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96" r:id="rId2"/>
    <p:sldId id="284" r:id="rId3"/>
    <p:sldId id="297" r:id="rId4"/>
    <p:sldId id="298" r:id="rId5"/>
    <p:sldId id="299" r:id="rId6"/>
    <p:sldId id="285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87" r:id="rId23"/>
    <p:sldId id="315" r:id="rId24"/>
    <p:sldId id="316" r:id="rId25"/>
    <p:sldId id="317" r:id="rId26"/>
    <p:sldId id="318" r:id="rId27"/>
    <p:sldId id="319" r:id="rId28"/>
    <p:sldId id="322" r:id="rId29"/>
    <p:sldId id="321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83C24483-EA41-4884-BD46-754634BCF502}">
          <p14:sldIdLst>
            <p14:sldId id="296"/>
            <p14:sldId id="284"/>
            <p14:sldId id="297"/>
            <p14:sldId id="298"/>
            <p14:sldId id="299"/>
            <p14:sldId id="285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87"/>
            <p14:sldId id="315"/>
            <p14:sldId id="316"/>
            <p14:sldId id="317"/>
            <p14:sldId id="318"/>
            <p14:sldId id="319"/>
            <p14:sldId id="322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9" y="72"/>
      </p:cViewPr>
      <p:guideLst>
        <p:guide orient="horz" pos="2160"/>
        <p:guide pos="3840"/>
        <p:guide orient="horz" pos="323"/>
        <p:guide orient="horz" pos="3997"/>
        <p:guide pos="325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6019-E696-49BC-9568-34BD6F97CAA9}" type="datetimeFigureOut">
              <a:rPr lang="en-US" smtClean="0">
                <a:latin typeface="Open Sans" panose="020B0606030504020204" pitchFamily="34" charset="0"/>
              </a:rPr>
              <a:t>11/27/2024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D9A9-CA8E-46C0-9FA9-8C6D3F953944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8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9D828969-9704-E244-A273-269FA33D3AF9}"/>
              </a:ext>
            </a:extLst>
          </p:cNvPr>
          <p:cNvSpPr/>
          <p:nvPr userDrawn="1"/>
        </p:nvSpPr>
        <p:spPr>
          <a:xfrm>
            <a:off x="1" y="0"/>
            <a:ext cx="10868895" cy="6372848"/>
          </a:xfrm>
          <a:custGeom>
            <a:avLst/>
            <a:gdLst>
              <a:gd name="connsiteX0" fmla="*/ 0 w 10868895"/>
              <a:gd name="connsiteY0" fmla="*/ 0 h 6372848"/>
              <a:gd name="connsiteX1" fmla="*/ 10865972 w 10868895"/>
              <a:gd name="connsiteY1" fmla="*/ 0 h 6372848"/>
              <a:gd name="connsiteX2" fmla="*/ 10868895 w 10868895"/>
              <a:gd name="connsiteY2" fmla="*/ 61220 h 6372848"/>
              <a:gd name="connsiteX3" fmla="*/ 10522451 w 10868895"/>
              <a:gd name="connsiteY3" fmla="*/ 897609 h 6372848"/>
              <a:gd name="connsiteX4" fmla="*/ 5393656 w 10868895"/>
              <a:gd name="connsiteY4" fmla="*/ 6026404 h 6372848"/>
              <a:gd name="connsiteX5" fmla="*/ 3720878 w 10868895"/>
              <a:gd name="connsiteY5" fmla="*/ 6026404 h 6372848"/>
              <a:gd name="connsiteX6" fmla="*/ 0 w 10868895"/>
              <a:gd name="connsiteY6" fmla="*/ 2305527 h 637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895" h="6372848">
                <a:moveTo>
                  <a:pt x="0" y="0"/>
                </a:moveTo>
                <a:lnTo>
                  <a:pt x="10865972" y="0"/>
                </a:lnTo>
                <a:lnTo>
                  <a:pt x="10868895" y="61220"/>
                </a:lnTo>
                <a:cubicBezTo>
                  <a:pt x="10868895" y="363934"/>
                  <a:pt x="10753414" y="666647"/>
                  <a:pt x="10522451" y="897609"/>
                </a:cubicBezTo>
                <a:lnTo>
                  <a:pt x="5393656" y="6026404"/>
                </a:lnTo>
                <a:cubicBezTo>
                  <a:pt x="4931731" y="6488330"/>
                  <a:pt x="4182803" y="6488330"/>
                  <a:pt x="3720878" y="6026404"/>
                </a:cubicBezTo>
                <a:lnTo>
                  <a:pt x="0" y="230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80983D1-03F6-C347-8F6E-2316197CDD3B}"/>
              </a:ext>
            </a:extLst>
          </p:cNvPr>
          <p:cNvSpPr/>
          <p:nvPr userDrawn="1"/>
        </p:nvSpPr>
        <p:spPr>
          <a:xfrm>
            <a:off x="6968190" y="0"/>
            <a:ext cx="5223811" cy="6332863"/>
          </a:xfrm>
          <a:custGeom>
            <a:avLst/>
            <a:gdLst>
              <a:gd name="connsiteX0" fmla="*/ 2777151 w 5223811"/>
              <a:gd name="connsiteY0" fmla="*/ 0 h 6332863"/>
              <a:gd name="connsiteX1" fmla="*/ 5223811 w 5223811"/>
              <a:gd name="connsiteY1" fmla="*/ 0 h 6332863"/>
              <a:gd name="connsiteX2" fmla="*/ 5223811 w 5223811"/>
              <a:gd name="connsiteY2" fmla="*/ 4664765 h 6332863"/>
              <a:gd name="connsiteX3" fmla="*/ 3734941 w 5223811"/>
              <a:gd name="connsiteY3" fmla="*/ 6153635 h 6332863"/>
              <a:gd name="connsiteX4" fmla="*/ 2869551 w 5223811"/>
              <a:gd name="connsiteY4" fmla="*/ 6153635 h 6332863"/>
              <a:gd name="connsiteX5" fmla="*/ 179229 w 5223811"/>
              <a:gd name="connsiteY5" fmla="*/ 3463312 h 6332863"/>
              <a:gd name="connsiteX6" fmla="*/ 179229 w 5223811"/>
              <a:gd name="connsiteY6" fmla="*/ 2597922 h 633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3811" h="6332863">
                <a:moveTo>
                  <a:pt x="2777151" y="0"/>
                </a:moveTo>
                <a:lnTo>
                  <a:pt x="5223811" y="0"/>
                </a:lnTo>
                <a:lnTo>
                  <a:pt x="5223811" y="4664765"/>
                </a:lnTo>
                <a:lnTo>
                  <a:pt x="3734941" y="6153635"/>
                </a:lnTo>
                <a:cubicBezTo>
                  <a:pt x="3495970" y="6392606"/>
                  <a:pt x="3108522" y="6392606"/>
                  <a:pt x="2869551" y="6153635"/>
                </a:cubicBezTo>
                <a:lnTo>
                  <a:pt x="179229" y="3463312"/>
                </a:lnTo>
                <a:cubicBezTo>
                  <a:pt x="-59742" y="3224341"/>
                  <a:pt x="-59742" y="2836893"/>
                  <a:pt x="179229" y="259792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8D0F-6B27-524E-A5E1-E4BE033CC3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082" y="819064"/>
            <a:ext cx="2539270" cy="5219872"/>
          </a:xfrm>
          <a:prstGeom prst="rect">
            <a:avLst/>
          </a:prstGeom>
        </p:spPr>
      </p:pic>
      <p:sp>
        <p:nvSpPr>
          <p:cNvPr id="6" name="Graphic 54">
            <a:extLst>
              <a:ext uri="{FF2B5EF4-FFF2-40B4-BE49-F238E27FC236}">
                <a16:creationId xmlns:a16="http://schemas.microsoft.com/office/drawing/2014/main" id="{2EBA89B2-011A-D844-BB05-01C04B91D5B4}"/>
              </a:ext>
            </a:extLst>
          </p:cNvPr>
          <p:cNvSpPr/>
          <p:nvPr userDrawn="1"/>
        </p:nvSpPr>
        <p:spPr>
          <a:xfrm>
            <a:off x="10743971" y="487906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2CCB94-527F-0B47-A78E-0EEE6920A138}"/>
              </a:ext>
            </a:extLst>
          </p:cNvPr>
          <p:cNvSpPr/>
          <p:nvPr userDrawn="1"/>
        </p:nvSpPr>
        <p:spPr>
          <a:xfrm>
            <a:off x="1" y="5439891"/>
            <a:ext cx="468709" cy="1056057"/>
          </a:xfrm>
          <a:custGeom>
            <a:avLst/>
            <a:gdLst>
              <a:gd name="connsiteX0" fmla="*/ 0 w 468709"/>
              <a:gd name="connsiteY0" fmla="*/ 0 h 1056057"/>
              <a:gd name="connsiteX1" fmla="*/ 37254 w 468709"/>
              <a:gd name="connsiteY1" fmla="*/ 24738 h 1056057"/>
              <a:gd name="connsiteX2" fmla="*/ 417914 w 468709"/>
              <a:gd name="connsiteY2" fmla="*/ 405398 h 1056057"/>
              <a:gd name="connsiteX3" fmla="*/ 417914 w 468709"/>
              <a:gd name="connsiteY3" fmla="*/ 650659 h 1056057"/>
              <a:gd name="connsiteX4" fmla="*/ 37254 w 468709"/>
              <a:gd name="connsiteY4" fmla="*/ 1031319 h 1056057"/>
              <a:gd name="connsiteX5" fmla="*/ 0 w 468709"/>
              <a:gd name="connsiteY5" fmla="*/ 1056057 h 105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709" h="1056057">
                <a:moveTo>
                  <a:pt x="0" y="0"/>
                </a:moveTo>
                <a:lnTo>
                  <a:pt x="37254" y="24738"/>
                </a:lnTo>
                <a:lnTo>
                  <a:pt x="417914" y="405398"/>
                </a:lnTo>
                <a:cubicBezTo>
                  <a:pt x="485641" y="473125"/>
                  <a:pt x="485641" y="582932"/>
                  <a:pt x="417914" y="650659"/>
                </a:cubicBezTo>
                <a:lnTo>
                  <a:pt x="37254" y="1031319"/>
                </a:lnTo>
                <a:lnTo>
                  <a:pt x="0" y="105605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03F412-CA9C-3A49-85B6-2823C5DD8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22698" y="976769"/>
            <a:ext cx="2196590" cy="4865176"/>
          </a:xfrm>
          <a:custGeom>
            <a:avLst/>
            <a:gdLst>
              <a:gd name="connsiteX0" fmla="*/ 230181 w 2196590"/>
              <a:gd name="connsiteY0" fmla="*/ 0 h 4865176"/>
              <a:gd name="connsiteX1" fmla="*/ 485333 w 2196590"/>
              <a:gd name="connsiteY1" fmla="*/ 0 h 4865176"/>
              <a:gd name="connsiteX2" fmla="*/ 485333 w 2196590"/>
              <a:gd name="connsiteY2" fmla="*/ 45491 h 4865176"/>
              <a:gd name="connsiteX3" fmla="*/ 626736 w 2196590"/>
              <a:gd name="connsiteY3" fmla="*/ 186894 h 4865176"/>
              <a:gd name="connsiteX4" fmla="*/ 1569856 w 2196590"/>
              <a:gd name="connsiteY4" fmla="*/ 186894 h 4865176"/>
              <a:gd name="connsiteX5" fmla="*/ 1711259 w 2196590"/>
              <a:gd name="connsiteY5" fmla="*/ 45491 h 4865176"/>
              <a:gd name="connsiteX6" fmla="*/ 1711259 w 2196590"/>
              <a:gd name="connsiteY6" fmla="*/ 0 h 4865176"/>
              <a:gd name="connsiteX7" fmla="*/ 1966409 w 2196590"/>
              <a:gd name="connsiteY7" fmla="*/ 0 h 4865176"/>
              <a:gd name="connsiteX8" fmla="*/ 2196590 w 2196590"/>
              <a:gd name="connsiteY8" fmla="*/ 230181 h 4865176"/>
              <a:gd name="connsiteX9" fmla="*/ 2196590 w 2196590"/>
              <a:gd name="connsiteY9" fmla="*/ 4634995 h 4865176"/>
              <a:gd name="connsiteX10" fmla="*/ 1966409 w 2196590"/>
              <a:gd name="connsiteY10" fmla="*/ 4865176 h 4865176"/>
              <a:gd name="connsiteX11" fmla="*/ 230181 w 2196590"/>
              <a:gd name="connsiteY11" fmla="*/ 4865176 h 4865176"/>
              <a:gd name="connsiteX12" fmla="*/ 0 w 2196590"/>
              <a:gd name="connsiteY12" fmla="*/ 4634995 h 4865176"/>
              <a:gd name="connsiteX13" fmla="*/ 0 w 2196590"/>
              <a:gd name="connsiteY13" fmla="*/ 230181 h 4865176"/>
              <a:gd name="connsiteX14" fmla="*/ 230181 w 2196590"/>
              <a:gd name="connsiteY14" fmla="*/ 0 h 48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6590" h="4865176">
                <a:moveTo>
                  <a:pt x="230181" y="0"/>
                </a:moveTo>
                <a:lnTo>
                  <a:pt x="485333" y="0"/>
                </a:lnTo>
                <a:lnTo>
                  <a:pt x="485333" y="45491"/>
                </a:lnTo>
                <a:cubicBezTo>
                  <a:pt x="485333" y="123585"/>
                  <a:pt x="548642" y="186894"/>
                  <a:pt x="626736" y="186894"/>
                </a:cubicBezTo>
                <a:lnTo>
                  <a:pt x="1569856" y="186894"/>
                </a:lnTo>
                <a:cubicBezTo>
                  <a:pt x="1647950" y="186894"/>
                  <a:pt x="1711259" y="123585"/>
                  <a:pt x="1711259" y="45491"/>
                </a:cubicBezTo>
                <a:lnTo>
                  <a:pt x="1711259" y="0"/>
                </a:lnTo>
                <a:lnTo>
                  <a:pt x="1966409" y="0"/>
                </a:lnTo>
                <a:cubicBezTo>
                  <a:pt x="2093534" y="0"/>
                  <a:pt x="2196590" y="103056"/>
                  <a:pt x="2196590" y="230181"/>
                </a:cubicBezTo>
                <a:lnTo>
                  <a:pt x="2196590" y="4634995"/>
                </a:lnTo>
                <a:cubicBezTo>
                  <a:pt x="2196590" y="4762120"/>
                  <a:pt x="2093534" y="4865176"/>
                  <a:pt x="1966409" y="4865176"/>
                </a:cubicBezTo>
                <a:lnTo>
                  <a:pt x="230181" y="4865176"/>
                </a:lnTo>
                <a:cubicBezTo>
                  <a:pt x="103056" y="4865176"/>
                  <a:pt x="0" y="4762120"/>
                  <a:pt x="0" y="4634995"/>
                </a:cubicBezTo>
                <a:lnTo>
                  <a:pt x="0" y="230181"/>
                </a:lnTo>
                <a:cubicBezTo>
                  <a:pt x="0" y="103056"/>
                  <a:pt x="103056" y="0"/>
                  <a:pt x="2301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2EB7FD2C-35EA-9E4A-916E-07748DDC07CB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custGeom>
            <a:avLst/>
            <a:gdLst>
              <a:gd name="connsiteX0" fmla="*/ 0 w 12192000"/>
              <a:gd name="connsiteY0" fmla="*/ 0 h 6858001"/>
              <a:gd name="connsiteX1" fmla="*/ 12192000 w 12192000"/>
              <a:gd name="connsiteY1" fmla="*/ 0 h 6858001"/>
              <a:gd name="connsiteX2" fmla="*/ 12192000 w 12192000"/>
              <a:gd name="connsiteY2" fmla="*/ 1753991 h 6858001"/>
              <a:gd name="connsiteX3" fmla="*/ 7087990 w 12192000"/>
              <a:gd name="connsiteY3" fmla="*/ 6858001 h 6858001"/>
              <a:gd name="connsiteX4" fmla="*/ 5108495 w 12192000"/>
              <a:gd name="connsiteY4" fmla="*/ 6858001 h 6858001"/>
              <a:gd name="connsiteX5" fmla="*/ 0 w 12192000"/>
              <a:gd name="connsiteY5" fmla="*/ 17495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92000" y="0"/>
                </a:lnTo>
                <a:lnTo>
                  <a:pt x="12192000" y="1753991"/>
                </a:lnTo>
                <a:lnTo>
                  <a:pt x="7087990" y="6858001"/>
                </a:lnTo>
                <a:lnTo>
                  <a:pt x="5108495" y="6858001"/>
                </a:lnTo>
                <a:lnTo>
                  <a:pt x="0" y="174950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4632A4A-13AC-0247-8C2F-F1F23DBF66FD}"/>
              </a:ext>
            </a:extLst>
          </p:cNvPr>
          <p:cNvSpPr/>
          <p:nvPr userDrawn="1"/>
        </p:nvSpPr>
        <p:spPr>
          <a:xfrm>
            <a:off x="2214029" y="0"/>
            <a:ext cx="7763942" cy="4394733"/>
          </a:xfrm>
          <a:custGeom>
            <a:avLst/>
            <a:gdLst>
              <a:gd name="connsiteX0" fmla="*/ 208691 w 7763942"/>
              <a:gd name="connsiteY0" fmla="*/ 0 h 4394733"/>
              <a:gd name="connsiteX1" fmla="*/ 7555252 w 7763942"/>
              <a:gd name="connsiteY1" fmla="*/ 0 h 4394733"/>
              <a:gd name="connsiteX2" fmla="*/ 7642328 w 7763942"/>
              <a:gd name="connsiteY2" fmla="*/ 106601 h 4394733"/>
              <a:gd name="connsiteX3" fmla="*/ 7547740 w 7763942"/>
              <a:gd name="connsiteY3" fmla="*/ 1034720 h 4394733"/>
              <a:gd name="connsiteX4" fmla="*/ 4403929 w 7763942"/>
              <a:gd name="connsiteY4" fmla="*/ 4178531 h 4394733"/>
              <a:gd name="connsiteX5" fmla="*/ 3360013 w 7763942"/>
              <a:gd name="connsiteY5" fmla="*/ 4178531 h 4394733"/>
              <a:gd name="connsiteX6" fmla="*/ 216203 w 7763942"/>
              <a:gd name="connsiteY6" fmla="*/ 1034720 h 4394733"/>
              <a:gd name="connsiteX7" fmla="*/ 121614 w 7763942"/>
              <a:gd name="connsiteY7" fmla="*/ 106601 h 43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3942" h="4394733">
                <a:moveTo>
                  <a:pt x="208691" y="0"/>
                </a:moveTo>
                <a:lnTo>
                  <a:pt x="7555252" y="0"/>
                </a:lnTo>
                <a:lnTo>
                  <a:pt x="7642328" y="106601"/>
                </a:lnTo>
                <a:cubicBezTo>
                  <a:pt x="7831506" y="393120"/>
                  <a:pt x="7799976" y="782484"/>
                  <a:pt x="7547740" y="1034720"/>
                </a:cubicBezTo>
                <a:lnTo>
                  <a:pt x="4403929" y="4178531"/>
                </a:lnTo>
                <a:cubicBezTo>
                  <a:pt x="4115659" y="4466801"/>
                  <a:pt x="3648283" y="4466801"/>
                  <a:pt x="3360013" y="4178531"/>
                </a:cubicBezTo>
                <a:lnTo>
                  <a:pt x="216203" y="1034720"/>
                </a:lnTo>
                <a:cubicBezTo>
                  <a:pt x="-36033" y="782484"/>
                  <a:pt x="-67563" y="393120"/>
                  <a:pt x="121614" y="10660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3F8B88-C03A-2A41-9E21-F5AF94FEC5BA}"/>
              </a:ext>
            </a:extLst>
          </p:cNvPr>
          <p:cNvSpPr/>
          <p:nvPr userDrawn="1"/>
        </p:nvSpPr>
        <p:spPr>
          <a:xfrm>
            <a:off x="4731385" y="2243571"/>
            <a:ext cx="2718974" cy="3873450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5" name="Graphic 54">
            <a:extLst>
              <a:ext uri="{FF2B5EF4-FFF2-40B4-BE49-F238E27FC236}">
                <a16:creationId xmlns:a16="http://schemas.microsoft.com/office/drawing/2014/main" id="{65CFEC7E-16A2-DA41-B5A8-C2D90AE1AF8E}"/>
              </a:ext>
            </a:extLst>
          </p:cNvPr>
          <p:cNvSpPr/>
          <p:nvPr userDrawn="1"/>
        </p:nvSpPr>
        <p:spPr>
          <a:xfrm>
            <a:off x="224901" y="1903205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6135551-881E-7D48-9763-050928BB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3952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752854-C5E8-8646-9E8E-F1582EDBC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3284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3D1FA2-1542-A343-8AE9-EFCDDC06C3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2617" y="2366140"/>
            <a:ext cx="2485431" cy="2485430"/>
          </a:xfrm>
          <a:custGeom>
            <a:avLst/>
            <a:gdLst>
              <a:gd name="connsiteX0" fmla="*/ 143654 w 2485431"/>
              <a:gd name="connsiteY0" fmla="*/ 0 h 2485430"/>
              <a:gd name="connsiteX1" fmla="*/ 2341777 w 2485431"/>
              <a:gd name="connsiteY1" fmla="*/ 0 h 2485430"/>
              <a:gd name="connsiteX2" fmla="*/ 2485431 w 2485431"/>
              <a:gd name="connsiteY2" fmla="*/ 186283 h 2485430"/>
              <a:gd name="connsiteX3" fmla="*/ 2485431 w 2485431"/>
              <a:gd name="connsiteY3" fmla="*/ 2299147 h 2485430"/>
              <a:gd name="connsiteX4" fmla="*/ 2341777 w 2485431"/>
              <a:gd name="connsiteY4" fmla="*/ 2485430 h 2485430"/>
              <a:gd name="connsiteX5" fmla="*/ 143654 w 2485431"/>
              <a:gd name="connsiteY5" fmla="*/ 2485430 h 2485430"/>
              <a:gd name="connsiteX6" fmla="*/ 0 w 2485431"/>
              <a:gd name="connsiteY6" fmla="*/ 2299147 h 2485430"/>
              <a:gd name="connsiteX7" fmla="*/ 0 w 2485431"/>
              <a:gd name="connsiteY7" fmla="*/ 186283 h 2485430"/>
              <a:gd name="connsiteX8" fmla="*/ 143654 w 2485431"/>
              <a:gd name="connsiteY8" fmla="*/ 0 h 248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431" h="2485430">
                <a:moveTo>
                  <a:pt x="143654" y="0"/>
                </a:moveTo>
                <a:lnTo>
                  <a:pt x="2341777" y="0"/>
                </a:lnTo>
                <a:cubicBezTo>
                  <a:pt x="2421115" y="0"/>
                  <a:pt x="2485431" y="83401"/>
                  <a:pt x="2485431" y="186283"/>
                </a:cubicBezTo>
                <a:lnTo>
                  <a:pt x="2485431" y="2299147"/>
                </a:lnTo>
                <a:cubicBezTo>
                  <a:pt x="2485431" y="2402029"/>
                  <a:pt x="2421115" y="2485430"/>
                  <a:pt x="2341777" y="2485430"/>
                </a:cubicBezTo>
                <a:lnTo>
                  <a:pt x="143654" y="2485430"/>
                </a:lnTo>
                <a:cubicBezTo>
                  <a:pt x="64316" y="2485430"/>
                  <a:pt x="0" y="2402029"/>
                  <a:pt x="0" y="2299147"/>
                </a:cubicBezTo>
                <a:lnTo>
                  <a:pt x="0" y="186283"/>
                </a:lnTo>
                <a:cubicBezTo>
                  <a:pt x="0" y="83401"/>
                  <a:pt x="64316" y="0"/>
                  <a:pt x="1436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FC1E175-6E9A-0E47-A6B1-2FA07218BD92}"/>
              </a:ext>
            </a:extLst>
          </p:cNvPr>
          <p:cNvSpPr/>
          <p:nvPr userDrawn="1"/>
        </p:nvSpPr>
        <p:spPr>
          <a:xfrm>
            <a:off x="5391308" y="0"/>
            <a:ext cx="6800693" cy="6858001"/>
          </a:xfrm>
          <a:custGeom>
            <a:avLst/>
            <a:gdLst>
              <a:gd name="connsiteX0" fmla="*/ 3778995 w 6800693"/>
              <a:gd name="connsiteY0" fmla="*/ 0 h 6858001"/>
              <a:gd name="connsiteX1" fmla="*/ 6800693 w 6800693"/>
              <a:gd name="connsiteY1" fmla="*/ 0 h 6858001"/>
              <a:gd name="connsiteX2" fmla="*/ 6800693 w 6800693"/>
              <a:gd name="connsiteY2" fmla="*/ 4592317 h 6858001"/>
              <a:gd name="connsiteX3" fmla="*/ 4535009 w 6800693"/>
              <a:gd name="connsiteY3" fmla="*/ 6858001 h 6858001"/>
              <a:gd name="connsiteX4" fmla="*/ 2464391 w 6800693"/>
              <a:gd name="connsiteY4" fmla="*/ 6858001 h 6858001"/>
              <a:gd name="connsiteX5" fmla="*/ 217299 w 6800693"/>
              <a:gd name="connsiteY5" fmla="*/ 4610909 h 6858001"/>
              <a:gd name="connsiteX6" fmla="*/ 217299 w 6800693"/>
              <a:gd name="connsiteY6" fmla="*/ 35616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0693" h="6858001">
                <a:moveTo>
                  <a:pt x="3778995" y="0"/>
                </a:moveTo>
                <a:lnTo>
                  <a:pt x="6800693" y="0"/>
                </a:lnTo>
                <a:lnTo>
                  <a:pt x="6800693" y="4592317"/>
                </a:lnTo>
                <a:lnTo>
                  <a:pt x="4535009" y="6858001"/>
                </a:lnTo>
                <a:lnTo>
                  <a:pt x="2464391" y="6858001"/>
                </a:lnTo>
                <a:lnTo>
                  <a:pt x="217299" y="4610909"/>
                </a:lnTo>
                <a:cubicBezTo>
                  <a:pt x="-72433" y="4321177"/>
                  <a:pt x="-72433" y="3851429"/>
                  <a:pt x="217299" y="35616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raphic 54">
            <a:extLst>
              <a:ext uri="{FF2B5EF4-FFF2-40B4-BE49-F238E27FC236}">
                <a16:creationId xmlns:a16="http://schemas.microsoft.com/office/drawing/2014/main" id="{762D20CC-8327-6145-B523-0487E7BC1408}"/>
              </a:ext>
            </a:extLst>
          </p:cNvPr>
          <p:cNvSpPr/>
          <p:nvPr userDrawn="1"/>
        </p:nvSpPr>
        <p:spPr>
          <a:xfrm>
            <a:off x="206972" y="5735879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A29A52-BC12-AC44-B105-BEDF320D49D2}"/>
              </a:ext>
            </a:extLst>
          </p:cNvPr>
          <p:cNvSpPr/>
          <p:nvPr userDrawn="1"/>
        </p:nvSpPr>
        <p:spPr>
          <a:xfrm rot="18900000" flipV="1">
            <a:off x="6706352" y="1068441"/>
            <a:ext cx="4753644" cy="4753644"/>
          </a:xfrm>
          <a:prstGeom prst="roundRect">
            <a:avLst>
              <a:gd name="adj" fmla="val 12464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615A-665B-7B40-93A4-F691B491F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448" y="775517"/>
            <a:ext cx="2557964" cy="5258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E4003-E59B-9247-90D0-E246F012FC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174" y="775517"/>
            <a:ext cx="2557964" cy="525830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8C2AB73-4674-2C49-9A48-AC9349D20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4320" y="934383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6 h 4900993"/>
              <a:gd name="connsiteX3" fmla="*/ 631350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6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6"/>
                </a:lnTo>
                <a:cubicBezTo>
                  <a:pt x="488906" y="124495"/>
                  <a:pt x="552681" y="188269"/>
                  <a:pt x="631350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9EABD12-E73C-3A4D-8DF2-5F6CDAFFD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046" y="934383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6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6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6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FDC51B4-57C1-4641-BDCF-46444DE3DC4D}"/>
              </a:ext>
            </a:extLst>
          </p:cNvPr>
          <p:cNvSpPr/>
          <p:nvPr userDrawn="1"/>
        </p:nvSpPr>
        <p:spPr>
          <a:xfrm>
            <a:off x="0" y="0"/>
            <a:ext cx="9517566" cy="6858001"/>
          </a:xfrm>
          <a:custGeom>
            <a:avLst/>
            <a:gdLst>
              <a:gd name="connsiteX0" fmla="*/ 0 w 9517566"/>
              <a:gd name="connsiteY0" fmla="*/ 0 h 6858001"/>
              <a:gd name="connsiteX1" fmla="*/ 3403775 w 9517566"/>
              <a:gd name="connsiteY1" fmla="*/ 0 h 6858001"/>
              <a:gd name="connsiteX2" fmla="*/ 9329555 w 9517566"/>
              <a:gd name="connsiteY2" fmla="*/ 5925781 h 6858001"/>
              <a:gd name="connsiteX3" fmla="*/ 9329555 w 9517566"/>
              <a:gd name="connsiteY3" fmla="*/ 6833578 h 6858001"/>
              <a:gd name="connsiteX4" fmla="*/ 9305132 w 9517566"/>
              <a:gd name="connsiteY4" fmla="*/ 6858001 h 6858001"/>
              <a:gd name="connsiteX5" fmla="*/ 2978430 w 9517566"/>
              <a:gd name="connsiteY5" fmla="*/ 6858001 h 6858001"/>
              <a:gd name="connsiteX6" fmla="*/ 0 w 9517566"/>
              <a:gd name="connsiteY6" fmla="*/ 387957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7566" h="6858001">
                <a:moveTo>
                  <a:pt x="0" y="0"/>
                </a:moveTo>
                <a:lnTo>
                  <a:pt x="3403775" y="0"/>
                </a:lnTo>
                <a:lnTo>
                  <a:pt x="9329555" y="5925781"/>
                </a:lnTo>
                <a:cubicBezTo>
                  <a:pt x="9580237" y="6176463"/>
                  <a:pt x="9580237" y="6582896"/>
                  <a:pt x="9329555" y="6833578"/>
                </a:cubicBezTo>
                <a:lnTo>
                  <a:pt x="9305132" y="6858001"/>
                </a:lnTo>
                <a:lnTo>
                  <a:pt x="2978430" y="6858001"/>
                </a:lnTo>
                <a:lnTo>
                  <a:pt x="0" y="3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A12D1CB-AB37-7F40-A06E-786788768AA2}"/>
              </a:ext>
            </a:extLst>
          </p:cNvPr>
          <p:cNvSpPr/>
          <p:nvPr userDrawn="1"/>
        </p:nvSpPr>
        <p:spPr>
          <a:xfrm>
            <a:off x="0" y="0"/>
            <a:ext cx="6100764" cy="6338665"/>
          </a:xfrm>
          <a:custGeom>
            <a:avLst/>
            <a:gdLst>
              <a:gd name="connsiteX0" fmla="*/ 0 w 6100764"/>
              <a:gd name="connsiteY0" fmla="*/ 0 h 6338665"/>
              <a:gd name="connsiteX1" fmla="*/ 3403773 w 6100764"/>
              <a:gd name="connsiteY1" fmla="*/ 0 h 6338665"/>
              <a:gd name="connsiteX2" fmla="*/ 5912754 w 6100764"/>
              <a:gd name="connsiteY2" fmla="*/ 2508981 h 6338665"/>
              <a:gd name="connsiteX3" fmla="*/ 5912754 w 6100764"/>
              <a:gd name="connsiteY3" fmla="*/ 3416778 h 6338665"/>
              <a:gd name="connsiteX4" fmla="*/ 3178877 w 6100764"/>
              <a:gd name="connsiteY4" fmla="*/ 6150654 h 6338665"/>
              <a:gd name="connsiteX5" fmla="*/ 2271081 w 6100764"/>
              <a:gd name="connsiteY5" fmla="*/ 6150654 h 6338665"/>
              <a:gd name="connsiteX6" fmla="*/ 0 w 6100764"/>
              <a:gd name="connsiteY6" fmla="*/ 3879573 h 633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0764" h="6338665">
                <a:moveTo>
                  <a:pt x="0" y="0"/>
                </a:moveTo>
                <a:lnTo>
                  <a:pt x="3403773" y="0"/>
                </a:lnTo>
                <a:lnTo>
                  <a:pt x="5912754" y="2508981"/>
                </a:lnTo>
                <a:cubicBezTo>
                  <a:pt x="6163435" y="2759663"/>
                  <a:pt x="6163435" y="3166096"/>
                  <a:pt x="5912754" y="3416778"/>
                </a:cubicBezTo>
                <a:lnTo>
                  <a:pt x="3178877" y="6150654"/>
                </a:lnTo>
                <a:cubicBezTo>
                  <a:pt x="2928196" y="6401336"/>
                  <a:pt x="2521762" y="6401336"/>
                  <a:pt x="2271081" y="6150654"/>
                </a:cubicBezTo>
                <a:lnTo>
                  <a:pt x="0" y="387957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BA886-0AB2-3140-B86E-DBD01737FF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018" y="799849"/>
            <a:ext cx="2557964" cy="5258301"/>
          </a:xfrm>
          <a:prstGeom prst="rect">
            <a:avLst/>
          </a:prstGeom>
        </p:spPr>
      </p:pic>
      <p:sp>
        <p:nvSpPr>
          <p:cNvPr id="7" name="Graphic 54">
            <a:extLst>
              <a:ext uri="{FF2B5EF4-FFF2-40B4-BE49-F238E27FC236}">
                <a16:creationId xmlns:a16="http://schemas.microsoft.com/office/drawing/2014/main" id="{34F0D25C-580F-F049-9F06-8E432617556D}"/>
              </a:ext>
            </a:extLst>
          </p:cNvPr>
          <p:cNvSpPr/>
          <p:nvPr userDrawn="1"/>
        </p:nvSpPr>
        <p:spPr>
          <a:xfrm>
            <a:off x="224901" y="3818850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3A82C4E-0BD3-4143-8D32-477D6BD360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1890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195046-F39F-704F-A548-7BFD806B9B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3200" y="3189717"/>
            <a:ext cx="1822407" cy="2189062"/>
          </a:xfrm>
          <a:custGeom>
            <a:avLst/>
            <a:gdLst>
              <a:gd name="connsiteX0" fmla="*/ 269425 w 1822407"/>
              <a:gd name="connsiteY0" fmla="*/ 0 h 2189062"/>
              <a:gd name="connsiteX1" fmla="*/ 1552982 w 1822407"/>
              <a:gd name="connsiteY1" fmla="*/ 0 h 2189062"/>
              <a:gd name="connsiteX2" fmla="*/ 1822407 w 1822407"/>
              <a:gd name="connsiteY2" fmla="*/ 269425 h 2189062"/>
              <a:gd name="connsiteX3" fmla="*/ 1822407 w 1822407"/>
              <a:gd name="connsiteY3" fmla="*/ 1919637 h 2189062"/>
              <a:gd name="connsiteX4" fmla="*/ 1552982 w 1822407"/>
              <a:gd name="connsiteY4" fmla="*/ 2189062 h 2189062"/>
              <a:gd name="connsiteX5" fmla="*/ 269425 w 1822407"/>
              <a:gd name="connsiteY5" fmla="*/ 2189062 h 2189062"/>
              <a:gd name="connsiteX6" fmla="*/ 0 w 1822407"/>
              <a:gd name="connsiteY6" fmla="*/ 1919637 h 2189062"/>
              <a:gd name="connsiteX7" fmla="*/ 0 w 1822407"/>
              <a:gd name="connsiteY7" fmla="*/ 269425 h 2189062"/>
              <a:gd name="connsiteX8" fmla="*/ 269425 w 1822407"/>
              <a:gd name="connsiteY8" fmla="*/ 0 h 218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2407" h="2189062">
                <a:moveTo>
                  <a:pt x="269425" y="0"/>
                </a:moveTo>
                <a:lnTo>
                  <a:pt x="1552982" y="0"/>
                </a:lnTo>
                <a:cubicBezTo>
                  <a:pt x="1701781" y="0"/>
                  <a:pt x="1822407" y="120626"/>
                  <a:pt x="1822407" y="269425"/>
                </a:cubicBezTo>
                <a:lnTo>
                  <a:pt x="1822407" y="1919637"/>
                </a:lnTo>
                <a:cubicBezTo>
                  <a:pt x="1822407" y="2068436"/>
                  <a:pt x="1701781" y="2189062"/>
                  <a:pt x="1552982" y="2189062"/>
                </a:cubicBezTo>
                <a:lnTo>
                  <a:pt x="269425" y="2189062"/>
                </a:lnTo>
                <a:cubicBezTo>
                  <a:pt x="120626" y="2189062"/>
                  <a:pt x="0" y="2068436"/>
                  <a:pt x="0" y="1919637"/>
                </a:cubicBezTo>
                <a:lnTo>
                  <a:pt x="0" y="269425"/>
                </a:lnTo>
                <a:cubicBezTo>
                  <a:pt x="0" y="120626"/>
                  <a:pt x="120626" y="0"/>
                  <a:pt x="2694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EBF1801-87B5-5649-B4D7-5FA5F51C3CA3}"/>
              </a:ext>
            </a:extLst>
          </p:cNvPr>
          <p:cNvSpPr/>
          <p:nvPr userDrawn="1"/>
        </p:nvSpPr>
        <p:spPr>
          <a:xfrm>
            <a:off x="2118372" y="673384"/>
            <a:ext cx="10073628" cy="6184617"/>
          </a:xfrm>
          <a:custGeom>
            <a:avLst/>
            <a:gdLst>
              <a:gd name="connsiteX0" fmla="*/ 6572521 w 10073628"/>
              <a:gd name="connsiteY0" fmla="*/ 0 h 6184617"/>
              <a:gd name="connsiteX1" fmla="*/ 7234716 w 10073628"/>
              <a:gd name="connsiteY1" fmla="*/ 274290 h 6184617"/>
              <a:gd name="connsiteX2" fmla="*/ 10073628 w 10073628"/>
              <a:gd name="connsiteY2" fmla="*/ 3113202 h 6184617"/>
              <a:gd name="connsiteX3" fmla="*/ 10073628 w 10073628"/>
              <a:gd name="connsiteY3" fmla="*/ 6184617 h 6184617"/>
              <a:gd name="connsiteX4" fmla="*/ 0 w 10073628"/>
              <a:gd name="connsiteY4" fmla="*/ 6184617 h 6184617"/>
              <a:gd name="connsiteX5" fmla="*/ 5910327 w 10073628"/>
              <a:gd name="connsiteY5" fmla="*/ 274290 h 6184617"/>
              <a:gd name="connsiteX6" fmla="*/ 6572521 w 10073628"/>
              <a:gd name="connsiteY6" fmla="*/ 0 h 618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628" h="6184617">
                <a:moveTo>
                  <a:pt x="6572521" y="0"/>
                </a:moveTo>
                <a:cubicBezTo>
                  <a:pt x="6812189" y="0"/>
                  <a:pt x="7051856" y="91430"/>
                  <a:pt x="7234716" y="274290"/>
                </a:cubicBezTo>
                <a:lnTo>
                  <a:pt x="10073628" y="3113202"/>
                </a:lnTo>
                <a:lnTo>
                  <a:pt x="10073628" y="6184617"/>
                </a:lnTo>
                <a:lnTo>
                  <a:pt x="0" y="6184617"/>
                </a:lnTo>
                <a:lnTo>
                  <a:pt x="5910327" y="274290"/>
                </a:lnTo>
                <a:cubicBezTo>
                  <a:pt x="6093187" y="91430"/>
                  <a:pt x="6332854" y="0"/>
                  <a:pt x="6572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EF27D69-60B8-1243-9D9F-57590FC6EE65}"/>
              </a:ext>
            </a:extLst>
          </p:cNvPr>
          <p:cNvSpPr/>
          <p:nvPr userDrawn="1"/>
        </p:nvSpPr>
        <p:spPr>
          <a:xfrm>
            <a:off x="8866466" y="3088476"/>
            <a:ext cx="3325535" cy="3769525"/>
          </a:xfrm>
          <a:custGeom>
            <a:avLst/>
            <a:gdLst>
              <a:gd name="connsiteX0" fmla="*/ 3325535 w 3325535"/>
              <a:gd name="connsiteY0" fmla="*/ 0 h 3769525"/>
              <a:gd name="connsiteX1" fmla="*/ 3325535 w 3325535"/>
              <a:gd name="connsiteY1" fmla="*/ 3769525 h 3769525"/>
              <a:gd name="connsiteX2" fmla="*/ 142805 w 3325535"/>
              <a:gd name="connsiteY2" fmla="*/ 3769525 h 3769525"/>
              <a:gd name="connsiteX3" fmla="*/ 105756 w 3325535"/>
              <a:gd name="connsiteY3" fmla="*/ 3724169 h 3769525"/>
              <a:gd name="connsiteX4" fmla="*/ 188011 w 3325535"/>
              <a:gd name="connsiteY4" fmla="*/ 2917070 h 3769525"/>
              <a:gd name="connsiteX5" fmla="*/ 2921888 w 3325535"/>
              <a:gd name="connsiteY5" fmla="*/ 183194 h 3769525"/>
              <a:gd name="connsiteX6" fmla="*/ 3253185 w 3325535"/>
              <a:gd name="connsiteY6" fmla="*/ 6934 h 37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5535" h="3769525">
                <a:moveTo>
                  <a:pt x="3325535" y="0"/>
                </a:moveTo>
                <a:lnTo>
                  <a:pt x="3325535" y="3769525"/>
                </a:lnTo>
                <a:lnTo>
                  <a:pt x="142805" y="3769525"/>
                </a:lnTo>
                <a:lnTo>
                  <a:pt x="105756" y="3724169"/>
                </a:lnTo>
                <a:cubicBezTo>
                  <a:pt x="-58753" y="3475011"/>
                  <a:pt x="-31335" y="3136417"/>
                  <a:pt x="188011" y="2917070"/>
                </a:cubicBezTo>
                <a:lnTo>
                  <a:pt x="2921888" y="183194"/>
                </a:lnTo>
                <a:cubicBezTo>
                  <a:pt x="3015893" y="89189"/>
                  <a:pt x="3131802" y="30435"/>
                  <a:pt x="3253185" y="693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:a16="http://schemas.microsoft.com/office/drawing/2014/main" id="{A87397DF-ADF6-0642-B9C8-7A361D2EC948}"/>
              </a:ext>
            </a:extLst>
          </p:cNvPr>
          <p:cNvSpPr/>
          <p:nvPr userDrawn="1"/>
        </p:nvSpPr>
        <p:spPr>
          <a:xfrm>
            <a:off x="5793318" y="506114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636AC9-D504-2C4B-89E2-EAE1B96A9C72}"/>
              </a:ext>
            </a:extLst>
          </p:cNvPr>
          <p:cNvSpPr/>
          <p:nvPr userDrawn="1"/>
        </p:nvSpPr>
        <p:spPr>
          <a:xfrm>
            <a:off x="5265705" y="1402124"/>
            <a:ext cx="5109334" cy="1977888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423B34-1738-2E44-891F-1B2AA7ABD487}"/>
              </a:ext>
            </a:extLst>
          </p:cNvPr>
          <p:cNvSpPr/>
          <p:nvPr userDrawn="1"/>
        </p:nvSpPr>
        <p:spPr>
          <a:xfrm>
            <a:off x="6226673" y="3627782"/>
            <a:ext cx="5109334" cy="1977888"/>
          </a:xfrm>
          <a:prstGeom prst="roundRect">
            <a:avLst>
              <a:gd name="adj" fmla="val 8145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7E6E9B-B507-FD49-AD48-532513A23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0637" y="1705322"/>
            <a:ext cx="961670" cy="961670"/>
          </a:xfrm>
          <a:custGeom>
            <a:avLst/>
            <a:gdLst>
              <a:gd name="connsiteX0" fmla="*/ 160282 w 961670"/>
              <a:gd name="connsiteY0" fmla="*/ 0 h 961670"/>
              <a:gd name="connsiteX1" fmla="*/ 801388 w 961670"/>
              <a:gd name="connsiteY1" fmla="*/ 0 h 961670"/>
              <a:gd name="connsiteX2" fmla="*/ 961670 w 961670"/>
              <a:gd name="connsiteY2" fmla="*/ 160282 h 961670"/>
              <a:gd name="connsiteX3" fmla="*/ 961670 w 961670"/>
              <a:gd name="connsiteY3" fmla="*/ 801388 h 961670"/>
              <a:gd name="connsiteX4" fmla="*/ 801388 w 961670"/>
              <a:gd name="connsiteY4" fmla="*/ 961670 h 961670"/>
              <a:gd name="connsiteX5" fmla="*/ 160282 w 961670"/>
              <a:gd name="connsiteY5" fmla="*/ 961670 h 961670"/>
              <a:gd name="connsiteX6" fmla="*/ 0 w 961670"/>
              <a:gd name="connsiteY6" fmla="*/ 801388 h 961670"/>
              <a:gd name="connsiteX7" fmla="*/ 0 w 961670"/>
              <a:gd name="connsiteY7" fmla="*/ 160282 h 961670"/>
              <a:gd name="connsiteX8" fmla="*/ 160282 w 961670"/>
              <a:gd name="connsiteY8" fmla="*/ 0 h 9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670" h="961670">
                <a:moveTo>
                  <a:pt x="160282" y="0"/>
                </a:moveTo>
                <a:lnTo>
                  <a:pt x="801388" y="0"/>
                </a:lnTo>
                <a:cubicBezTo>
                  <a:pt x="889909" y="0"/>
                  <a:pt x="961670" y="71761"/>
                  <a:pt x="961670" y="160282"/>
                </a:cubicBezTo>
                <a:lnTo>
                  <a:pt x="961670" y="801388"/>
                </a:lnTo>
                <a:cubicBezTo>
                  <a:pt x="961670" y="889909"/>
                  <a:pt x="889909" y="961670"/>
                  <a:pt x="801388" y="961670"/>
                </a:cubicBezTo>
                <a:lnTo>
                  <a:pt x="160282" y="961670"/>
                </a:lnTo>
                <a:cubicBezTo>
                  <a:pt x="71761" y="961670"/>
                  <a:pt x="0" y="889909"/>
                  <a:pt x="0" y="801388"/>
                </a:cubicBezTo>
                <a:lnTo>
                  <a:pt x="0" y="160282"/>
                </a:lnTo>
                <a:cubicBezTo>
                  <a:pt x="0" y="71761"/>
                  <a:pt x="71761" y="0"/>
                  <a:pt x="16028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CF56D-BCFF-1F48-AB9E-B9489B9A4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1605" y="3930980"/>
            <a:ext cx="961670" cy="961670"/>
          </a:xfrm>
          <a:custGeom>
            <a:avLst/>
            <a:gdLst>
              <a:gd name="connsiteX0" fmla="*/ 160282 w 961670"/>
              <a:gd name="connsiteY0" fmla="*/ 0 h 961670"/>
              <a:gd name="connsiteX1" fmla="*/ 801388 w 961670"/>
              <a:gd name="connsiteY1" fmla="*/ 0 h 961670"/>
              <a:gd name="connsiteX2" fmla="*/ 961670 w 961670"/>
              <a:gd name="connsiteY2" fmla="*/ 160282 h 961670"/>
              <a:gd name="connsiteX3" fmla="*/ 961670 w 961670"/>
              <a:gd name="connsiteY3" fmla="*/ 801388 h 961670"/>
              <a:gd name="connsiteX4" fmla="*/ 801388 w 961670"/>
              <a:gd name="connsiteY4" fmla="*/ 961670 h 961670"/>
              <a:gd name="connsiteX5" fmla="*/ 160282 w 961670"/>
              <a:gd name="connsiteY5" fmla="*/ 961670 h 961670"/>
              <a:gd name="connsiteX6" fmla="*/ 0 w 961670"/>
              <a:gd name="connsiteY6" fmla="*/ 801388 h 961670"/>
              <a:gd name="connsiteX7" fmla="*/ 0 w 961670"/>
              <a:gd name="connsiteY7" fmla="*/ 160282 h 961670"/>
              <a:gd name="connsiteX8" fmla="*/ 160282 w 961670"/>
              <a:gd name="connsiteY8" fmla="*/ 0 h 9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670" h="961670">
                <a:moveTo>
                  <a:pt x="160282" y="0"/>
                </a:moveTo>
                <a:lnTo>
                  <a:pt x="801388" y="0"/>
                </a:lnTo>
                <a:cubicBezTo>
                  <a:pt x="889909" y="0"/>
                  <a:pt x="961670" y="71761"/>
                  <a:pt x="961670" y="160282"/>
                </a:cubicBezTo>
                <a:lnTo>
                  <a:pt x="961670" y="801388"/>
                </a:lnTo>
                <a:cubicBezTo>
                  <a:pt x="961670" y="889909"/>
                  <a:pt x="889909" y="961670"/>
                  <a:pt x="801388" y="961670"/>
                </a:cubicBezTo>
                <a:lnTo>
                  <a:pt x="160282" y="961670"/>
                </a:lnTo>
                <a:cubicBezTo>
                  <a:pt x="71761" y="961670"/>
                  <a:pt x="0" y="889909"/>
                  <a:pt x="0" y="801388"/>
                </a:cubicBezTo>
                <a:lnTo>
                  <a:pt x="0" y="160282"/>
                </a:lnTo>
                <a:cubicBezTo>
                  <a:pt x="0" y="71761"/>
                  <a:pt x="71761" y="0"/>
                  <a:pt x="16028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A88F8E5-A297-CF42-98C2-05EEB351F494}"/>
              </a:ext>
            </a:extLst>
          </p:cNvPr>
          <p:cNvSpPr/>
          <p:nvPr userDrawn="1"/>
        </p:nvSpPr>
        <p:spPr>
          <a:xfrm>
            <a:off x="5713952" y="0"/>
            <a:ext cx="6478049" cy="5648525"/>
          </a:xfrm>
          <a:custGeom>
            <a:avLst/>
            <a:gdLst>
              <a:gd name="connsiteX0" fmla="*/ 0 w 6478049"/>
              <a:gd name="connsiteY0" fmla="*/ 0 h 5648525"/>
              <a:gd name="connsiteX1" fmla="*/ 5498735 w 6478049"/>
              <a:gd name="connsiteY1" fmla="*/ 0 h 5648525"/>
              <a:gd name="connsiteX2" fmla="*/ 6478049 w 6478049"/>
              <a:gd name="connsiteY2" fmla="*/ 979314 h 5648525"/>
              <a:gd name="connsiteX3" fmla="*/ 6478049 w 6478049"/>
              <a:gd name="connsiteY3" fmla="*/ 5189007 h 5648525"/>
              <a:gd name="connsiteX4" fmla="*/ 6149348 w 6478049"/>
              <a:gd name="connsiteY4" fmla="*/ 5517708 h 5648525"/>
              <a:gd name="connsiteX5" fmla="*/ 5517708 w 6478049"/>
              <a:gd name="connsiteY5" fmla="*/ 5517708 h 56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8049" h="5648525">
                <a:moveTo>
                  <a:pt x="0" y="0"/>
                </a:moveTo>
                <a:lnTo>
                  <a:pt x="5498735" y="0"/>
                </a:lnTo>
                <a:lnTo>
                  <a:pt x="6478049" y="979314"/>
                </a:lnTo>
                <a:lnTo>
                  <a:pt x="6478049" y="5189007"/>
                </a:lnTo>
                <a:lnTo>
                  <a:pt x="6149348" y="5517708"/>
                </a:lnTo>
                <a:cubicBezTo>
                  <a:pt x="5974925" y="5692131"/>
                  <a:pt x="5692131" y="5692131"/>
                  <a:pt x="5517708" y="551770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2B27005-732F-6F4E-B6B7-4420055F9FAD}"/>
              </a:ext>
            </a:extLst>
          </p:cNvPr>
          <p:cNvSpPr/>
          <p:nvPr userDrawn="1"/>
        </p:nvSpPr>
        <p:spPr>
          <a:xfrm>
            <a:off x="8415974" y="0"/>
            <a:ext cx="3776026" cy="4420650"/>
          </a:xfrm>
          <a:custGeom>
            <a:avLst/>
            <a:gdLst>
              <a:gd name="connsiteX0" fmla="*/ 274617 w 3776026"/>
              <a:gd name="connsiteY0" fmla="*/ 0 h 4420650"/>
              <a:gd name="connsiteX1" fmla="*/ 3776026 w 3776026"/>
              <a:gd name="connsiteY1" fmla="*/ 0 h 4420650"/>
              <a:gd name="connsiteX2" fmla="*/ 3776026 w 3776026"/>
              <a:gd name="connsiteY2" fmla="*/ 4420650 h 4420650"/>
              <a:gd name="connsiteX3" fmla="*/ 130817 w 3776026"/>
              <a:gd name="connsiteY3" fmla="*/ 775440 h 4420650"/>
              <a:gd name="connsiteX4" fmla="*/ 130817 w 3776026"/>
              <a:gd name="connsiteY4" fmla="*/ 143800 h 44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026" h="4420650">
                <a:moveTo>
                  <a:pt x="274617" y="0"/>
                </a:moveTo>
                <a:lnTo>
                  <a:pt x="3776026" y="0"/>
                </a:lnTo>
                <a:lnTo>
                  <a:pt x="3776026" y="4420650"/>
                </a:lnTo>
                <a:lnTo>
                  <a:pt x="130817" y="775440"/>
                </a:lnTo>
                <a:cubicBezTo>
                  <a:pt x="-43605" y="601018"/>
                  <a:pt x="-43605" y="318223"/>
                  <a:pt x="130817" y="14380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raphic 54">
            <a:extLst>
              <a:ext uri="{FF2B5EF4-FFF2-40B4-BE49-F238E27FC236}">
                <a16:creationId xmlns:a16="http://schemas.microsoft.com/office/drawing/2014/main" id="{73B48469-17D1-104E-A2E4-7ADB75C4DA46}"/>
              </a:ext>
            </a:extLst>
          </p:cNvPr>
          <p:cNvSpPr/>
          <p:nvPr userDrawn="1"/>
        </p:nvSpPr>
        <p:spPr>
          <a:xfrm>
            <a:off x="732792" y="507074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97ED60-3EC8-FB40-B098-6BA560314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043" y="787465"/>
            <a:ext cx="4955665" cy="5283070"/>
          </a:xfrm>
          <a:custGeom>
            <a:avLst/>
            <a:gdLst>
              <a:gd name="connsiteX0" fmla="*/ 447397 w 4955665"/>
              <a:gd name="connsiteY0" fmla="*/ 0 h 5283070"/>
              <a:gd name="connsiteX1" fmla="*/ 4508268 w 4955665"/>
              <a:gd name="connsiteY1" fmla="*/ 0 h 5283070"/>
              <a:gd name="connsiteX2" fmla="*/ 4955665 w 4955665"/>
              <a:gd name="connsiteY2" fmla="*/ 447397 h 5283070"/>
              <a:gd name="connsiteX3" fmla="*/ 4955665 w 4955665"/>
              <a:gd name="connsiteY3" fmla="*/ 4835673 h 5283070"/>
              <a:gd name="connsiteX4" fmla="*/ 4508268 w 4955665"/>
              <a:gd name="connsiteY4" fmla="*/ 5283070 h 5283070"/>
              <a:gd name="connsiteX5" fmla="*/ 447397 w 4955665"/>
              <a:gd name="connsiteY5" fmla="*/ 5283070 h 5283070"/>
              <a:gd name="connsiteX6" fmla="*/ 0 w 4955665"/>
              <a:gd name="connsiteY6" fmla="*/ 4835673 h 5283070"/>
              <a:gd name="connsiteX7" fmla="*/ 0 w 4955665"/>
              <a:gd name="connsiteY7" fmla="*/ 447397 h 5283070"/>
              <a:gd name="connsiteX8" fmla="*/ 447397 w 4955665"/>
              <a:gd name="connsiteY8" fmla="*/ 0 h 528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5665" h="5283070">
                <a:moveTo>
                  <a:pt x="447397" y="0"/>
                </a:moveTo>
                <a:lnTo>
                  <a:pt x="4508268" y="0"/>
                </a:lnTo>
                <a:cubicBezTo>
                  <a:pt x="4755359" y="0"/>
                  <a:pt x="4955665" y="200306"/>
                  <a:pt x="4955665" y="447397"/>
                </a:cubicBezTo>
                <a:lnTo>
                  <a:pt x="4955665" y="4835673"/>
                </a:lnTo>
                <a:cubicBezTo>
                  <a:pt x="4955665" y="5082764"/>
                  <a:pt x="4755359" y="5283070"/>
                  <a:pt x="4508268" y="5283070"/>
                </a:cubicBezTo>
                <a:lnTo>
                  <a:pt x="447397" y="5283070"/>
                </a:lnTo>
                <a:cubicBezTo>
                  <a:pt x="200306" y="5283070"/>
                  <a:pt x="0" y="5082764"/>
                  <a:pt x="0" y="4835673"/>
                </a:cubicBezTo>
                <a:lnTo>
                  <a:pt x="0" y="447397"/>
                </a:lnTo>
                <a:cubicBezTo>
                  <a:pt x="0" y="200306"/>
                  <a:pt x="200306" y="0"/>
                  <a:pt x="447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C4451D1-F962-9D48-A025-1B87C5C41614}"/>
              </a:ext>
            </a:extLst>
          </p:cNvPr>
          <p:cNvSpPr/>
          <p:nvPr userDrawn="1"/>
        </p:nvSpPr>
        <p:spPr>
          <a:xfrm>
            <a:off x="364116" y="0"/>
            <a:ext cx="11218276" cy="6623972"/>
          </a:xfrm>
          <a:custGeom>
            <a:avLst/>
            <a:gdLst>
              <a:gd name="connsiteX0" fmla="*/ 2029669 w 11218276"/>
              <a:gd name="connsiteY0" fmla="*/ 0 h 6623972"/>
              <a:gd name="connsiteX1" fmla="*/ 11218276 w 11218276"/>
              <a:gd name="connsiteY1" fmla="*/ 0 h 6623972"/>
              <a:gd name="connsiteX2" fmla="*/ 4813666 w 11218276"/>
              <a:gd name="connsiteY2" fmla="*/ 6404611 h 6623972"/>
              <a:gd name="connsiteX3" fmla="*/ 3754495 w 11218276"/>
              <a:gd name="connsiteY3" fmla="*/ 6404611 h 6623972"/>
              <a:gd name="connsiteX4" fmla="*/ 219362 w 11218276"/>
              <a:gd name="connsiteY4" fmla="*/ 2869478 h 6623972"/>
              <a:gd name="connsiteX5" fmla="*/ 219362 w 11218276"/>
              <a:gd name="connsiteY5" fmla="*/ 1810307 h 662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8276" h="6623972">
                <a:moveTo>
                  <a:pt x="2029669" y="0"/>
                </a:moveTo>
                <a:lnTo>
                  <a:pt x="11218276" y="0"/>
                </a:lnTo>
                <a:lnTo>
                  <a:pt x="4813666" y="6404611"/>
                </a:lnTo>
                <a:cubicBezTo>
                  <a:pt x="4521184" y="6697093"/>
                  <a:pt x="4046977" y="6697093"/>
                  <a:pt x="3754495" y="6404611"/>
                </a:cubicBezTo>
                <a:lnTo>
                  <a:pt x="219362" y="2869478"/>
                </a:lnTo>
                <a:cubicBezTo>
                  <a:pt x="-73120" y="2576996"/>
                  <a:pt x="-73120" y="2102789"/>
                  <a:pt x="219362" y="1810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9C9AFD4-BEFB-8343-963B-8CF247FF1E36}"/>
              </a:ext>
            </a:extLst>
          </p:cNvPr>
          <p:cNvSpPr/>
          <p:nvPr userDrawn="1"/>
        </p:nvSpPr>
        <p:spPr>
          <a:xfrm>
            <a:off x="5668612" y="0"/>
            <a:ext cx="6523388" cy="6858001"/>
          </a:xfrm>
          <a:custGeom>
            <a:avLst/>
            <a:gdLst>
              <a:gd name="connsiteX0" fmla="*/ 820318 w 6523388"/>
              <a:gd name="connsiteY0" fmla="*/ 0 h 6858001"/>
              <a:gd name="connsiteX1" fmla="*/ 6523388 w 6523388"/>
              <a:gd name="connsiteY1" fmla="*/ 0 h 6858001"/>
              <a:gd name="connsiteX2" fmla="*/ 6523388 w 6523388"/>
              <a:gd name="connsiteY2" fmla="*/ 6858001 h 6858001"/>
              <a:gd name="connsiteX3" fmla="*/ 5103362 w 6523388"/>
              <a:gd name="connsiteY3" fmla="*/ 6858001 h 6858001"/>
              <a:gd name="connsiteX4" fmla="*/ 330333 w 6523388"/>
              <a:gd name="connsiteY4" fmla="*/ 2084972 h 6858001"/>
              <a:gd name="connsiteX5" fmla="*/ 330333 w 6523388"/>
              <a:gd name="connsiteY5" fmla="*/ 48998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3388" h="6858001">
                <a:moveTo>
                  <a:pt x="820318" y="0"/>
                </a:moveTo>
                <a:lnTo>
                  <a:pt x="6523388" y="0"/>
                </a:lnTo>
                <a:lnTo>
                  <a:pt x="6523388" y="6858001"/>
                </a:lnTo>
                <a:lnTo>
                  <a:pt x="5103362" y="6858001"/>
                </a:lnTo>
                <a:lnTo>
                  <a:pt x="330333" y="2084972"/>
                </a:lnTo>
                <a:cubicBezTo>
                  <a:pt x="-110111" y="1644528"/>
                  <a:pt x="-110111" y="930429"/>
                  <a:pt x="330333" y="48998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:a16="http://schemas.microsoft.com/office/drawing/2014/main" id="{DDF8FF6A-3C54-C84A-B0C5-E3BC47B25666}"/>
              </a:ext>
            </a:extLst>
          </p:cNvPr>
          <p:cNvSpPr/>
          <p:nvPr userDrawn="1"/>
        </p:nvSpPr>
        <p:spPr>
          <a:xfrm>
            <a:off x="10364426" y="577450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677EB-2296-3D40-A1E2-1787FA0543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1232" y="914401"/>
            <a:ext cx="4057071" cy="59436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27D394-9F9A-C241-8370-9983306FF3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3831" y="1166370"/>
            <a:ext cx="3509561" cy="5691631"/>
          </a:xfrm>
          <a:custGeom>
            <a:avLst/>
            <a:gdLst>
              <a:gd name="connsiteX0" fmla="*/ 367768 w 3509561"/>
              <a:gd name="connsiteY0" fmla="*/ 0 h 5691631"/>
              <a:gd name="connsiteX1" fmla="*/ 775433 w 3509561"/>
              <a:gd name="connsiteY1" fmla="*/ 0 h 5691631"/>
              <a:gd name="connsiteX2" fmla="*/ 775433 w 3509561"/>
              <a:gd name="connsiteY2" fmla="*/ 72682 h 5691631"/>
              <a:gd name="connsiteX3" fmla="*/ 1001357 w 3509561"/>
              <a:gd name="connsiteY3" fmla="*/ 298606 h 5691631"/>
              <a:gd name="connsiteX4" fmla="*/ 2508208 w 3509561"/>
              <a:gd name="connsiteY4" fmla="*/ 298606 h 5691631"/>
              <a:gd name="connsiteX5" fmla="*/ 2734132 w 3509561"/>
              <a:gd name="connsiteY5" fmla="*/ 72682 h 5691631"/>
              <a:gd name="connsiteX6" fmla="*/ 2734132 w 3509561"/>
              <a:gd name="connsiteY6" fmla="*/ 0 h 5691631"/>
              <a:gd name="connsiteX7" fmla="*/ 3141793 w 3509561"/>
              <a:gd name="connsiteY7" fmla="*/ 0 h 5691631"/>
              <a:gd name="connsiteX8" fmla="*/ 3509561 w 3509561"/>
              <a:gd name="connsiteY8" fmla="*/ 367768 h 5691631"/>
              <a:gd name="connsiteX9" fmla="*/ 3509561 w 3509561"/>
              <a:gd name="connsiteY9" fmla="*/ 5691631 h 5691631"/>
              <a:gd name="connsiteX10" fmla="*/ 0 w 3509561"/>
              <a:gd name="connsiteY10" fmla="*/ 5691631 h 5691631"/>
              <a:gd name="connsiteX11" fmla="*/ 0 w 3509561"/>
              <a:gd name="connsiteY11" fmla="*/ 367768 h 5691631"/>
              <a:gd name="connsiteX12" fmla="*/ 367768 w 3509561"/>
              <a:gd name="connsiteY12" fmla="*/ 0 h 56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561" h="5691631">
                <a:moveTo>
                  <a:pt x="367768" y="0"/>
                </a:moveTo>
                <a:lnTo>
                  <a:pt x="775433" y="0"/>
                </a:lnTo>
                <a:lnTo>
                  <a:pt x="775433" y="72682"/>
                </a:lnTo>
                <a:cubicBezTo>
                  <a:pt x="775433" y="197456"/>
                  <a:pt x="876583" y="298606"/>
                  <a:pt x="1001357" y="298606"/>
                </a:cubicBezTo>
                <a:lnTo>
                  <a:pt x="2508208" y="298606"/>
                </a:lnTo>
                <a:cubicBezTo>
                  <a:pt x="2632982" y="298606"/>
                  <a:pt x="2734132" y="197456"/>
                  <a:pt x="2734132" y="72682"/>
                </a:cubicBezTo>
                <a:lnTo>
                  <a:pt x="2734132" y="0"/>
                </a:lnTo>
                <a:lnTo>
                  <a:pt x="3141793" y="0"/>
                </a:lnTo>
                <a:cubicBezTo>
                  <a:pt x="3344905" y="0"/>
                  <a:pt x="3509561" y="164656"/>
                  <a:pt x="3509561" y="367768"/>
                </a:cubicBezTo>
                <a:lnTo>
                  <a:pt x="3509561" y="5691631"/>
                </a:lnTo>
                <a:lnTo>
                  <a:pt x="0" y="5691631"/>
                </a:lnTo>
                <a:lnTo>
                  <a:pt x="0" y="367768"/>
                </a:lnTo>
                <a:cubicBezTo>
                  <a:pt x="0" y="164656"/>
                  <a:pt x="164656" y="0"/>
                  <a:pt x="367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387AC0E-1777-6848-900D-162DEA3E29CA}"/>
              </a:ext>
            </a:extLst>
          </p:cNvPr>
          <p:cNvSpPr/>
          <p:nvPr userDrawn="1"/>
        </p:nvSpPr>
        <p:spPr>
          <a:xfrm>
            <a:off x="4366741" y="2213778"/>
            <a:ext cx="7733652" cy="4644223"/>
          </a:xfrm>
          <a:custGeom>
            <a:avLst/>
            <a:gdLst>
              <a:gd name="connsiteX0" fmla="*/ 3775231 w 7733652"/>
              <a:gd name="connsiteY0" fmla="*/ 0 h 4644223"/>
              <a:gd name="connsiteX1" fmla="*/ 4282837 w 7733652"/>
              <a:gd name="connsiteY1" fmla="*/ 210257 h 4644223"/>
              <a:gd name="connsiteX2" fmla="*/ 7523395 w 7733652"/>
              <a:gd name="connsiteY2" fmla="*/ 3450815 h 4644223"/>
              <a:gd name="connsiteX3" fmla="*/ 7523395 w 7733652"/>
              <a:gd name="connsiteY3" fmla="*/ 4466028 h 4644223"/>
              <a:gd name="connsiteX4" fmla="*/ 7345200 w 7733652"/>
              <a:gd name="connsiteY4" fmla="*/ 4644223 h 4644223"/>
              <a:gd name="connsiteX5" fmla="*/ 571645 w 7733652"/>
              <a:gd name="connsiteY5" fmla="*/ 4644223 h 4644223"/>
              <a:gd name="connsiteX6" fmla="*/ 210258 w 7733652"/>
              <a:gd name="connsiteY6" fmla="*/ 4282836 h 4644223"/>
              <a:gd name="connsiteX7" fmla="*/ 210258 w 7733652"/>
              <a:gd name="connsiteY7" fmla="*/ 3267623 h 4644223"/>
              <a:gd name="connsiteX8" fmla="*/ 3267624 w 7733652"/>
              <a:gd name="connsiteY8" fmla="*/ 210257 h 4644223"/>
              <a:gd name="connsiteX9" fmla="*/ 3775231 w 7733652"/>
              <a:gd name="connsiteY9" fmla="*/ 0 h 464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33652" h="4644223">
                <a:moveTo>
                  <a:pt x="3775231" y="0"/>
                </a:moveTo>
                <a:cubicBezTo>
                  <a:pt x="3958948" y="0"/>
                  <a:pt x="4142665" y="70086"/>
                  <a:pt x="4282837" y="210257"/>
                </a:cubicBezTo>
                <a:lnTo>
                  <a:pt x="7523395" y="3450815"/>
                </a:lnTo>
                <a:cubicBezTo>
                  <a:pt x="7803738" y="3731158"/>
                  <a:pt x="7803738" y="4185685"/>
                  <a:pt x="7523395" y="4466028"/>
                </a:cubicBezTo>
                <a:lnTo>
                  <a:pt x="7345200" y="4644223"/>
                </a:lnTo>
                <a:lnTo>
                  <a:pt x="571645" y="4644223"/>
                </a:lnTo>
                <a:lnTo>
                  <a:pt x="210258" y="4282836"/>
                </a:lnTo>
                <a:cubicBezTo>
                  <a:pt x="-70085" y="4002493"/>
                  <a:pt x="-70085" y="3547967"/>
                  <a:pt x="210258" y="3267623"/>
                </a:cubicBezTo>
                <a:lnTo>
                  <a:pt x="3267624" y="210257"/>
                </a:lnTo>
                <a:cubicBezTo>
                  <a:pt x="3407796" y="70086"/>
                  <a:pt x="3591514" y="0"/>
                  <a:pt x="37752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79C8385-7F2C-9844-9D72-98450CA56A9A}"/>
              </a:ext>
            </a:extLst>
          </p:cNvPr>
          <p:cNvSpPr/>
          <p:nvPr userDrawn="1"/>
        </p:nvSpPr>
        <p:spPr>
          <a:xfrm>
            <a:off x="5827190" y="1409997"/>
            <a:ext cx="6364810" cy="5448004"/>
          </a:xfrm>
          <a:custGeom>
            <a:avLst/>
            <a:gdLst>
              <a:gd name="connsiteX0" fmla="*/ 3775231 w 6364810"/>
              <a:gd name="connsiteY0" fmla="*/ 0 h 5448004"/>
              <a:gd name="connsiteX1" fmla="*/ 4282837 w 6364810"/>
              <a:gd name="connsiteY1" fmla="*/ 210258 h 5448004"/>
              <a:gd name="connsiteX2" fmla="*/ 6364810 w 6364810"/>
              <a:gd name="connsiteY2" fmla="*/ 2292231 h 5448004"/>
              <a:gd name="connsiteX3" fmla="*/ 6364810 w 6364810"/>
              <a:gd name="connsiteY3" fmla="*/ 5258230 h 5448004"/>
              <a:gd name="connsiteX4" fmla="*/ 6175036 w 6364810"/>
              <a:gd name="connsiteY4" fmla="*/ 5448004 h 5448004"/>
              <a:gd name="connsiteX5" fmla="*/ 1375425 w 6364810"/>
              <a:gd name="connsiteY5" fmla="*/ 5448004 h 5448004"/>
              <a:gd name="connsiteX6" fmla="*/ 210258 w 6364810"/>
              <a:gd name="connsiteY6" fmla="*/ 4282837 h 5448004"/>
              <a:gd name="connsiteX7" fmla="*/ 210258 w 6364810"/>
              <a:gd name="connsiteY7" fmla="*/ 3267624 h 5448004"/>
              <a:gd name="connsiteX8" fmla="*/ 3267624 w 6364810"/>
              <a:gd name="connsiteY8" fmla="*/ 210258 h 5448004"/>
              <a:gd name="connsiteX9" fmla="*/ 3775231 w 6364810"/>
              <a:gd name="connsiteY9" fmla="*/ 0 h 544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810" h="5448004">
                <a:moveTo>
                  <a:pt x="3775231" y="0"/>
                </a:moveTo>
                <a:cubicBezTo>
                  <a:pt x="3958948" y="0"/>
                  <a:pt x="4142666" y="70086"/>
                  <a:pt x="4282837" y="210258"/>
                </a:cubicBezTo>
                <a:lnTo>
                  <a:pt x="6364810" y="2292231"/>
                </a:lnTo>
                <a:lnTo>
                  <a:pt x="6364810" y="5258230"/>
                </a:lnTo>
                <a:lnTo>
                  <a:pt x="6175036" y="5448004"/>
                </a:lnTo>
                <a:lnTo>
                  <a:pt x="1375425" y="5448004"/>
                </a:lnTo>
                <a:lnTo>
                  <a:pt x="210258" y="4282837"/>
                </a:lnTo>
                <a:cubicBezTo>
                  <a:pt x="-70085" y="4002494"/>
                  <a:pt x="-70085" y="3547967"/>
                  <a:pt x="210258" y="3267624"/>
                </a:cubicBezTo>
                <a:lnTo>
                  <a:pt x="3267624" y="210258"/>
                </a:lnTo>
                <a:cubicBezTo>
                  <a:pt x="3407796" y="70086"/>
                  <a:pt x="3591513" y="0"/>
                  <a:pt x="377523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BD760D-DEFA-8A45-AD60-E875D4A98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6268" y="512763"/>
            <a:ext cx="4277402" cy="6345237"/>
          </a:xfrm>
          <a:custGeom>
            <a:avLst/>
            <a:gdLst>
              <a:gd name="connsiteX0" fmla="*/ 386164 w 4277402"/>
              <a:gd name="connsiteY0" fmla="*/ 0 h 6345237"/>
              <a:gd name="connsiteX1" fmla="*/ 3891238 w 4277402"/>
              <a:gd name="connsiteY1" fmla="*/ 0 h 6345237"/>
              <a:gd name="connsiteX2" fmla="*/ 4277402 w 4277402"/>
              <a:gd name="connsiteY2" fmla="*/ 386164 h 6345237"/>
              <a:gd name="connsiteX3" fmla="*/ 4277402 w 4277402"/>
              <a:gd name="connsiteY3" fmla="*/ 5959073 h 6345237"/>
              <a:gd name="connsiteX4" fmla="*/ 3891238 w 4277402"/>
              <a:gd name="connsiteY4" fmla="*/ 6345237 h 6345237"/>
              <a:gd name="connsiteX5" fmla="*/ 386164 w 4277402"/>
              <a:gd name="connsiteY5" fmla="*/ 6345237 h 6345237"/>
              <a:gd name="connsiteX6" fmla="*/ 0 w 4277402"/>
              <a:gd name="connsiteY6" fmla="*/ 5959073 h 6345237"/>
              <a:gd name="connsiteX7" fmla="*/ 0 w 4277402"/>
              <a:gd name="connsiteY7" fmla="*/ 386164 h 6345237"/>
              <a:gd name="connsiteX8" fmla="*/ 386164 w 4277402"/>
              <a:gd name="connsiteY8" fmla="*/ 0 h 63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7402" h="6345237">
                <a:moveTo>
                  <a:pt x="386164" y="0"/>
                </a:moveTo>
                <a:lnTo>
                  <a:pt x="3891238" y="0"/>
                </a:lnTo>
                <a:cubicBezTo>
                  <a:pt x="4104510" y="0"/>
                  <a:pt x="4277402" y="172892"/>
                  <a:pt x="4277402" y="386164"/>
                </a:cubicBezTo>
                <a:lnTo>
                  <a:pt x="4277402" y="5959073"/>
                </a:lnTo>
                <a:cubicBezTo>
                  <a:pt x="4277402" y="6172345"/>
                  <a:pt x="4104510" y="6345237"/>
                  <a:pt x="3891238" y="6345237"/>
                </a:cubicBezTo>
                <a:lnTo>
                  <a:pt x="386164" y="6345237"/>
                </a:lnTo>
                <a:cubicBezTo>
                  <a:pt x="172892" y="6345237"/>
                  <a:pt x="0" y="6172345"/>
                  <a:pt x="0" y="5959073"/>
                </a:cubicBezTo>
                <a:lnTo>
                  <a:pt x="0" y="386164"/>
                </a:lnTo>
                <a:cubicBezTo>
                  <a:pt x="0" y="172892"/>
                  <a:pt x="172892" y="0"/>
                  <a:pt x="38616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504DC01-B58E-FB40-B85C-BCD10A2DFB59}"/>
              </a:ext>
            </a:extLst>
          </p:cNvPr>
          <p:cNvSpPr/>
          <p:nvPr userDrawn="1"/>
        </p:nvSpPr>
        <p:spPr>
          <a:xfrm>
            <a:off x="564471" y="0"/>
            <a:ext cx="6593938" cy="4063246"/>
          </a:xfrm>
          <a:custGeom>
            <a:avLst/>
            <a:gdLst>
              <a:gd name="connsiteX0" fmla="*/ 1532555 w 6593938"/>
              <a:gd name="connsiteY0" fmla="*/ 0 h 4063246"/>
              <a:gd name="connsiteX1" fmla="*/ 6593938 w 6593938"/>
              <a:gd name="connsiteY1" fmla="*/ 0 h 4063246"/>
              <a:gd name="connsiteX2" fmla="*/ 2717772 w 6593938"/>
              <a:gd name="connsiteY2" fmla="*/ 3876166 h 4063246"/>
              <a:gd name="connsiteX3" fmla="*/ 1814467 w 6593938"/>
              <a:gd name="connsiteY3" fmla="*/ 3876166 h 4063246"/>
              <a:gd name="connsiteX4" fmla="*/ 187080 w 6593938"/>
              <a:gd name="connsiteY4" fmla="*/ 2248780 h 4063246"/>
              <a:gd name="connsiteX5" fmla="*/ 187080 w 6593938"/>
              <a:gd name="connsiteY5" fmla="*/ 1345475 h 406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3938" h="4063246">
                <a:moveTo>
                  <a:pt x="1532555" y="0"/>
                </a:moveTo>
                <a:lnTo>
                  <a:pt x="6593938" y="0"/>
                </a:lnTo>
                <a:lnTo>
                  <a:pt x="2717772" y="3876166"/>
                </a:lnTo>
                <a:cubicBezTo>
                  <a:pt x="2468331" y="4125607"/>
                  <a:pt x="2063907" y="4125607"/>
                  <a:pt x="1814467" y="3876166"/>
                </a:cubicBezTo>
                <a:lnTo>
                  <a:pt x="187080" y="2248780"/>
                </a:lnTo>
                <a:cubicBezTo>
                  <a:pt x="-62360" y="1999340"/>
                  <a:pt x="-62360" y="1594916"/>
                  <a:pt x="187080" y="13454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6AD5340-6589-BF40-A146-6930C032A4EA}"/>
              </a:ext>
            </a:extLst>
          </p:cNvPr>
          <p:cNvSpPr/>
          <p:nvPr userDrawn="1"/>
        </p:nvSpPr>
        <p:spPr>
          <a:xfrm>
            <a:off x="0" y="508758"/>
            <a:ext cx="6107958" cy="6349243"/>
          </a:xfrm>
          <a:custGeom>
            <a:avLst/>
            <a:gdLst>
              <a:gd name="connsiteX0" fmla="*/ 2805713 w 6107958"/>
              <a:gd name="connsiteY0" fmla="*/ 0 h 6349243"/>
              <a:gd name="connsiteX1" fmla="*/ 3238408 w 6107958"/>
              <a:gd name="connsiteY1" fmla="*/ 179228 h 6349243"/>
              <a:gd name="connsiteX2" fmla="*/ 5928730 w 6107958"/>
              <a:gd name="connsiteY2" fmla="*/ 2869551 h 6349243"/>
              <a:gd name="connsiteX3" fmla="*/ 5928730 w 6107958"/>
              <a:gd name="connsiteY3" fmla="*/ 3734941 h 6349243"/>
              <a:gd name="connsiteX4" fmla="*/ 3314428 w 6107958"/>
              <a:gd name="connsiteY4" fmla="*/ 6349243 h 6349243"/>
              <a:gd name="connsiteX5" fmla="*/ 0 w 6107958"/>
              <a:gd name="connsiteY5" fmla="*/ 6349243 h 6349243"/>
              <a:gd name="connsiteX6" fmla="*/ 0 w 6107958"/>
              <a:gd name="connsiteY6" fmla="*/ 2552246 h 6349243"/>
              <a:gd name="connsiteX7" fmla="*/ 2373018 w 6107958"/>
              <a:gd name="connsiteY7" fmla="*/ 179228 h 6349243"/>
              <a:gd name="connsiteX8" fmla="*/ 2805713 w 6107958"/>
              <a:gd name="connsiteY8" fmla="*/ 0 h 634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7958" h="6349243">
                <a:moveTo>
                  <a:pt x="2805713" y="0"/>
                </a:moveTo>
                <a:cubicBezTo>
                  <a:pt x="2962317" y="0"/>
                  <a:pt x="3118922" y="59743"/>
                  <a:pt x="3238408" y="179228"/>
                </a:cubicBezTo>
                <a:lnTo>
                  <a:pt x="5928730" y="2869551"/>
                </a:lnTo>
                <a:cubicBezTo>
                  <a:pt x="6167701" y="3108522"/>
                  <a:pt x="6167701" y="3495970"/>
                  <a:pt x="5928730" y="3734941"/>
                </a:cubicBezTo>
                <a:lnTo>
                  <a:pt x="3314428" y="6349243"/>
                </a:lnTo>
                <a:lnTo>
                  <a:pt x="0" y="6349243"/>
                </a:lnTo>
                <a:lnTo>
                  <a:pt x="0" y="2552246"/>
                </a:lnTo>
                <a:lnTo>
                  <a:pt x="2373018" y="179228"/>
                </a:lnTo>
                <a:cubicBezTo>
                  <a:pt x="2492503" y="59743"/>
                  <a:pt x="2649108" y="0"/>
                  <a:pt x="280571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9B10-AFBC-0A43-8AD3-C867C5D36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1548" y="1313267"/>
            <a:ext cx="3599820" cy="5544733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8B4B48-5D48-4649-9803-E4E58575B7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43424" y="1536839"/>
            <a:ext cx="3114017" cy="5321162"/>
          </a:xfrm>
          <a:custGeom>
            <a:avLst/>
            <a:gdLst>
              <a:gd name="connsiteX0" fmla="*/ 326318 w 3114017"/>
              <a:gd name="connsiteY0" fmla="*/ 0 h 5321162"/>
              <a:gd name="connsiteX1" fmla="*/ 688037 w 3114017"/>
              <a:gd name="connsiteY1" fmla="*/ 0 h 5321162"/>
              <a:gd name="connsiteX2" fmla="*/ 688037 w 3114017"/>
              <a:gd name="connsiteY2" fmla="*/ 64490 h 5321162"/>
              <a:gd name="connsiteX3" fmla="*/ 888499 w 3114017"/>
              <a:gd name="connsiteY3" fmla="*/ 264952 h 5321162"/>
              <a:gd name="connsiteX4" fmla="*/ 2225522 w 3114017"/>
              <a:gd name="connsiteY4" fmla="*/ 264952 h 5321162"/>
              <a:gd name="connsiteX5" fmla="*/ 2425982 w 3114017"/>
              <a:gd name="connsiteY5" fmla="*/ 64490 h 5321162"/>
              <a:gd name="connsiteX6" fmla="*/ 2425982 w 3114017"/>
              <a:gd name="connsiteY6" fmla="*/ 0 h 5321162"/>
              <a:gd name="connsiteX7" fmla="*/ 2787699 w 3114017"/>
              <a:gd name="connsiteY7" fmla="*/ 0 h 5321162"/>
              <a:gd name="connsiteX8" fmla="*/ 3114017 w 3114017"/>
              <a:gd name="connsiteY8" fmla="*/ 326318 h 5321162"/>
              <a:gd name="connsiteX9" fmla="*/ 3114017 w 3114017"/>
              <a:gd name="connsiteY9" fmla="*/ 5321162 h 5321162"/>
              <a:gd name="connsiteX10" fmla="*/ 0 w 3114017"/>
              <a:gd name="connsiteY10" fmla="*/ 5321162 h 5321162"/>
              <a:gd name="connsiteX11" fmla="*/ 0 w 3114017"/>
              <a:gd name="connsiteY11" fmla="*/ 326318 h 5321162"/>
              <a:gd name="connsiteX12" fmla="*/ 326318 w 3114017"/>
              <a:gd name="connsiteY12" fmla="*/ 0 h 5321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4017" h="5321162">
                <a:moveTo>
                  <a:pt x="326318" y="0"/>
                </a:moveTo>
                <a:lnTo>
                  <a:pt x="688037" y="0"/>
                </a:lnTo>
                <a:lnTo>
                  <a:pt x="688037" y="64490"/>
                </a:lnTo>
                <a:cubicBezTo>
                  <a:pt x="688037" y="175201"/>
                  <a:pt x="777788" y="264952"/>
                  <a:pt x="888499" y="264952"/>
                </a:cubicBezTo>
                <a:lnTo>
                  <a:pt x="2225522" y="264952"/>
                </a:lnTo>
                <a:cubicBezTo>
                  <a:pt x="2336232" y="264952"/>
                  <a:pt x="2425982" y="175201"/>
                  <a:pt x="2425982" y="64490"/>
                </a:cubicBezTo>
                <a:lnTo>
                  <a:pt x="2425982" y="0"/>
                </a:lnTo>
                <a:lnTo>
                  <a:pt x="2787699" y="0"/>
                </a:lnTo>
                <a:cubicBezTo>
                  <a:pt x="2967920" y="0"/>
                  <a:pt x="3114017" y="146098"/>
                  <a:pt x="3114017" y="326318"/>
                </a:cubicBezTo>
                <a:lnTo>
                  <a:pt x="3114017" y="5321162"/>
                </a:lnTo>
                <a:lnTo>
                  <a:pt x="0" y="5321162"/>
                </a:lnTo>
                <a:lnTo>
                  <a:pt x="0" y="326318"/>
                </a:lnTo>
                <a:cubicBezTo>
                  <a:pt x="0" y="146098"/>
                  <a:pt x="146098" y="0"/>
                  <a:pt x="326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49A3879-1B3B-5F44-B665-0CB4C3AF08A3}"/>
              </a:ext>
            </a:extLst>
          </p:cNvPr>
          <p:cNvSpPr/>
          <p:nvPr userDrawn="1"/>
        </p:nvSpPr>
        <p:spPr>
          <a:xfrm>
            <a:off x="1" y="1"/>
            <a:ext cx="6645685" cy="6340319"/>
          </a:xfrm>
          <a:custGeom>
            <a:avLst/>
            <a:gdLst>
              <a:gd name="connsiteX0" fmla="*/ 0 w 6645685"/>
              <a:gd name="connsiteY0" fmla="*/ 0 h 6340319"/>
              <a:gd name="connsiteX1" fmla="*/ 6294782 w 6645685"/>
              <a:gd name="connsiteY1" fmla="*/ 0 h 6340319"/>
              <a:gd name="connsiteX2" fmla="*/ 6447455 w 6645685"/>
              <a:gd name="connsiteY2" fmla="*/ 152673 h 6340319"/>
              <a:gd name="connsiteX3" fmla="*/ 6447455 w 6645685"/>
              <a:gd name="connsiteY3" fmla="*/ 1109813 h 6340319"/>
              <a:gd name="connsiteX4" fmla="*/ 1415179 w 6645685"/>
              <a:gd name="connsiteY4" fmla="*/ 6142090 h 6340319"/>
              <a:gd name="connsiteX5" fmla="*/ 458039 w 6645685"/>
              <a:gd name="connsiteY5" fmla="*/ 6142090 h 6340319"/>
              <a:gd name="connsiteX6" fmla="*/ 0 w 6645685"/>
              <a:gd name="connsiteY6" fmla="*/ 5684051 h 634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5685" h="6340319">
                <a:moveTo>
                  <a:pt x="0" y="0"/>
                </a:moveTo>
                <a:lnTo>
                  <a:pt x="6294782" y="0"/>
                </a:lnTo>
                <a:lnTo>
                  <a:pt x="6447455" y="152673"/>
                </a:lnTo>
                <a:cubicBezTo>
                  <a:pt x="6711762" y="416980"/>
                  <a:pt x="6711762" y="845506"/>
                  <a:pt x="6447455" y="1109813"/>
                </a:cubicBezTo>
                <a:lnTo>
                  <a:pt x="1415179" y="6142090"/>
                </a:lnTo>
                <a:cubicBezTo>
                  <a:pt x="1150872" y="6406396"/>
                  <a:pt x="722346" y="6406396"/>
                  <a:pt x="458039" y="6142090"/>
                </a:cubicBezTo>
                <a:lnTo>
                  <a:pt x="0" y="56840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Graphic 54">
            <a:extLst>
              <a:ext uri="{FF2B5EF4-FFF2-40B4-BE49-F238E27FC236}">
                <a16:creationId xmlns:a16="http://schemas.microsoft.com/office/drawing/2014/main" id="{1ACC499C-24DB-554F-B7BE-28E0A3C15A05}"/>
              </a:ext>
            </a:extLst>
          </p:cNvPr>
          <p:cNvSpPr/>
          <p:nvPr userDrawn="1"/>
        </p:nvSpPr>
        <p:spPr>
          <a:xfrm>
            <a:off x="0" y="557539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6F74B5-42FB-0A4D-AFAE-4F1F26883D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5902" y="1036320"/>
            <a:ext cx="3577145" cy="2926080"/>
          </a:xfrm>
          <a:custGeom>
            <a:avLst/>
            <a:gdLst>
              <a:gd name="connsiteX0" fmla="*/ 264167 w 3577145"/>
              <a:gd name="connsiteY0" fmla="*/ 0 h 2926080"/>
              <a:gd name="connsiteX1" fmla="*/ 3312978 w 3577145"/>
              <a:gd name="connsiteY1" fmla="*/ 0 h 2926080"/>
              <a:gd name="connsiteX2" fmla="*/ 3577145 w 3577145"/>
              <a:gd name="connsiteY2" fmla="*/ 264167 h 2926080"/>
              <a:gd name="connsiteX3" fmla="*/ 3577145 w 3577145"/>
              <a:gd name="connsiteY3" fmla="*/ 2661913 h 2926080"/>
              <a:gd name="connsiteX4" fmla="*/ 3312978 w 3577145"/>
              <a:gd name="connsiteY4" fmla="*/ 2926080 h 2926080"/>
              <a:gd name="connsiteX5" fmla="*/ 264167 w 3577145"/>
              <a:gd name="connsiteY5" fmla="*/ 2926080 h 2926080"/>
              <a:gd name="connsiteX6" fmla="*/ 0 w 3577145"/>
              <a:gd name="connsiteY6" fmla="*/ 2661913 h 2926080"/>
              <a:gd name="connsiteX7" fmla="*/ 0 w 3577145"/>
              <a:gd name="connsiteY7" fmla="*/ 264167 h 2926080"/>
              <a:gd name="connsiteX8" fmla="*/ 264167 w 3577145"/>
              <a:gd name="connsiteY8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7145" h="2926080">
                <a:moveTo>
                  <a:pt x="264167" y="0"/>
                </a:moveTo>
                <a:lnTo>
                  <a:pt x="3312978" y="0"/>
                </a:lnTo>
                <a:cubicBezTo>
                  <a:pt x="3458873" y="0"/>
                  <a:pt x="3577145" y="118272"/>
                  <a:pt x="3577145" y="264167"/>
                </a:cubicBezTo>
                <a:lnTo>
                  <a:pt x="3577145" y="2661913"/>
                </a:lnTo>
                <a:cubicBezTo>
                  <a:pt x="3577145" y="2807808"/>
                  <a:pt x="3458873" y="2926080"/>
                  <a:pt x="3312978" y="2926080"/>
                </a:cubicBezTo>
                <a:lnTo>
                  <a:pt x="264167" y="2926080"/>
                </a:lnTo>
                <a:cubicBezTo>
                  <a:pt x="118272" y="2926080"/>
                  <a:pt x="0" y="2807808"/>
                  <a:pt x="0" y="2661913"/>
                </a:cubicBezTo>
                <a:lnTo>
                  <a:pt x="0" y="264167"/>
                </a:lnTo>
                <a:cubicBezTo>
                  <a:pt x="0" y="118272"/>
                  <a:pt x="118272" y="0"/>
                  <a:pt x="26416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9E1E9F-B42D-5042-80DD-4FEA1CE5E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21632" y="3243160"/>
            <a:ext cx="3345286" cy="2664262"/>
          </a:xfrm>
          <a:custGeom>
            <a:avLst/>
            <a:gdLst>
              <a:gd name="connsiteX0" fmla="*/ 240530 w 3345286"/>
              <a:gd name="connsiteY0" fmla="*/ 0 h 2664262"/>
              <a:gd name="connsiteX1" fmla="*/ 3104756 w 3345286"/>
              <a:gd name="connsiteY1" fmla="*/ 0 h 2664262"/>
              <a:gd name="connsiteX2" fmla="*/ 3345286 w 3345286"/>
              <a:gd name="connsiteY2" fmla="*/ 240530 h 2664262"/>
              <a:gd name="connsiteX3" fmla="*/ 3345286 w 3345286"/>
              <a:gd name="connsiteY3" fmla="*/ 2423732 h 2664262"/>
              <a:gd name="connsiteX4" fmla="*/ 3104756 w 3345286"/>
              <a:gd name="connsiteY4" fmla="*/ 2664262 h 2664262"/>
              <a:gd name="connsiteX5" fmla="*/ 240530 w 3345286"/>
              <a:gd name="connsiteY5" fmla="*/ 2664262 h 2664262"/>
              <a:gd name="connsiteX6" fmla="*/ 0 w 3345286"/>
              <a:gd name="connsiteY6" fmla="*/ 2423732 h 2664262"/>
              <a:gd name="connsiteX7" fmla="*/ 0 w 3345286"/>
              <a:gd name="connsiteY7" fmla="*/ 240530 h 2664262"/>
              <a:gd name="connsiteX8" fmla="*/ 240530 w 3345286"/>
              <a:gd name="connsiteY8" fmla="*/ 0 h 266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5286" h="2664262">
                <a:moveTo>
                  <a:pt x="240530" y="0"/>
                </a:moveTo>
                <a:lnTo>
                  <a:pt x="3104756" y="0"/>
                </a:lnTo>
                <a:cubicBezTo>
                  <a:pt x="3237597" y="0"/>
                  <a:pt x="3345286" y="107689"/>
                  <a:pt x="3345286" y="240530"/>
                </a:cubicBezTo>
                <a:lnTo>
                  <a:pt x="3345286" y="2423732"/>
                </a:lnTo>
                <a:cubicBezTo>
                  <a:pt x="3345286" y="2556573"/>
                  <a:pt x="3237597" y="2664262"/>
                  <a:pt x="3104756" y="2664262"/>
                </a:cubicBezTo>
                <a:lnTo>
                  <a:pt x="240530" y="2664262"/>
                </a:lnTo>
                <a:cubicBezTo>
                  <a:pt x="107689" y="2664262"/>
                  <a:pt x="0" y="2556573"/>
                  <a:pt x="0" y="2423732"/>
                </a:cubicBezTo>
                <a:lnTo>
                  <a:pt x="0" y="240530"/>
                </a:lnTo>
                <a:cubicBezTo>
                  <a:pt x="0" y="107689"/>
                  <a:pt x="107689" y="0"/>
                  <a:pt x="24053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2E65081-45B2-DC44-A242-6AB9902AF2E9}"/>
              </a:ext>
            </a:extLst>
          </p:cNvPr>
          <p:cNvSpPr/>
          <p:nvPr userDrawn="1"/>
        </p:nvSpPr>
        <p:spPr>
          <a:xfrm>
            <a:off x="5273272" y="0"/>
            <a:ext cx="6918728" cy="6858001"/>
          </a:xfrm>
          <a:custGeom>
            <a:avLst/>
            <a:gdLst>
              <a:gd name="connsiteX0" fmla="*/ 1074771 w 6918728"/>
              <a:gd name="connsiteY0" fmla="*/ 0 h 6858001"/>
              <a:gd name="connsiteX1" fmla="*/ 6918728 w 6918728"/>
              <a:gd name="connsiteY1" fmla="*/ 0 h 6858001"/>
              <a:gd name="connsiteX2" fmla="*/ 6918728 w 6918728"/>
              <a:gd name="connsiteY2" fmla="*/ 6858001 h 6858001"/>
              <a:gd name="connsiteX3" fmla="*/ 5095333 w 6918728"/>
              <a:gd name="connsiteY3" fmla="*/ 6858001 h 6858001"/>
              <a:gd name="connsiteX4" fmla="*/ 243208 w 6918728"/>
              <a:gd name="connsiteY4" fmla="*/ 2005875 h 6858001"/>
              <a:gd name="connsiteX5" fmla="*/ 243208 w 6918728"/>
              <a:gd name="connsiteY5" fmla="*/ 83156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8728" h="6858001">
                <a:moveTo>
                  <a:pt x="1074771" y="0"/>
                </a:moveTo>
                <a:lnTo>
                  <a:pt x="6918728" y="0"/>
                </a:lnTo>
                <a:lnTo>
                  <a:pt x="6918728" y="6858001"/>
                </a:lnTo>
                <a:lnTo>
                  <a:pt x="5095333" y="6858001"/>
                </a:lnTo>
                <a:lnTo>
                  <a:pt x="243208" y="2005875"/>
                </a:lnTo>
                <a:cubicBezTo>
                  <a:pt x="-81069" y="1681598"/>
                  <a:pt x="-81069" y="1155840"/>
                  <a:pt x="243208" y="8315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25174F-CB68-754B-87A7-55A730FA50CD}"/>
              </a:ext>
            </a:extLst>
          </p:cNvPr>
          <p:cNvSpPr/>
          <p:nvPr userDrawn="1"/>
        </p:nvSpPr>
        <p:spPr>
          <a:xfrm>
            <a:off x="5278806" y="0"/>
            <a:ext cx="6913194" cy="5909459"/>
          </a:xfrm>
          <a:custGeom>
            <a:avLst/>
            <a:gdLst>
              <a:gd name="connsiteX0" fmla="*/ 215414 w 6913194"/>
              <a:gd name="connsiteY0" fmla="*/ 0 h 5909459"/>
              <a:gd name="connsiteX1" fmla="*/ 6913194 w 6913194"/>
              <a:gd name="connsiteY1" fmla="*/ 0 h 5909459"/>
              <a:gd name="connsiteX2" fmla="*/ 6913194 w 6913194"/>
              <a:gd name="connsiteY2" fmla="*/ 4690311 h 5909459"/>
              <a:gd name="connsiteX3" fmla="*/ 5904303 w 6913194"/>
              <a:gd name="connsiteY3" fmla="*/ 5699202 h 5909459"/>
              <a:gd name="connsiteX4" fmla="*/ 4889090 w 6913194"/>
              <a:gd name="connsiteY4" fmla="*/ 5699202 h 5909459"/>
              <a:gd name="connsiteX5" fmla="*/ 210258 w 6913194"/>
              <a:gd name="connsiteY5" fmla="*/ 1020369 h 5909459"/>
              <a:gd name="connsiteX6" fmla="*/ 210258 w 6913194"/>
              <a:gd name="connsiteY6" fmla="*/ 5156 h 590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13194" h="5909459">
                <a:moveTo>
                  <a:pt x="215414" y="0"/>
                </a:moveTo>
                <a:lnTo>
                  <a:pt x="6913194" y="0"/>
                </a:lnTo>
                <a:lnTo>
                  <a:pt x="6913194" y="4690311"/>
                </a:lnTo>
                <a:lnTo>
                  <a:pt x="5904303" y="5699202"/>
                </a:lnTo>
                <a:cubicBezTo>
                  <a:pt x="5623960" y="5979545"/>
                  <a:pt x="5169433" y="5979545"/>
                  <a:pt x="4889090" y="5699202"/>
                </a:cubicBezTo>
                <a:lnTo>
                  <a:pt x="210258" y="1020369"/>
                </a:lnTo>
                <a:cubicBezTo>
                  <a:pt x="-70085" y="740026"/>
                  <a:pt x="-70085" y="285499"/>
                  <a:pt x="210258" y="515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:a16="http://schemas.microsoft.com/office/drawing/2014/main" id="{66E3D1BC-7026-6043-92A4-B8D480ECEFF1}"/>
              </a:ext>
            </a:extLst>
          </p:cNvPr>
          <p:cNvSpPr/>
          <p:nvPr userDrawn="1"/>
        </p:nvSpPr>
        <p:spPr>
          <a:xfrm>
            <a:off x="11073731" y="272909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355EE-87DA-CF4D-A9D7-D987B3C0A8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7410" y="651191"/>
            <a:ext cx="2444156" cy="502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D0092-676E-4740-8738-BA759F70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160" y="1214219"/>
            <a:ext cx="2444156" cy="502435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0FCFABA-CCE7-DC42-953E-830CF846D7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1635" y="802989"/>
            <a:ext cx="2114312" cy="4682940"/>
          </a:xfrm>
          <a:custGeom>
            <a:avLst/>
            <a:gdLst>
              <a:gd name="connsiteX0" fmla="*/ 221559 w 2114312"/>
              <a:gd name="connsiteY0" fmla="*/ 0 h 4682940"/>
              <a:gd name="connsiteX1" fmla="*/ 467154 w 2114312"/>
              <a:gd name="connsiteY1" fmla="*/ 0 h 4682940"/>
              <a:gd name="connsiteX2" fmla="*/ 467154 w 2114312"/>
              <a:gd name="connsiteY2" fmla="*/ 43787 h 4682940"/>
              <a:gd name="connsiteX3" fmla="*/ 603260 w 2114312"/>
              <a:gd name="connsiteY3" fmla="*/ 179893 h 4682940"/>
              <a:gd name="connsiteX4" fmla="*/ 1511054 w 2114312"/>
              <a:gd name="connsiteY4" fmla="*/ 179893 h 4682940"/>
              <a:gd name="connsiteX5" fmla="*/ 1647160 w 2114312"/>
              <a:gd name="connsiteY5" fmla="*/ 43787 h 4682940"/>
              <a:gd name="connsiteX6" fmla="*/ 1647160 w 2114312"/>
              <a:gd name="connsiteY6" fmla="*/ 0 h 4682940"/>
              <a:gd name="connsiteX7" fmla="*/ 1892753 w 2114312"/>
              <a:gd name="connsiteY7" fmla="*/ 0 h 4682940"/>
              <a:gd name="connsiteX8" fmla="*/ 2114312 w 2114312"/>
              <a:gd name="connsiteY8" fmla="*/ 221559 h 4682940"/>
              <a:gd name="connsiteX9" fmla="*/ 2114312 w 2114312"/>
              <a:gd name="connsiteY9" fmla="*/ 4461381 h 4682940"/>
              <a:gd name="connsiteX10" fmla="*/ 1892753 w 2114312"/>
              <a:gd name="connsiteY10" fmla="*/ 4682940 h 4682940"/>
              <a:gd name="connsiteX11" fmla="*/ 221559 w 2114312"/>
              <a:gd name="connsiteY11" fmla="*/ 4682940 h 4682940"/>
              <a:gd name="connsiteX12" fmla="*/ 0 w 2114312"/>
              <a:gd name="connsiteY12" fmla="*/ 4461381 h 4682940"/>
              <a:gd name="connsiteX13" fmla="*/ 0 w 2114312"/>
              <a:gd name="connsiteY13" fmla="*/ 221559 h 4682940"/>
              <a:gd name="connsiteX14" fmla="*/ 221559 w 2114312"/>
              <a:gd name="connsiteY14" fmla="*/ 0 h 468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14312" h="4682940">
                <a:moveTo>
                  <a:pt x="221559" y="0"/>
                </a:moveTo>
                <a:lnTo>
                  <a:pt x="467154" y="0"/>
                </a:lnTo>
                <a:lnTo>
                  <a:pt x="467154" y="43787"/>
                </a:lnTo>
                <a:cubicBezTo>
                  <a:pt x="467154" y="118956"/>
                  <a:pt x="528091" y="179893"/>
                  <a:pt x="603260" y="179893"/>
                </a:cubicBezTo>
                <a:lnTo>
                  <a:pt x="1511054" y="179893"/>
                </a:lnTo>
                <a:cubicBezTo>
                  <a:pt x="1586223" y="179893"/>
                  <a:pt x="1647160" y="118956"/>
                  <a:pt x="1647160" y="43787"/>
                </a:cubicBezTo>
                <a:lnTo>
                  <a:pt x="1647160" y="0"/>
                </a:lnTo>
                <a:lnTo>
                  <a:pt x="1892753" y="0"/>
                </a:lnTo>
                <a:cubicBezTo>
                  <a:pt x="2015116" y="0"/>
                  <a:pt x="2114312" y="99196"/>
                  <a:pt x="2114312" y="221559"/>
                </a:cubicBezTo>
                <a:lnTo>
                  <a:pt x="2114312" y="4461381"/>
                </a:lnTo>
                <a:cubicBezTo>
                  <a:pt x="2114312" y="4583744"/>
                  <a:pt x="2015116" y="4682940"/>
                  <a:pt x="1892753" y="4682940"/>
                </a:cubicBezTo>
                <a:lnTo>
                  <a:pt x="221559" y="4682940"/>
                </a:lnTo>
                <a:cubicBezTo>
                  <a:pt x="99196" y="4682940"/>
                  <a:pt x="0" y="4583744"/>
                  <a:pt x="0" y="4461381"/>
                </a:cubicBezTo>
                <a:lnTo>
                  <a:pt x="0" y="221559"/>
                </a:lnTo>
                <a:cubicBezTo>
                  <a:pt x="0" y="99196"/>
                  <a:pt x="99196" y="0"/>
                  <a:pt x="2215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DCDEFB-F6BC-3041-8D41-2F3D662787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66385" y="1366017"/>
            <a:ext cx="2114312" cy="4682940"/>
          </a:xfrm>
          <a:custGeom>
            <a:avLst/>
            <a:gdLst>
              <a:gd name="connsiteX0" fmla="*/ 221559 w 2114312"/>
              <a:gd name="connsiteY0" fmla="*/ 0 h 4682940"/>
              <a:gd name="connsiteX1" fmla="*/ 467154 w 2114312"/>
              <a:gd name="connsiteY1" fmla="*/ 0 h 4682940"/>
              <a:gd name="connsiteX2" fmla="*/ 467154 w 2114312"/>
              <a:gd name="connsiteY2" fmla="*/ 43787 h 4682940"/>
              <a:gd name="connsiteX3" fmla="*/ 603261 w 2114312"/>
              <a:gd name="connsiteY3" fmla="*/ 179893 h 4682940"/>
              <a:gd name="connsiteX4" fmla="*/ 1511053 w 2114312"/>
              <a:gd name="connsiteY4" fmla="*/ 179893 h 4682940"/>
              <a:gd name="connsiteX5" fmla="*/ 1647160 w 2114312"/>
              <a:gd name="connsiteY5" fmla="*/ 43787 h 4682940"/>
              <a:gd name="connsiteX6" fmla="*/ 1647160 w 2114312"/>
              <a:gd name="connsiteY6" fmla="*/ 0 h 4682940"/>
              <a:gd name="connsiteX7" fmla="*/ 1892753 w 2114312"/>
              <a:gd name="connsiteY7" fmla="*/ 0 h 4682940"/>
              <a:gd name="connsiteX8" fmla="*/ 2114312 w 2114312"/>
              <a:gd name="connsiteY8" fmla="*/ 221559 h 4682940"/>
              <a:gd name="connsiteX9" fmla="*/ 2114312 w 2114312"/>
              <a:gd name="connsiteY9" fmla="*/ 4461381 h 4682940"/>
              <a:gd name="connsiteX10" fmla="*/ 1892753 w 2114312"/>
              <a:gd name="connsiteY10" fmla="*/ 4682940 h 4682940"/>
              <a:gd name="connsiteX11" fmla="*/ 221559 w 2114312"/>
              <a:gd name="connsiteY11" fmla="*/ 4682940 h 4682940"/>
              <a:gd name="connsiteX12" fmla="*/ 0 w 2114312"/>
              <a:gd name="connsiteY12" fmla="*/ 4461381 h 4682940"/>
              <a:gd name="connsiteX13" fmla="*/ 0 w 2114312"/>
              <a:gd name="connsiteY13" fmla="*/ 221559 h 4682940"/>
              <a:gd name="connsiteX14" fmla="*/ 221559 w 2114312"/>
              <a:gd name="connsiteY14" fmla="*/ 0 h 468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14312" h="4682940">
                <a:moveTo>
                  <a:pt x="221559" y="0"/>
                </a:moveTo>
                <a:lnTo>
                  <a:pt x="467154" y="0"/>
                </a:lnTo>
                <a:lnTo>
                  <a:pt x="467154" y="43787"/>
                </a:lnTo>
                <a:cubicBezTo>
                  <a:pt x="467154" y="118956"/>
                  <a:pt x="528091" y="179893"/>
                  <a:pt x="603261" y="179893"/>
                </a:cubicBezTo>
                <a:lnTo>
                  <a:pt x="1511053" y="179893"/>
                </a:lnTo>
                <a:cubicBezTo>
                  <a:pt x="1586223" y="179893"/>
                  <a:pt x="1647160" y="118956"/>
                  <a:pt x="1647160" y="43787"/>
                </a:cubicBezTo>
                <a:lnTo>
                  <a:pt x="1647160" y="0"/>
                </a:lnTo>
                <a:lnTo>
                  <a:pt x="1892753" y="0"/>
                </a:lnTo>
                <a:cubicBezTo>
                  <a:pt x="2015116" y="0"/>
                  <a:pt x="2114312" y="99196"/>
                  <a:pt x="2114312" y="221559"/>
                </a:cubicBezTo>
                <a:lnTo>
                  <a:pt x="2114312" y="4461381"/>
                </a:lnTo>
                <a:cubicBezTo>
                  <a:pt x="2114312" y="4583744"/>
                  <a:pt x="2015116" y="4682940"/>
                  <a:pt x="1892753" y="4682940"/>
                </a:cubicBezTo>
                <a:lnTo>
                  <a:pt x="221559" y="4682940"/>
                </a:lnTo>
                <a:cubicBezTo>
                  <a:pt x="99196" y="4682940"/>
                  <a:pt x="0" y="4583744"/>
                  <a:pt x="0" y="4461381"/>
                </a:cubicBezTo>
                <a:lnTo>
                  <a:pt x="0" y="221559"/>
                </a:lnTo>
                <a:cubicBezTo>
                  <a:pt x="0" y="99196"/>
                  <a:pt x="99196" y="0"/>
                  <a:pt x="2215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8BD8F7C-50EF-D54F-9F2F-A7D302DF6D30}"/>
              </a:ext>
            </a:extLst>
          </p:cNvPr>
          <p:cNvSpPr/>
          <p:nvPr userDrawn="1"/>
        </p:nvSpPr>
        <p:spPr>
          <a:xfrm>
            <a:off x="0" y="520357"/>
            <a:ext cx="8001100" cy="6337644"/>
          </a:xfrm>
          <a:custGeom>
            <a:avLst/>
            <a:gdLst>
              <a:gd name="connsiteX0" fmla="*/ 2656935 w 8001100"/>
              <a:gd name="connsiteY0" fmla="*/ 0 h 6337644"/>
              <a:gd name="connsiteX1" fmla="*/ 3276738 w 8001100"/>
              <a:gd name="connsiteY1" fmla="*/ 256730 h 6337644"/>
              <a:gd name="connsiteX2" fmla="*/ 7744369 w 8001100"/>
              <a:gd name="connsiteY2" fmla="*/ 4724362 h 6337644"/>
              <a:gd name="connsiteX3" fmla="*/ 7744369 w 8001100"/>
              <a:gd name="connsiteY3" fmla="*/ 5963967 h 6337644"/>
              <a:gd name="connsiteX4" fmla="*/ 7370692 w 8001100"/>
              <a:gd name="connsiteY4" fmla="*/ 6337644 h 6337644"/>
              <a:gd name="connsiteX5" fmla="*/ 0 w 8001100"/>
              <a:gd name="connsiteY5" fmla="*/ 6337644 h 6337644"/>
              <a:gd name="connsiteX6" fmla="*/ 0 w 8001100"/>
              <a:gd name="connsiteY6" fmla="*/ 2293863 h 6337644"/>
              <a:gd name="connsiteX7" fmla="*/ 2037133 w 8001100"/>
              <a:gd name="connsiteY7" fmla="*/ 256730 h 6337644"/>
              <a:gd name="connsiteX8" fmla="*/ 2656935 w 8001100"/>
              <a:gd name="connsiteY8" fmla="*/ 0 h 633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01100" h="6337644">
                <a:moveTo>
                  <a:pt x="2656935" y="0"/>
                </a:moveTo>
                <a:cubicBezTo>
                  <a:pt x="2881260" y="0"/>
                  <a:pt x="3105584" y="85577"/>
                  <a:pt x="3276738" y="256730"/>
                </a:cubicBezTo>
                <a:lnTo>
                  <a:pt x="7744369" y="4724362"/>
                </a:lnTo>
                <a:cubicBezTo>
                  <a:pt x="8086677" y="5066670"/>
                  <a:pt x="8086677" y="5621659"/>
                  <a:pt x="7744369" y="5963967"/>
                </a:cubicBezTo>
                <a:lnTo>
                  <a:pt x="7370692" y="6337644"/>
                </a:lnTo>
                <a:lnTo>
                  <a:pt x="0" y="6337644"/>
                </a:lnTo>
                <a:lnTo>
                  <a:pt x="0" y="2293863"/>
                </a:lnTo>
                <a:lnTo>
                  <a:pt x="2037133" y="256730"/>
                </a:lnTo>
                <a:cubicBezTo>
                  <a:pt x="2208287" y="85577"/>
                  <a:pt x="2432611" y="0"/>
                  <a:pt x="2656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7D44BF7-1D72-F94A-8E43-1C8C6A4AD333}"/>
              </a:ext>
            </a:extLst>
          </p:cNvPr>
          <p:cNvSpPr/>
          <p:nvPr userDrawn="1"/>
        </p:nvSpPr>
        <p:spPr>
          <a:xfrm>
            <a:off x="0" y="2100038"/>
            <a:ext cx="5846890" cy="4757963"/>
          </a:xfrm>
          <a:custGeom>
            <a:avLst/>
            <a:gdLst>
              <a:gd name="connsiteX0" fmla="*/ 978451 w 5846890"/>
              <a:gd name="connsiteY0" fmla="*/ 0 h 4757963"/>
              <a:gd name="connsiteX1" fmla="*/ 1486058 w 5846890"/>
              <a:gd name="connsiteY1" fmla="*/ 210257 h 4757963"/>
              <a:gd name="connsiteX2" fmla="*/ 5648343 w 5846890"/>
              <a:gd name="connsiteY2" fmla="*/ 4372543 h 4757963"/>
              <a:gd name="connsiteX3" fmla="*/ 5845459 w 5846890"/>
              <a:gd name="connsiteY3" fmla="*/ 4743042 h 4757963"/>
              <a:gd name="connsiteX4" fmla="*/ 5846890 w 5846890"/>
              <a:gd name="connsiteY4" fmla="*/ 4757963 h 4757963"/>
              <a:gd name="connsiteX5" fmla="*/ 0 w 5846890"/>
              <a:gd name="connsiteY5" fmla="*/ 4757963 h 4757963"/>
              <a:gd name="connsiteX6" fmla="*/ 0 w 5846890"/>
              <a:gd name="connsiteY6" fmla="*/ 681102 h 4757963"/>
              <a:gd name="connsiteX7" fmla="*/ 470845 w 5846890"/>
              <a:gd name="connsiteY7" fmla="*/ 210257 h 4757963"/>
              <a:gd name="connsiteX8" fmla="*/ 978451 w 5846890"/>
              <a:gd name="connsiteY8" fmla="*/ 0 h 475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6890" h="4757963">
                <a:moveTo>
                  <a:pt x="978451" y="0"/>
                </a:moveTo>
                <a:cubicBezTo>
                  <a:pt x="1162169" y="0"/>
                  <a:pt x="1345886" y="70086"/>
                  <a:pt x="1486058" y="210257"/>
                </a:cubicBezTo>
                <a:lnTo>
                  <a:pt x="5648343" y="4372543"/>
                </a:lnTo>
                <a:cubicBezTo>
                  <a:pt x="5753472" y="4477672"/>
                  <a:pt x="5819177" y="4607295"/>
                  <a:pt x="5845459" y="4743042"/>
                </a:cubicBezTo>
                <a:lnTo>
                  <a:pt x="5846890" y="4757963"/>
                </a:lnTo>
                <a:lnTo>
                  <a:pt x="0" y="4757963"/>
                </a:lnTo>
                <a:lnTo>
                  <a:pt x="0" y="681102"/>
                </a:lnTo>
                <a:lnTo>
                  <a:pt x="470845" y="210257"/>
                </a:lnTo>
                <a:cubicBezTo>
                  <a:pt x="611016" y="70086"/>
                  <a:pt x="794734" y="0"/>
                  <a:pt x="97845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749EC-CB60-8F4D-BA2D-139B504FA9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697" y="857686"/>
            <a:ext cx="2557964" cy="5258301"/>
          </a:xfrm>
          <a:prstGeom prst="rect">
            <a:avLst/>
          </a:prstGeom>
        </p:spPr>
      </p:pic>
      <p:sp>
        <p:nvSpPr>
          <p:cNvPr id="6" name="Graphic 54">
            <a:extLst>
              <a:ext uri="{FF2B5EF4-FFF2-40B4-BE49-F238E27FC236}">
                <a16:creationId xmlns:a16="http://schemas.microsoft.com/office/drawing/2014/main" id="{FB935BEF-58F3-2A4C-B436-C60DFD3614B0}"/>
              </a:ext>
            </a:extLst>
          </p:cNvPr>
          <p:cNvSpPr/>
          <p:nvPr userDrawn="1"/>
        </p:nvSpPr>
        <p:spPr>
          <a:xfrm>
            <a:off x="-79" y="5412085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A4C074-1AA2-3548-8260-27A2D3758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569" y="1016552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F16B07-13F8-E446-BA2C-7532951447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89251" y="2355022"/>
            <a:ext cx="2212763" cy="4502979"/>
          </a:xfrm>
          <a:custGeom>
            <a:avLst/>
            <a:gdLst>
              <a:gd name="connsiteX0" fmla="*/ 231876 w 2212763"/>
              <a:gd name="connsiteY0" fmla="*/ 0 h 4502979"/>
              <a:gd name="connsiteX1" fmla="*/ 488907 w 2212763"/>
              <a:gd name="connsiteY1" fmla="*/ 0 h 4502979"/>
              <a:gd name="connsiteX2" fmla="*/ 488907 w 2212763"/>
              <a:gd name="connsiteY2" fmla="*/ 45826 h 4502979"/>
              <a:gd name="connsiteX3" fmla="*/ 631351 w 2212763"/>
              <a:gd name="connsiteY3" fmla="*/ 188270 h 4502979"/>
              <a:gd name="connsiteX4" fmla="*/ 1581414 w 2212763"/>
              <a:gd name="connsiteY4" fmla="*/ 188270 h 4502979"/>
              <a:gd name="connsiteX5" fmla="*/ 1723858 w 2212763"/>
              <a:gd name="connsiteY5" fmla="*/ 45826 h 4502979"/>
              <a:gd name="connsiteX6" fmla="*/ 1723858 w 2212763"/>
              <a:gd name="connsiteY6" fmla="*/ 0 h 4502979"/>
              <a:gd name="connsiteX7" fmla="*/ 1980886 w 2212763"/>
              <a:gd name="connsiteY7" fmla="*/ 0 h 4502979"/>
              <a:gd name="connsiteX8" fmla="*/ 2212763 w 2212763"/>
              <a:gd name="connsiteY8" fmla="*/ 231876 h 4502979"/>
              <a:gd name="connsiteX9" fmla="*/ 2212763 w 2212763"/>
              <a:gd name="connsiteY9" fmla="*/ 4502979 h 4502979"/>
              <a:gd name="connsiteX10" fmla="*/ 0 w 2212763"/>
              <a:gd name="connsiteY10" fmla="*/ 4502979 h 4502979"/>
              <a:gd name="connsiteX11" fmla="*/ 0 w 2212763"/>
              <a:gd name="connsiteY11" fmla="*/ 231876 h 4502979"/>
              <a:gd name="connsiteX12" fmla="*/ 231876 w 2212763"/>
              <a:gd name="connsiteY12" fmla="*/ 0 h 450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2763" h="4502979">
                <a:moveTo>
                  <a:pt x="231876" y="0"/>
                </a:moveTo>
                <a:lnTo>
                  <a:pt x="488907" y="0"/>
                </a:lnTo>
                <a:lnTo>
                  <a:pt x="488907" y="45826"/>
                </a:lnTo>
                <a:cubicBezTo>
                  <a:pt x="488907" y="124495"/>
                  <a:pt x="552681" y="188270"/>
                  <a:pt x="631351" y="188270"/>
                </a:cubicBezTo>
                <a:lnTo>
                  <a:pt x="1581414" y="188270"/>
                </a:lnTo>
                <a:cubicBezTo>
                  <a:pt x="1660084" y="188270"/>
                  <a:pt x="1723858" y="124495"/>
                  <a:pt x="1723858" y="45826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3" y="103815"/>
                  <a:pt x="2212763" y="231876"/>
                </a:cubicBezTo>
                <a:lnTo>
                  <a:pt x="2212763" y="4502979"/>
                </a:lnTo>
                <a:lnTo>
                  <a:pt x="0" y="4502979"/>
                </a:ln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EB51BD2-6BBF-1248-9BAF-6CA6335174CF}"/>
              </a:ext>
            </a:extLst>
          </p:cNvPr>
          <p:cNvSpPr/>
          <p:nvPr userDrawn="1"/>
        </p:nvSpPr>
        <p:spPr>
          <a:xfrm>
            <a:off x="4016138" y="0"/>
            <a:ext cx="8175862" cy="6858001"/>
          </a:xfrm>
          <a:custGeom>
            <a:avLst/>
            <a:gdLst>
              <a:gd name="connsiteX0" fmla="*/ 6069429 w 8175862"/>
              <a:gd name="connsiteY0" fmla="*/ 0 h 6858001"/>
              <a:gd name="connsiteX1" fmla="*/ 8175862 w 8175862"/>
              <a:gd name="connsiteY1" fmla="*/ 0 h 6858001"/>
              <a:gd name="connsiteX2" fmla="*/ 8175862 w 8175862"/>
              <a:gd name="connsiteY2" fmla="*/ 6858001 h 6858001"/>
              <a:gd name="connsiteX3" fmla="*/ 48289 w 8175862"/>
              <a:gd name="connsiteY3" fmla="*/ 6858001 h 6858001"/>
              <a:gd name="connsiteX4" fmla="*/ 46103 w 8175862"/>
              <a:gd name="connsiteY4" fmla="*/ 6851753 h 6858001"/>
              <a:gd name="connsiteX5" fmla="*/ 327843 w 8175862"/>
              <a:gd name="connsiteY5" fmla="*/ 574158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5862" h="6858001">
                <a:moveTo>
                  <a:pt x="6069429" y="0"/>
                </a:moveTo>
                <a:lnTo>
                  <a:pt x="8175862" y="0"/>
                </a:lnTo>
                <a:lnTo>
                  <a:pt x="8175862" y="6858001"/>
                </a:lnTo>
                <a:lnTo>
                  <a:pt x="48289" y="6858001"/>
                </a:lnTo>
                <a:lnTo>
                  <a:pt x="46103" y="6851753"/>
                </a:lnTo>
                <a:cubicBezTo>
                  <a:pt x="-66592" y="6471000"/>
                  <a:pt x="27321" y="6042109"/>
                  <a:pt x="327843" y="57415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D51D7FC-8CEB-D041-B44D-F48956758A47}"/>
              </a:ext>
            </a:extLst>
          </p:cNvPr>
          <p:cNvSpPr/>
          <p:nvPr userDrawn="1"/>
        </p:nvSpPr>
        <p:spPr>
          <a:xfrm>
            <a:off x="6816356" y="1502739"/>
            <a:ext cx="5375645" cy="5355262"/>
          </a:xfrm>
          <a:custGeom>
            <a:avLst/>
            <a:gdLst>
              <a:gd name="connsiteX0" fmla="*/ 4816867 w 5375645"/>
              <a:gd name="connsiteY0" fmla="*/ 0 h 5355262"/>
              <a:gd name="connsiteX1" fmla="*/ 5324474 w 5375645"/>
              <a:gd name="connsiteY1" fmla="*/ 210257 h 5355262"/>
              <a:gd name="connsiteX2" fmla="*/ 5375645 w 5375645"/>
              <a:gd name="connsiteY2" fmla="*/ 261428 h 5355262"/>
              <a:gd name="connsiteX3" fmla="*/ 5375645 w 5375645"/>
              <a:gd name="connsiteY3" fmla="*/ 5355262 h 5355262"/>
              <a:gd name="connsiteX4" fmla="*/ 241046 w 5375645"/>
              <a:gd name="connsiteY4" fmla="*/ 5355262 h 5355262"/>
              <a:gd name="connsiteX5" fmla="*/ 210258 w 5375645"/>
              <a:gd name="connsiteY5" fmla="*/ 5324474 h 5355262"/>
              <a:gd name="connsiteX6" fmla="*/ 210258 w 5375645"/>
              <a:gd name="connsiteY6" fmla="*/ 4309261 h 5355262"/>
              <a:gd name="connsiteX7" fmla="*/ 4309261 w 5375645"/>
              <a:gd name="connsiteY7" fmla="*/ 210257 h 5355262"/>
              <a:gd name="connsiteX8" fmla="*/ 4816867 w 5375645"/>
              <a:gd name="connsiteY8" fmla="*/ 0 h 535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5645" h="5355262">
                <a:moveTo>
                  <a:pt x="4816867" y="0"/>
                </a:moveTo>
                <a:cubicBezTo>
                  <a:pt x="5000585" y="0"/>
                  <a:pt x="5184302" y="70086"/>
                  <a:pt x="5324474" y="210257"/>
                </a:cubicBezTo>
                <a:lnTo>
                  <a:pt x="5375645" y="261428"/>
                </a:lnTo>
                <a:lnTo>
                  <a:pt x="5375645" y="5355262"/>
                </a:lnTo>
                <a:lnTo>
                  <a:pt x="241046" y="5355262"/>
                </a:lnTo>
                <a:lnTo>
                  <a:pt x="210258" y="5324474"/>
                </a:lnTo>
                <a:cubicBezTo>
                  <a:pt x="-70085" y="5044131"/>
                  <a:pt x="-70085" y="4589604"/>
                  <a:pt x="210258" y="4309261"/>
                </a:cubicBezTo>
                <a:lnTo>
                  <a:pt x="4309261" y="210257"/>
                </a:lnTo>
                <a:cubicBezTo>
                  <a:pt x="4449432" y="70086"/>
                  <a:pt x="4633150" y="0"/>
                  <a:pt x="4816867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raphic 54">
            <a:extLst>
              <a:ext uri="{FF2B5EF4-FFF2-40B4-BE49-F238E27FC236}">
                <a16:creationId xmlns:a16="http://schemas.microsoft.com/office/drawing/2014/main" id="{2702EB5D-0B37-0847-8CB7-5BA10356D6B4}"/>
              </a:ext>
            </a:extLst>
          </p:cNvPr>
          <p:cNvSpPr/>
          <p:nvPr userDrawn="1"/>
        </p:nvSpPr>
        <p:spPr>
          <a:xfrm>
            <a:off x="10921174" y="118488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F7CC-067F-E044-B6AC-1D353BB41F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571" y="0"/>
            <a:ext cx="2557964" cy="401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FF70-8663-AE40-ADA7-B2054DC897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035" y="799849"/>
            <a:ext cx="2557964" cy="5258301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B664CFA-029C-D145-ADFB-026B57B8AA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2445" y="0"/>
            <a:ext cx="2212761" cy="3816746"/>
          </a:xfrm>
          <a:custGeom>
            <a:avLst/>
            <a:gdLst>
              <a:gd name="connsiteX0" fmla="*/ 0 w 2212761"/>
              <a:gd name="connsiteY0" fmla="*/ 0 h 3816746"/>
              <a:gd name="connsiteX1" fmla="*/ 2212761 w 2212761"/>
              <a:gd name="connsiteY1" fmla="*/ 0 h 3816746"/>
              <a:gd name="connsiteX2" fmla="*/ 2212761 w 2212761"/>
              <a:gd name="connsiteY2" fmla="*/ 3584870 h 3816746"/>
              <a:gd name="connsiteX3" fmla="*/ 1980885 w 2212761"/>
              <a:gd name="connsiteY3" fmla="*/ 3816746 h 3816746"/>
              <a:gd name="connsiteX4" fmla="*/ 231875 w 2212761"/>
              <a:gd name="connsiteY4" fmla="*/ 3816746 h 3816746"/>
              <a:gd name="connsiteX5" fmla="*/ 0 w 2212761"/>
              <a:gd name="connsiteY5" fmla="*/ 3584870 h 3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761" h="3816746">
                <a:moveTo>
                  <a:pt x="0" y="0"/>
                </a:moveTo>
                <a:lnTo>
                  <a:pt x="2212761" y="0"/>
                </a:lnTo>
                <a:lnTo>
                  <a:pt x="2212761" y="3584870"/>
                </a:lnTo>
                <a:cubicBezTo>
                  <a:pt x="2212761" y="3712931"/>
                  <a:pt x="2108946" y="3816746"/>
                  <a:pt x="1980885" y="3816746"/>
                </a:cubicBezTo>
                <a:lnTo>
                  <a:pt x="231875" y="3816746"/>
                </a:lnTo>
                <a:cubicBezTo>
                  <a:pt x="103814" y="3816746"/>
                  <a:pt x="0" y="3712931"/>
                  <a:pt x="0" y="35848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CBD031-C09C-664D-AF2B-00FCF76F34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7907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5 h 4900993"/>
              <a:gd name="connsiteX3" fmla="*/ 631351 w 2212762"/>
              <a:gd name="connsiteY3" fmla="*/ 188269 h 4900993"/>
              <a:gd name="connsiteX4" fmla="*/ 1581413 w 2212762"/>
              <a:gd name="connsiteY4" fmla="*/ 188269 h 4900993"/>
              <a:gd name="connsiteX5" fmla="*/ 1723857 w 2212762"/>
              <a:gd name="connsiteY5" fmla="*/ 45825 h 4900993"/>
              <a:gd name="connsiteX6" fmla="*/ 1723857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5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3" y="188269"/>
                </a:lnTo>
                <a:cubicBezTo>
                  <a:pt x="1660083" y="188269"/>
                  <a:pt x="1723857" y="124495"/>
                  <a:pt x="1723857" y="45825"/>
                </a:cubicBezTo>
                <a:lnTo>
                  <a:pt x="1723857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C2EADD1-08C3-8C4A-96D3-CC3812A63F22}"/>
              </a:ext>
            </a:extLst>
          </p:cNvPr>
          <p:cNvSpPr/>
          <p:nvPr userDrawn="1"/>
        </p:nvSpPr>
        <p:spPr>
          <a:xfrm>
            <a:off x="6098566" y="0"/>
            <a:ext cx="6093434" cy="6858001"/>
          </a:xfrm>
          <a:custGeom>
            <a:avLst/>
            <a:gdLst>
              <a:gd name="connsiteX0" fmla="*/ 3063364 w 6093434"/>
              <a:gd name="connsiteY0" fmla="*/ 0 h 6858001"/>
              <a:gd name="connsiteX1" fmla="*/ 6093434 w 6093434"/>
              <a:gd name="connsiteY1" fmla="*/ 0 h 6858001"/>
              <a:gd name="connsiteX2" fmla="*/ 6093434 w 6093434"/>
              <a:gd name="connsiteY2" fmla="*/ 6858001 h 6858001"/>
              <a:gd name="connsiteX3" fmla="*/ 3063365 w 6093434"/>
              <a:gd name="connsiteY3" fmla="*/ 6858001 h 6858001"/>
              <a:gd name="connsiteX4" fmla="*/ 258544 w 6093434"/>
              <a:gd name="connsiteY4" fmla="*/ 4053180 h 6858001"/>
              <a:gd name="connsiteX5" fmla="*/ 258544 w 6093434"/>
              <a:gd name="connsiteY5" fmla="*/ 280482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3434" h="6858001">
                <a:moveTo>
                  <a:pt x="3063364" y="0"/>
                </a:moveTo>
                <a:lnTo>
                  <a:pt x="6093434" y="0"/>
                </a:lnTo>
                <a:lnTo>
                  <a:pt x="6093434" y="6858001"/>
                </a:lnTo>
                <a:lnTo>
                  <a:pt x="3063365" y="6858001"/>
                </a:lnTo>
                <a:lnTo>
                  <a:pt x="258544" y="4053180"/>
                </a:lnTo>
                <a:cubicBezTo>
                  <a:pt x="-86181" y="3708455"/>
                  <a:pt x="-86181" y="3149545"/>
                  <a:pt x="258544" y="280482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C4AF5-2CC0-9B4D-A49A-5DF6F0C4A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4876" y="799849"/>
            <a:ext cx="2557964" cy="5258301"/>
          </a:xfrm>
          <a:prstGeom prst="rect">
            <a:avLst/>
          </a:prstGeom>
        </p:spPr>
      </p:pic>
      <p:sp>
        <p:nvSpPr>
          <p:cNvPr id="5" name="Graphic 54">
            <a:extLst>
              <a:ext uri="{FF2B5EF4-FFF2-40B4-BE49-F238E27FC236}">
                <a16:creationId xmlns:a16="http://schemas.microsoft.com/office/drawing/2014/main" id="{2217BB31-C294-E840-9076-69127D303379}"/>
              </a:ext>
            </a:extLst>
          </p:cNvPr>
          <p:cNvSpPr/>
          <p:nvPr userDrawn="1"/>
        </p:nvSpPr>
        <p:spPr>
          <a:xfrm>
            <a:off x="224901" y="5727106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D1054B-5093-B640-96E8-3CE0D19E6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748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7 w 2212762"/>
              <a:gd name="connsiteY1" fmla="*/ 0 h 4900993"/>
              <a:gd name="connsiteX2" fmla="*/ 488907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7" y="0"/>
                </a:lnTo>
                <a:lnTo>
                  <a:pt x="488907" y="45825"/>
                </a:lnTo>
                <a:cubicBezTo>
                  <a:pt x="488907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ECF2945-C8AC-654A-96EE-7F4273F3A323}"/>
              </a:ext>
            </a:extLst>
          </p:cNvPr>
          <p:cNvSpPr/>
          <p:nvPr userDrawn="1"/>
        </p:nvSpPr>
        <p:spPr>
          <a:xfrm>
            <a:off x="0" y="0"/>
            <a:ext cx="5011686" cy="4606714"/>
          </a:xfrm>
          <a:custGeom>
            <a:avLst/>
            <a:gdLst>
              <a:gd name="connsiteX0" fmla="*/ 0 w 5011686"/>
              <a:gd name="connsiteY0" fmla="*/ 0 h 4606714"/>
              <a:gd name="connsiteX1" fmla="*/ 5011686 w 5011686"/>
              <a:gd name="connsiteY1" fmla="*/ 0 h 4606714"/>
              <a:gd name="connsiteX2" fmla="*/ 4998930 w 5011686"/>
              <a:gd name="connsiteY2" fmla="*/ 133089 h 4606714"/>
              <a:gd name="connsiteX3" fmla="*/ 4756546 w 5011686"/>
              <a:gd name="connsiteY3" fmla="*/ 588674 h 4606714"/>
              <a:gd name="connsiteX4" fmla="*/ 997049 w 5011686"/>
              <a:gd name="connsiteY4" fmla="*/ 4348171 h 4606714"/>
              <a:gd name="connsiteX5" fmla="*/ 40700 w 5011686"/>
              <a:gd name="connsiteY5" fmla="*/ 4542078 h 4606714"/>
              <a:gd name="connsiteX6" fmla="*/ 0 w 5011686"/>
              <a:gd name="connsiteY6" fmla="*/ 4523189 h 460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1686" h="4606714">
                <a:moveTo>
                  <a:pt x="0" y="0"/>
                </a:moveTo>
                <a:lnTo>
                  <a:pt x="5011686" y="0"/>
                </a:lnTo>
                <a:lnTo>
                  <a:pt x="4998930" y="133089"/>
                </a:lnTo>
                <a:cubicBezTo>
                  <a:pt x="4966612" y="300010"/>
                  <a:pt x="4885817" y="459402"/>
                  <a:pt x="4756546" y="588674"/>
                </a:cubicBezTo>
                <a:lnTo>
                  <a:pt x="997049" y="4348171"/>
                </a:lnTo>
                <a:cubicBezTo>
                  <a:pt x="738505" y="4606714"/>
                  <a:pt x="359483" y="4671350"/>
                  <a:pt x="40700" y="4542078"/>
                </a:cubicBezTo>
                <a:lnTo>
                  <a:pt x="0" y="45231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04ECD09-5897-9343-924C-C6E53C60DDBF}"/>
              </a:ext>
            </a:extLst>
          </p:cNvPr>
          <p:cNvSpPr/>
          <p:nvPr userDrawn="1"/>
        </p:nvSpPr>
        <p:spPr>
          <a:xfrm>
            <a:off x="1" y="0"/>
            <a:ext cx="4873153" cy="6858001"/>
          </a:xfrm>
          <a:custGeom>
            <a:avLst/>
            <a:gdLst>
              <a:gd name="connsiteX0" fmla="*/ 0 w 4873153"/>
              <a:gd name="connsiteY0" fmla="*/ 0 h 6858001"/>
              <a:gd name="connsiteX1" fmla="*/ 1779255 w 4873153"/>
              <a:gd name="connsiteY1" fmla="*/ 0 h 6858001"/>
              <a:gd name="connsiteX2" fmla="*/ 4614610 w 4873153"/>
              <a:gd name="connsiteY2" fmla="*/ 2835355 h 6858001"/>
              <a:gd name="connsiteX3" fmla="*/ 4614610 w 4873153"/>
              <a:gd name="connsiteY3" fmla="*/ 4083714 h 6858001"/>
              <a:gd name="connsiteX4" fmla="*/ 1840322 w 4873153"/>
              <a:gd name="connsiteY4" fmla="*/ 6858001 h 6858001"/>
              <a:gd name="connsiteX5" fmla="*/ 0 w 4873153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3153" h="6858001">
                <a:moveTo>
                  <a:pt x="0" y="0"/>
                </a:moveTo>
                <a:lnTo>
                  <a:pt x="1779255" y="0"/>
                </a:lnTo>
                <a:lnTo>
                  <a:pt x="4614610" y="2835355"/>
                </a:lnTo>
                <a:cubicBezTo>
                  <a:pt x="4959334" y="3180079"/>
                  <a:pt x="4959334" y="3738989"/>
                  <a:pt x="4614610" y="4083714"/>
                </a:cubicBezTo>
                <a:lnTo>
                  <a:pt x="1840322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F4092-0B09-7141-B079-246A1715C2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293" y="799849"/>
            <a:ext cx="2557964" cy="5258301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377278-0B88-1F48-8490-8084D5D47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3165" y="958715"/>
            <a:ext cx="2212762" cy="4900993"/>
          </a:xfrm>
          <a:custGeom>
            <a:avLst/>
            <a:gdLst>
              <a:gd name="connsiteX0" fmla="*/ 231876 w 2212762"/>
              <a:gd name="connsiteY0" fmla="*/ 0 h 4900993"/>
              <a:gd name="connsiteX1" fmla="*/ 488906 w 2212762"/>
              <a:gd name="connsiteY1" fmla="*/ 0 h 4900993"/>
              <a:gd name="connsiteX2" fmla="*/ 488906 w 2212762"/>
              <a:gd name="connsiteY2" fmla="*/ 45825 h 4900993"/>
              <a:gd name="connsiteX3" fmla="*/ 631351 w 2212762"/>
              <a:gd name="connsiteY3" fmla="*/ 188269 h 4900993"/>
              <a:gd name="connsiteX4" fmla="*/ 1581414 w 2212762"/>
              <a:gd name="connsiteY4" fmla="*/ 188269 h 4900993"/>
              <a:gd name="connsiteX5" fmla="*/ 1723858 w 2212762"/>
              <a:gd name="connsiteY5" fmla="*/ 45825 h 4900993"/>
              <a:gd name="connsiteX6" fmla="*/ 1723858 w 2212762"/>
              <a:gd name="connsiteY6" fmla="*/ 0 h 4900993"/>
              <a:gd name="connsiteX7" fmla="*/ 1980886 w 2212762"/>
              <a:gd name="connsiteY7" fmla="*/ 0 h 4900993"/>
              <a:gd name="connsiteX8" fmla="*/ 2212762 w 2212762"/>
              <a:gd name="connsiteY8" fmla="*/ 231876 h 4900993"/>
              <a:gd name="connsiteX9" fmla="*/ 2212762 w 2212762"/>
              <a:gd name="connsiteY9" fmla="*/ 4669117 h 4900993"/>
              <a:gd name="connsiteX10" fmla="*/ 1980886 w 2212762"/>
              <a:gd name="connsiteY10" fmla="*/ 4900993 h 4900993"/>
              <a:gd name="connsiteX11" fmla="*/ 231876 w 2212762"/>
              <a:gd name="connsiteY11" fmla="*/ 4900993 h 4900993"/>
              <a:gd name="connsiteX12" fmla="*/ 0 w 2212762"/>
              <a:gd name="connsiteY12" fmla="*/ 4669117 h 4900993"/>
              <a:gd name="connsiteX13" fmla="*/ 0 w 2212762"/>
              <a:gd name="connsiteY13" fmla="*/ 231876 h 4900993"/>
              <a:gd name="connsiteX14" fmla="*/ 231876 w 2212762"/>
              <a:gd name="connsiteY14" fmla="*/ 0 h 49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2762" h="4900993">
                <a:moveTo>
                  <a:pt x="231876" y="0"/>
                </a:moveTo>
                <a:lnTo>
                  <a:pt x="488906" y="0"/>
                </a:lnTo>
                <a:lnTo>
                  <a:pt x="488906" y="45825"/>
                </a:lnTo>
                <a:cubicBezTo>
                  <a:pt x="488906" y="124495"/>
                  <a:pt x="552681" y="188269"/>
                  <a:pt x="631351" y="188269"/>
                </a:cubicBezTo>
                <a:lnTo>
                  <a:pt x="1581414" y="188269"/>
                </a:lnTo>
                <a:cubicBezTo>
                  <a:pt x="1660083" y="188269"/>
                  <a:pt x="1723858" y="124495"/>
                  <a:pt x="1723858" y="45825"/>
                </a:cubicBezTo>
                <a:lnTo>
                  <a:pt x="1723858" y="0"/>
                </a:lnTo>
                <a:lnTo>
                  <a:pt x="1980886" y="0"/>
                </a:lnTo>
                <a:cubicBezTo>
                  <a:pt x="2108947" y="0"/>
                  <a:pt x="2212762" y="103815"/>
                  <a:pt x="2212762" y="231876"/>
                </a:cubicBezTo>
                <a:lnTo>
                  <a:pt x="2212762" y="4669117"/>
                </a:lnTo>
                <a:cubicBezTo>
                  <a:pt x="2212762" y="4797178"/>
                  <a:pt x="2108947" y="4900993"/>
                  <a:pt x="1980886" y="4900993"/>
                </a:cubicBezTo>
                <a:lnTo>
                  <a:pt x="231876" y="4900993"/>
                </a:lnTo>
                <a:cubicBezTo>
                  <a:pt x="103815" y="4900993"/>
                  <a:pt x="0" y="4797178"/>
                  <a:pt x="0" y="4669117"/>
                </a:cubicBezTo>
                <a:lnTo>
                  <a:pt x="0" y="231876"/>
                </a:lnTo>
                <a:cubicBezTo>
                  <a:pt x="0" y="103815"/>
                  <a:pt x="103815" y="0"/>
                  <a:pt x="2318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Graphic 54">
            <a:extLst>
              <a:ext uri="{FF2B5EF4-FFF2-40B4-BE49-F238E27FC236}">
                <a16:creationId xmlns:a16="http://schemas.microsoft.com/office/drawing/2014/main" id="{5D331703-950B-EC4D-A879-7B5CE7127629}"/>
              </a:ext>
            </a:extLst>
          </p:cNvPr>
          <p:cNvSpPr/>
          <p:nvPr userDrawn="1"/>
        </p:nvSpPr>
        <p:spPr>
          <a:xfrm>
            <a:off x="11050571" y="201451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0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73E12A3-96D2-0B43-9CA3-E2CD4E17F202}"/>
              </a:ext>
            </a:extLst>
          </p:cNvPr>
          <p:cNvSpPr txBox="1"/>
          <p:nvPr/>
        </p:nvSpPr>
        <p:spPr>
          <a:xfrm>
            <a:off x="1508473" y="1422808"/>
            <a:ext cx="4922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 i="0" dirty="0">
                <a:effectLst/>
                <a:latin typeface="Poppins" pitchFamily="2" charset="77"/>
                <a:cs typeface="Poppins" pitchFamily="2" charset="77"/>
              </a:rPr>
              <a:t>Smart Doorbell System</a:t>
            </a:r>
            <a:endParaRPr lang="id-ID" sz="6000" dirty="0">
              <a:latin typeface="Poppins" pitchFamily="2" charset="77"/>
              <a:ea typeface="Open Sans" panose="020B0606030504020204" pitchFamily="34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ECE82D-63A8-FB4A-8881-D194EAE6F393}"/>
              </a:ext>
            </a:extLst>
          </p:cNvPr>
          <p:cNvSpPr txBox="1"/>
          <p:nvPr/>
        </p:nvSpPr>
        <p:spPr>
          <a:xfrm>
            <a:off x="1743100" y="4933923"/>
            <a:ext cx="102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 Now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8D000E3-D7FB-3345-BC63-AB264856E1EE}"/>
              </a:ext>
            </a:extLst>
          </p:cNvPr>
          <p:cNvSpPr/>
          <p:nvPr/>
        </p:nvSpPr>
        <p:spPr>
          <a:xfrm rot="2795376">
            <a:off x="2792707" y="4997735"/>
            <a:ext cx="123534" cy="129479"/>
          </a:xfrm>
          <a:custGeom>
            <a:avLst/>
            <a:gdLst>
              <a:gd name="connsiteX0" fmla="*/ 138909 w 450007"/>
              <a:gd name="connsiteY0" fmla="*/ 0 h 471664"/>
              <a:gd name="connsiteX1" fmla="*/ 412011 w 450007"/>
              <a:gd name="connsiteY1" fmla="*/ 0 h 471664"/>
              <a:gd name="connsiteX2" fmla="*/ 450007 w 450007"/>
              <a:gd name="connsiteY2" fmla="*/ 37997 h 471664"/>
              <a:gd name="connsiteX3" fmla="*/ 450007 w 450007"/>
              <a:gd name="connsiteY3" fmla="*/ 315468 h 471664"/>
              <a:gd name="connsiteX4" fmla="*/ 412011 w 450007"/>
              <a:gd name="connsiteY4" fmla="*/ 353465 h 471664"/>
              <a:gd name="connsiteX5" fmla="*/ 374014 w 450007"/>
              <a:gd name="connsiteY5" fmla="*/ 315468 h 471664"/>
              <a:gd name="connsiteX6" fmla="*/ 374014 w 450007"/>
              <a:gd name="connsiteY6" fmla="*/ 133369 h 471664"/>
              <a:gd name="connsiteX7" fmla="*/ 65480 w 450007"/>
              <a:gd name="connsiteY7" fmla="*/ 459761 h 471664"/>
              <a:gd name="connsiteX8" fmla="*/ 11905 w 450007"/>
              <a:gd name="connsiteY8" fmla="*/ 461376 h 471664"/>
              <a:gd name="connsiteX9" fmla="*/ 10290 w 450007"/>
              <a:gd name="connsiteY9" fmla="*/ 407800 h 471664"/>
              <a:gd name="connsiteX10" fmla="*/ 323953 w 450007"/>
              <a:gd name="connsiteY10" fmla="*/ 75993 h 471664"/>
              <a:gd name="connsiteX11" fmla="*/ 138909 w 450007"/>
              <a:gd name="connsiteY11" fmla="*/ 75993 h 471664"/>
              <a:gd name="connsiteX12" fmla="*/ 100912 w 450007"/>
              <a:gd name="connsiteY12" fmla="*/ 37997 h 471664"/>
              <a:gd name="connsiteX13" fmla="*/ 138909 w 450007"/>
              <a:gd name="connsiteY13" fmla="*/ 0 h 47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0007" h="471664">
                <a:moveTo>
                  <a:pt x="138909" y="0"/>
                </a:moveTo>
                <a:lnTo>
                  <a:pt x="412011" y="0"/>
                </a:lnTo>
                <a:cubicBezTo>
                  <a:pt x="433004" y="0"/>
                  <a:pt x="450007" y="17004"/>
                  <a:pt x="450007" y="37997"/>
                </a:cubicBezTo>
                <a:lnTo>
                  <a:pt x="450007" y="315468"/>
                </a:lnTo>
                <a:cubicBezTo>
                  <a:pt x="450007" y="336461"/>
                  <a:pt x="433004" y="353465"/>
                  <a:pt x="412011" y="353465"/>
                </a:cubicBezTo>
                <a:cubicBezTo>
                  <a:pt x="391017" y="353465"/>
                  <a:pt x="374014" y="336461"/>
                  <a:pt x="374014" y="315468"/>
                </a:cubicBezTo>
                <a:lnTo>
                  <a:pt x="374014" y="133369"/>
                </a:lnTo>
                <a:lnTo>
                  <a:pt x="65480" y="459761"/>
                </a:lnTo>
                <a:cubicBezTo>
                  <a:pt x="51137" y="474959"/>
                  <a:pt x="27199" y="475719"/>
                  <a:pt x="11905" y="461376"/>
                </a:cubicBezTo>
                <a:cubicBezTo>
                  <a:pt x="-3294" y="447032"/>
                  <a:pt x="-4054" y="423094"/>
                  <a:pt x="10290" y="407800"/>
                </a:cubicBezTo>
                <a:lnTo>
                  <a:pt x="323953" y="75993"/>
                </a:lnTo>
                <a:lnTo>
                  <a:pt x="138909" y="75993"/>
                </a:lnTo>
                <a:cubicBezTo>
                  <a:pt x="117916" y="75993"/>
                  <a:pt x="100912" y="58990"/>
                  <a:pt x="100912" y="37997"/>
                </a:cubicBezTo>
                <a:cubicBezTo>
                  <a:pt x="100912" y="17004"/>
                  <a:pt x="117916" y="0"/>
                  <a:pt x="1389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10" name="Picture Placeholder 9" descr="A white background with black text and blue eye&#10;&#10;Description automatically generated">
            <a:extLst>
              <a:ext uri="{FF2B5EF4-FFF2-40B4-BE49-F238E27FC236}">
                <a16:creationId xmlns:a16="http://schemas.microsoft.com/office/drawing/2014/main" id="{3127ACE0-EFB3-E0E2-0A56-A640B0FBA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10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557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411D2-EB3B-45BF-2D6B-ADC41BB1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8428959-176D-E172-30F0-018F5B37204C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B7B0B88F-CB55-900C-7CC2-7478B807784C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AE711-C626-D54A-9F5B-9918887F84C9}"/>
              </a:ext>
            </a:extLst>
          </p:cNvPr>
          <p:cNvSpPr txBox="1"/>
          <p:nvPr/>
        </p:nvSpPr>
        <p:spPr>
          <a:xfrm>
            <a:off x="754700" y="2614662"/>
            <a:ext cx="534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Decouples the Firebase database logic from the rest of the application. Instead of directly accessing Firebase, classes use </a:t>
            </a:r>
            <a:r>
              <a:rPr lang="en-US" sz="2400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DatabaseHelper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0C204-0FBA-A910-ED47-A32341EE2E52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Indirection</a:t>
            </a:r>
          </a:p>
        </p:txBody>
      </p:sp>
    </p:spTree>
    <p:extLst>
      <p:ext uri="{BB962C8B-B14F-4D97-AF65-F5344CB8AC3E}">
        <p14:creationId xmlns:p14="http://schemas.microsoft.com/office/powerpoint/2010/main" val="252266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DE43-17A0-308A-9CEE-2A583642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68C6FC8-66A5-4387-1A5F-1DB24771F397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2D4CB976-081E-4336-8385-ED14C4D9D322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39778-317C-5192-3048-2CACCD3D24AD}"/>
              </a:ext>
            </a:extLst>
          </p:cNvPr>
          <p:cNvSpPr txBox="1"/>
          <p:nvPr/>
        </p:nvSpPr>
        <p:spPr>
          <a:xfrm>
            <a:off x="754700" y="2614662"/>
            <a:ext cx="534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VisitorController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is not derived from the problem domain but is created to handle visitor-related logic and improve separation of concerns.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6A7F5-581F-BACE-5913-29FFD133DEA5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125088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5E82-12E7-F296-0454-F0E97460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4D547B-7372-5F2A-CB13-3C1FA0CAF636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4EFC7156-F6BA-A272-A0EF-4A6B8D5D286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97159C7-871D-6419-5B99-CD456DA814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95F43-890B-E50E-5205-F729B862A12C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0EFC-0A56-9109-0B8B-DE4811CACA05}"/>
              </a:ext>
            </a:extLst>
          </p:cNvPr>
          <p:cNvSpPr txBox="1"/>
          <p:nvPr/>
        </p:nvSpPr>
        <p:spPr>
          <a:xfrm>
            <a:off x="6633343" y="2997217"/>
            <a:ext cx="534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Scope: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Smart Knock smart doorbell system </a:t>
            </a:r>
          </a:p>
        </p:txBody>
      </p:sp>
    </p:spTree>
    <p:extLst>
      <p:ext uri="{BB962C8B-B14F-4D97-AF65-F5344CB8AC3E}">
        <p14:creationId xmlns:p14="http://schemas.microsoft.com/office/powerpoint/2010/main" val="356490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20908-4062-5DDD-A993-84A8CDF6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8AA4F6-E24C-5698-B80E-98FCA7474A17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89F5324A-85AB-21C0-AE91-A0199014AF18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5ECF06-6FB6-3DD2-9915-4BBC0FDBC4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4ACE02-604D-1C8C-4D29-D4D39DE3D109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4E918-6FA6-18D5-A600-594785793327}"/>
              </a:ext>
            </a:extLst>
          </p:cNvPr>
          <p:cNvSpPr txBox="1"/>
          <p:nvPr/>
        </p:nvSpPr>
        <p:spPr>
          <a:xfrm>
            <a:off x="6633343" y="2997217"/>
            <a:ext cx="534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Level: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User goal </a:t>
            </a:r>
          </a:p>
        </p:txBody>
      </p:sp>
    </p:spTree>
    <p:extLst>
      <p:ext uri="{BB962C8B-B14F-4D97-AF65-F5344CB8AC3E}">
        <p14:creationId xmlns:p14="http://schemas.microsoft.com/office/powerpoint/2010/main" val="223453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FF28-2DBA-FC8B-7377-FE36DEEB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B6FF0C-41E9-49A3-BDEC-4704A5675982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A920D88E-F743-6B45-E4D8-4C75916A6C1F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3B8C995-B0BB-2DC7-197A-D5E5B6276C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02EB89-6958-82B9-8EA7-6B9EEE0EDB81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4A25A-9679-759B-D229-E28CE197035A}"/>
              </a:ext>
            </a:extLst>
          </p:cNvPr>
          <p:cNvSpPr txBox="1"/>
          <p:nvPr/>
        </p:nvSpPr>
        <p:spPr>
          <a:xfrm>
            <a:off x="6633343" y="2997217"/>
            <a:ext cx="539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Primary Actor: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User (Homeowner)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449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B01-1428-2A43-5825-154E45BC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A88EF4-185A-2F1D-F0BF-987FCBA5D77C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BCE9DB47-803F-4153-6389-9F649A14B6B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2CAF811-3F39-9025-3FD9-095DD4766F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71DDF-FD46-6214-5306-56AEA3A4CC3F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456AF-D0CF-AC27-8B68-12160741D7F7}"/>
              </a:ext>
            </a:extLst>
          </p:cNvPr>
          <p:cNvSpPr txBox="1"/>
          <p:nvPr/>
        </p:nvSpPr>
        <p:spPr>
          <a:xfrm>
            <a:off x="6633343" y="2997217"/>
            <a:ext cx="5393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Stakeholders and Interests: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User (Homeowner): Wants to be notified.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Cloud and Storage System: Ensures visitor images securely stored.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Doorbell: Detects the visitor press, captures the visitor’s image, and triggers the notification system. </a:t>
            </a:r>
          </a:p>
        </p:txBody>
      </p:sp>
    </p:spTree>
    <p:extLst>
      <p:ext uri="{BB962C8B-B14F-4D97-AF65-F5344CB8AC3E}">
        <p14:creationId xmlns:p14="http://schemas.microsoft.com/office/powerpoint/2010/main" val="109877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2559-FCF1-A0F6-12D2-DE6F29FF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552679-38A0-4478-663A-51977091BDCC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5B8E6648-1C9E-31D4-AC05-81389BD6376C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509134C-1B20-7C6F-3A52-1F07B4C764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8F10D-970F-5EB9-BBAD-EC87A7A0DA5F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0BBD7-8DFC-73E1-9AA6-787F5DB96C9B}"/>
              </a:ext>
            </a:extLst>
          </p:cNvPr>
          <p:cNvSpPr txBox="1"/>
          <p:nvPr/>
        </p:nvSpPr>
        <p:spPr>
          <a:xfrm>
            <a:off x="6633343" y="2997217"/>
            <a:ext cx="539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Preconditions: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Smart Knock doorbell is installed, connected to the user’s network, and integrated with  the mobile app. </a:t>
            </a:r>
          </a:p>
        </p:txBody>
      </p:sp>
    </p:spTree>
    <p:extLst>
      <p:ext uri="{BB962C8B-B14F-4D97-AF65-F5344CB8AC3E}">
        <p14:creationId xmlns:p14="http://schemas.microsoft.com/office/powerpoint/2010/main" val="2315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9920-1DB2-9CC9-55F7-F374151B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A02714-D46E-EDE6-29EF-8371F3284620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1ED91DE4-DD1F-A236-EE68-5D0859B2334D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533B861-D69C-4841-A27E-8A00E3D25D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F214D0-8DCC-53BB-489B-71719E4EEEAD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0031-720F-144B-72EE-8C1D31358B90}"/>
              </a:ext>
            </a:extLst>
          </p:cNvPr>
          <p:cNvSpPr txBox="1"/>
          <p:nvPr/>
        </p:nvSpPr>
        <p:spPr>
          <a:xfrm>
            <a:off x="6633343" y="2997217"/>
            <a:ext cx="539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Postconditions: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user receives a real-time notification on their mobile device with the visitor’s image and timestamp.</a:t>
            </a:r>
          </a:p>
        </p:txBody>
      </p:sp>
    </p:spTree>
    <p:extLst>
      <p:ext uri="{BB962C8B-B14F-4D97-AF65-F5344CB8AC3E}">
        <p14:creationId xmlns:p14="http://schemas.microsoft.com/office/powerpoint/2010/main" val="418811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2EF85-566D-048C-BE10-D5972243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54">
            <a:extLst>
              <a:ext uri="{FF2B5EF4-FFF2-40B4-BE49-F238E27FC236}">
                <a16:creationId xmlns:a16="http://schemas.microsoft.com/office/drawing/2014/main" id="{2B7970E4-24BF-6692-E681-636F16053120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246095A-6CDF-E083-E441-3E053CA15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CBDB6-95DF-7871-93BE-1D889E475D47}"/>
              </a:ext>
            </a:extLst>
          </p:cNvPr>
          <p:cNvSpPr txBox="1"/>
          <p:nvPr/>
        </p:nvSpPr>
        <p:spPr>
          <a:xfrm>
            <a:off x="6616246" y="694127"/>
            <a:ext cx="53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Main Success Scenario: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CEF3C8-6B21-26B5-4E2B-9110FD56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9824"/>
              </p:ext>
            </p:extLst>
          </p:nvPr>
        </p:nvGraphicFramePr>
        <p:xfrm>
          <a:off x="5876930" y="1359216"/>
          <a:ext cx="6133132" cy="50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66">
                  <a:extLst>
                    <a:ext uri="{9D8B030D-6E8A-4147-A177-3AD203B41FA5}">
                      <a16:colId xmlns:a16="http://schemas.microsoft.com/office/drawing/2014/main" val="2610178003"/>
                    </a:ext>
                  </a:extLst>
                </a:gridCol>
                <a:gridCol w="3066566">
                  <a:extLst>
                    <a:ext uri="{9D8B030D-6E8A-4147-A177-3AD203B41FA5}">
                      <a16:colId xmlns:a16="http://schemas.microsoft.com/office/drawing/2014/main" val="2440229611"/>
                    </a:ext>
                  </a:extLst>
                </a:gridCol>
              </a:tblGrid>
              <a:tr h="818083">
                <a:tc>
                  <a:txBody>
                    <a:bodyPr/>
                    <a:lstStyle/>
                    <a:p>
                      <a:pPr algn="ctr"/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Actor’s Action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System's Responses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02371"/>
                  </a:ext>
                </a:extLst>
              </a:tr>
              <a:tr h="12271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 A visitor presses the Smart Knock doorbell.</a:t>
                      </a:r>
                    </a:p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2. The system detects the press and triggers the visitor notification system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6850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endParaRPr lang="en-P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3. The system captures an image of the visitor.</a:t>
                      </a:r>
                      <a:endParaRPr lang="en-PK" sz="14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5965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4. A notification is sent to the user’s mobile device, including the visitor’s image and timestamp</a:t>
                      </a:r>
                      <a:r>
                        <a:rPr lang="en-US" sz="1600" dirty="0"/>
                        <a:t>.</a:t>
                      </a:r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60221"/>
                  </a:ext>
                </a:extLst>
              </a:tr>
              <a:tr h="671258">
                <a:tc>
                  <a:txBody>
                    <a:bodyPr/>
                    <a:lstStyle/>
                    <a:p>
                      <a:r>
                        <a:rPr lang="en-PK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5. The user views the notification and decides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if he wants to name the visitor in the log for easy accessibility in future.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6. The system records the user's interaction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50" charset="0"/>
                          <a:ea typeface="+mn-ea"/>
                          <a:cs typeface="Poppins" panose="00000500000000000000" pitchFamily="50" charset="0"/>
                        </a:rPr>
                        <a:t>and updates the database.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2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1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E9366-0088-5490-7745-3CC42EB6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54">
            <a:extLst>
              <a:ext uri="{FF2B5EF4-FFF2-40B4-BE49-F238E27FC236}">
                <a16:creationId xmlns:a16="http://schemas.microsoft.com/office/drawing/2014/main" id="{0EDCA350-1AA1-8093-B199-ABDE05C3613C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B9CF7B4-CF2C-B2B2-5F15-9E465F3B88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27CD2-268F-330B-A020-ADAC48A6EE5E}"/>
              </a:ext>
            </a:extLst>
          </p:cNvPr>
          <p:cNvSpPr txBox="1"/>
          <p:nvPr/>
        </p:nvSpPr>
        <p:spPr>
          <a:xfrm>
            <a:off x="6833675" y="1492898"/>
            <a:ext cx="53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Extensions</a:t>
            </a: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E636D5-EACE-E645-3021-584E8F8D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3916"/>
              </p:ext>
            </p:extLst>
          </p:nvPr>
        </p:nvGraphicFramePr>
        <p:xfrm>
          <a:off x="6833675" y="2160523"/>
          <a:ext cx="4456366" cy="3317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183">
                  <a:extLst>
                    <a:ext uri="{9D8B030D-6E8A-4147-A177-3AD203B41FA5}">
                      <a16:colId xmlns:a16="http://schemas.microsoft.com/office/drawing/2014/main" val="1207187075"/>
                    </a:ext>
                  </a:extLst>
                </a:gridCol>
                <a:gridCol w="2228183">
                  <a:extLst>
                    <a:ext uri="{9D8B030D-6E8A-4147-A177-3AD203B41FA5}">
                      <a16:colId xmlns:a16="http://schemas.microsoft.com/office/drawing/2014/main" val="3784909177"/>
                    </a:ext>
                  </a:extLst>
                </a:gridCol>
              </a:tblGrid>
              <a:tr h="848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Actor’s Action</a:t>
                      </a:r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b="1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System's Responses</a:t>
                      </a:r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23912"/>
                  </a:ext>
                </a:extLst>
              </a:tr>
              <a:tr h="8487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1. The system encounters an error while sending the notification due to network issues.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2. The system stores the event data and retries sending the notification once connectivity is restored.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81779"/>
                  </a:ext>
                </a:extLst>
              </a:tr>
              <a:tr h="848762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3. The user is notified of the event soon.</a:t>
                      </a:r>
                      <a:endParaRPr lang="en-PK" sz="1600" dirty="0">
                        <a:latin typeface="Poppins" panose="00000500000000000000" pitchFamily="50" charset="0"/>
                        <a:cs typeface="Poppins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7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7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29F433-0776-2848-B588-05957715091D}"/>
              </a:ext>
            </a:extLst>
          </p:cNvPr>
          <p:cNvSpPr txBox="1"/>
          <p:nvPr/>
        </p:nvSpPr>
        <p:spPr>
          <a:xfrm>
            <a:off x="6934561" y="2432191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SmartKnock</a:t>
            </a:r>
            <a:r>
              <a:rPr lang="en-ID" sz="28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is a smart doorbell that notify the homeowner about every knock at the door on their mobile phone all around the world!</a:t>
            </a:r>
            <a:endParaRPr lang="en-ID" sz="2800" i="0" dirty="0">
              <a:solidFill>
                <a:srgbClr val="000000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3EC8A9A4-0A96-DF43-B534-002663C7798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566F65C-5C6C-5EC0-9A67-519B436DBD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DEB6EC-CB36-733A-2A0A-E884F42C73C2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Introduction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673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E75E5-0204-05AC-D502-3AEF6254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708848-CFC1-6D85-5AC8-75F74ADA4718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AA106B61-CBCA-8929-9C24-ECA0D670709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4682BC-F02D-2FAD-21FB-3C854AE9E9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BAF7C6-BE5A-53DB-5124-8C9391C77E4D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84696-D020-BDBE-84B7-3F679B8A65BA}"/>
              </a:ext>
            </a:extLst>
          </p:cNvPr>
          <p:cNvSpPr txBox="1"/>
          <p:nvPr/>
        </p:nvSpPr>
        <p:spPr>
          <a:xfrm>
            <a:off x="6633343" y="2997217"/>
            <a:ext cx="5393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Special Requirements: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The system must ensure that the visitor's image is captured and sent within seconds of the doorbell press.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The system must comply with privacy regulations, ensuring that visitor data is stored securely and not misused. </a:t>
            </a:r>
          </a:p>
        </p:txBody>
      </p:sp>
    </p:spTree>
    <p:extLst>
      <p:ext uri="{BB962C8B-B14F-4D97-AF65-F5344CB8AC3E}">
        <p14:creationId xmlns:p14="http://schemas.microsoft.com/office/powerpoint/2010/main" val="297261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641C-0166-E47F-CAD1-D3BE0D21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5DADE-33C0-1747-89E1-480F700EBD94}"/>
              </a:ext>
            </a:extLst>
          </p:cNvPr>
          <p:cNvSpPr txBox="1"/>
          <p:nvPr/>
        </p:nvSpPr>
        <p:spPr>
          <a:xfrm>
            <a:off x="6837241" y="1843282"/>
            <a:ext cx="3478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Notification</a:t>
            </a:r>
            <a:endParaRPr lang="en-ID" sz="2800" b="1" i="0" dirty="0">
              <a:solidFill>
                <a:schemeClr val="accent3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6E5B0E8B-40EF-0F9A-2326-1AD76BE3FCD9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90B1665-F18F-DCE3-99BA-05B37AB080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>
          <a:xfrm>
            <a:off x="2117710" y="1492898"/>
            <a:ext cx="3139732" cy="53651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F72A04-3E01-2AEC-6D98-93809D7ACC19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Major Use Case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32B1A-BE3E-FB6F-2603-4C54D52AB91C}"/>
              </a:ext>
            </a:extLst>
          </p:cNvPr>
          <p:cNvSpPr txBox="1"/>
          <p:nvPr/>
        </p:nvSpPr>
        <p:spPr>
          <a:xfrm>
            <a:off x="6633343" y="2997217"/>
            <a:ext cx="5393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Technology and Data Variations List: 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The app may send notifications based on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63141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DDAE95B-E4BF-40F6-D639-1D5B2469C6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169"/>
          <a:stretch>
            <a:fillRect/>
          </a:stretch>
        </p:blipFill>
        <p:spPr/>
      </p:pic>
      <p:pic>
        <p:nvPicPr>
          <p:cNvPr id="12" name="Picture Placeholder 11" descr="A screenshot of a blue screen&#10;&#10;Description automatically generated">
            <a:extLst>
              <a:ext uri="{FF2B5EF4-FFF2-40B4-BE49-F238E27FC236}">
                <a16:creationId xmlns:a16="http://schemas.microsoft.com/office/drawing/2014/main" id="{DF05AF5B-12FA-5C67-E298-F1F103A140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b="169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D429-F510-D83B-0A92-04494C63C38F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2463D-7C8E-4AF9-0C64-A321F80CEBD5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83354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C3CC-3D77-1B14-ADD0-A2A06A9EE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CA1A5BC-AA8D-83A9-A60B-D5016036C5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5949362" y="802989"/>
            <a:ext cx="2114312" cy="468294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9B18EF3-472B-3604-67A9-E561481CC3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AEA9A-CAAC-B19A-0353-4048EFCF2320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8A754-5E19-438D-E30E-5918D8BA930B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Help Centre</a:t>
            </a:r>
          </a:p>
        </p:txBody>
      </p:sp>
    </p:spTree>
    <p:extLst>
      <p:ext uri="{BB962C8B-B14F-4D97-AF65-F5344CB8AC3E}">
        <p14:creationId xmlns:p14="http://schemas.microsoft.com/office/powerpoint/2010/main" val="114131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728E-C07C-45C8-B6CC-83E6CB7A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E5A0092-299A-802E-63C4-321874046E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5949362" y="802989"/>
            <a:ext cx="2114312" cy="468294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3C49BD-A546-FC5C-9E34-217E1FF8C7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0A1F3-DC0B-9371-D6B9-973ABE141F6F}"/>
              </a:ext>
            </a:extLst>
          </p:cNvPr>
          <p:cNvSpPr txBox="1"/>
          <p:nvPr/>
        </p:nvSpPr>
        <p:spPr>
          <a:xfrm>
            <a:off x="427111" y="418268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User Interface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812CA-AB22-242B-DCF4-1932B4061292}"/>
              </a:ext>
            </a:extLst>
          </p:cNvPr>
          <p:cNvSpPr txBox="1"/>
          <p:nvPr/>
        </p:nvSpPr>
        <p:spPr>
          <a:xfrm>
            <a:off x="427111" y="2313462"/>
            <a:ext cx="308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Visitors Details</a:t>
            </a:r>
          </a:p>
        </p:txBody>
      </p:sp>
    </p:spTree>
    <p:extLst>
      <p:ext uri="{BB962C8B-B14F-4D97-AF65-F5344CB8AC3E}">
        <p14:creationId xmlns:p14="http://schemas.microsoft.com/office/powerpoint/2010/main" val="160832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9E244-C37E-4BA5-9558-0475AFCE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9BC0E7-4F0D-647F-AA51-FD89CBCFE634}"/>
              </a:ext>
            </a:extLst>
          </p:cNvPr>
          <p:cNvSpPr txBox="1"/>
          <p:nvPr/>
        </p:nvSpPr>
        <p:spPr>
          <a:xfrm>
            <a:off x="835925" y="495060"/>
            <a:ext cx="5117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Class 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6C0ADC3D-D2C6-F480-4765-C934183C045B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3F463-94AD-5DED-F06B-7BE2B92B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4428" y="1264501"/>
            <a:ext cx="6160865" cy="5391959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57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1BEB-CB78-DC05-2B45-42692892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ABD4C8-1EEA-4144-1585-6771BD83D514}"/>
              </a:ext>
            </a:extLst>
          </p:cNvPr>
          <p:cNvSpPr txBox="1"/>
          <p:nvPr/>
        </p:nvSpPr>
        <p:spPr>
          <a:xfrm>
            <a:off x="835925" y="495060"/>
            <a:ext cx="668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Deployment </a:t>
            </a:r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4FD65A18-F69C-883B-C012-0676851B313B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6" name="Picture 5" descr="A diagram of a mobile application&#10;&#10;Description automatically generated">
            <a:extLst>
              <a:ext uri="{FF2B5EF4-FFF2-40B4-BE49-F238E27FC236}">
                <a16:creationId xmlns:a16="http://schemas.microsoft.com/office/drawing/2014/main" id="{F261829B-7BA4-0620-9DCC-818975B5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8" y="1264501"/>
            <a:ext cx="9218103" cy="53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4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AD9-4D37-F1EF-9840-9FD1EEDB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7D15F8-12BD-EDFB-AE21-3B4DC508D329}"/>
              </a:ext>
            </a:extLst>
          </p:cNvPr>
          <p:cNvSpPr txBox="1"/>
          <p:nvPr/>
        </p:nvSpPr>
        <p:spPr>
          <a:xfrm>
            <a:off x="835925" y="495060"/>
            <a:ext cx="668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Sequence 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6999EA89-BAE6-A574-F4CF-A88B361F6900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9FD2792-993E-DAAA-EF6F-C8ABC9C7F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86" y="1264501"/>
            <a:ext cx="6136227" cy="5299788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0197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E3D64-3E1B-F3E3-D47C-0C173C86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9EEB7C-DA92-71C1-43DC-D1680C3FBCB4}"/>
              </a:ext>
            </a:extLst>
          </p:cNvPr>
          <p:cNvSpPr txBox="1"/>
          <p:nvPr/>
        </p:nvSpPr>
        <p:spPr>
          <a:xfrm>
            <a:off x="835925" y="495060"/>
            <a:ext cx="668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Component </a:t>
            </a:r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 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63AC8D1B-5DA1-B140-176E-6E78D002221A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FA5CB-844D-633B-F7B6-52BEEC44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4751" y="1338369"/>
            <a:ext cx="7802497" cy="5230381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54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0BF46-C926-8F84-C32F-F84FFAA8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46E744-0DD1-4943-16F3-557BF44BF25E}"/>
              </a:ext>
            </a:extLst>
          </p:cNvPr>
          <p:cNvSpPr txBox="1"/>
          <p:nvPr/>
        </p:nvSpPr>
        <p:spPr>
          <a:xfrm>
            <a:off x="835925" y="495060"/>
            <a:ext cx="668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Package </a:t>
            </a:r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 Diagram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3B13D426-95CF-8865-A191-5CAC4BE3B2FD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367FE-D420-28DF-368B-307ED933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6752" y="1338369"/>
            <a:ext cx="7858496" cy="5230381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3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1E13-240F-7AC6-0A0D-4D594270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25E509-0BD8-4E48-879A-C78F630E2FBA}"/>
              </a:ext>
            </a:extLst>
          </p:cNvPr>
          <p:cNvSpPr txBox="1"/>
          <p:nvPr/>
        </p:nvSpPr>
        <p:spPr>
          <a:xfrm>
            <a:off x="6934561" y="2432191"/>
            <a:ext cx="45446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Home security </a:t>
            </a:r>
            <a:r>
              <a:rPr lang="en-ID" sz="2800" dirty="0">
                <a:latin typeface="Poppins" pitchFamily="2" charset="77"/>
                <a:cs typeface="Poppins" pitchFamily="2" charset="77"/>
              </a:rPr>
              <a:t>keeping track of visitors is always a real concern for homeowners who stay away from their homes most time of the day  </a:t>
            </a:r>
            <a:endParaRPr lang="en-ID" sz="28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1E171D02-F37D-802B-11E0-D01A8B67D54F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E598A9F-3CBE-1AD6-53F6-BC026F0639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D8BAC-24F4-BA0D-57AC-BD18DEC18EF8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Problem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679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0DFA7-AA50-E409-1A39-72DC31CB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54">
            <a:extLst>
              <a:ext uri="{FF2B5EF4-FFF2-40B4-BE49-F238E27FC236}">
                <a16:creationId xmlns:a16="http://schemas.microsoft.com/office/drawing/2014/main" id="{306CAEB0-349B-A29E-B3F2-118C64D02955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225F3-C432-B27E-B555-79C1F2D5F34B}"/>
              </a:ext>
            </a:extLst>
          </p:cNvPr>
          <p:cNvSpPr txBox="1"/>
          <p:nvPr/>
        </p:nvSpPr>
        <p:spPr>
          <a:xfrm>
            <a:off x="1505373" y="1182231"/>
            <a:ext cx="43039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000" b="1" i="0" dirty="0">
                <a:effectLst/>
                <a:latin typeface="Poppins" pitchFamily="2" charset="77"/>
                <a:cs typeface="Poppins" pitchFamily="2" charset="77"/>
              </a:rPr>
              <a:t>Thank</a:t>
            </a:r>
          </a:p>
          <a:p>
            <a:r>
              <a:rPr lang="en-ID" sz="7000" dirty="0">
                <a:latin typeface="Poppins" pitchFamily="2" charset="77"/>
                <a:ea typeface="Open Sans" panose="020B0606030504020204" pitchFamily="34" charset="0"/>
                <a:cs typeface="Poppins" pitchFamily="2" charset="77"/>
              </a:rPr>
              <a:t>You.</a:t>
            </a:r>
            <a:endParaRPr lang="id-ID" sz="7000" dirty="0">
              <a:latin typeface="Poppins" pitchFamily="2" charset="77"/>
              <a:ea typeface="Open Sans" panose="020B0606030504020204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82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70357-BE35-4DBA-271D-61807AE2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D66A6C-4C54-3D13-9DC1-D9156143CC22}"/>
              </a:ext>
            </a:extLst>
          </p:cNvPr>
          <p:cNvSpPr txBox="1"/>
          <p:nvPr/>
        </p:nvSpPr>
        <p:spPr>
          <a:xfrm>
            <a:off x="6934561" y="2432191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SmarkKnock</a:t>
            </a:r>
            <a:r>
              <a:rPr lang="en-ID" sz="2800" dirty="0">
                <a:latin typeface="Poppins" pitchFamily="2" charset="77"/>
                <a:cs typeface="Poppins" pitchFamily="2" charset="77"/>
              </a:rPr>
              <a:t> app is  a solution which help keeping track of all visitors along with their picture as soon as they are at the door</a:t>
            </a:r>
            <a:endParaRPr lang="en-ID" sz="28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2FF046C6-B5E4-CFA7-B999-A014937EAC61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094E830-5BB5-B01C-67FB-928A466983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CC49F5-3D5F-5752-0A22-771FC8C76423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Solution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530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5679-BB46-7604-E8CB-C5FAADABD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EDF007-C9B1-09BB-3CBD-9CA1CCC7EF7E}"/>
              </a:ext>
            </a:extLst>
          </p:cNvPr>
          <p:cNvSpPr txBox="1"/>
          <p:nvPr/>
        </p:nvSpPr>
        <p:spPr>
          <a:xfrm>
            <a:off x="6934561" y="2432191"/>
            <a:ext cx="4544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Hardware (Esp-32 cam module)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Firebase Realtime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000" dirty="0">
                <a:latin typeface="Poppins" pitchFamily="2" charset="77"/>
                <a:cs typeface="Poppins" pitchFamily="2" charset="77"/>
              </a:rPr>
              <a:t>Android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000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Graphic 54">
            <a:extLst>
              <a:ext uri="{FF2B5EF4-FFF2-40B4-BE49-F238E27FC236}">
                <a16:creationId xmlns:a16="http://schemas.microsoft.com/office/drawing/2014/main" id="{50207D9F-A3DA-E3D0-05D5-4E28DA8E3356}"/>
              </a:ext>
            </a:extLst>
          </p:cNvPr>
          <p:cNvSpPr/>
          <p:nvPr/>
        </p:nvSpPr>
        <p:spPr>
          <a:xfrm>
            <a:off x="355043" y="1843282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36BD2EF-3D07-DAEB-D533-F97F97E5BC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47C88-FC7E-BF13-222E-B1D37D4B6714}"/>
              </a:ext>
            </a:extLst>
          </p:cNvPr>
          <p:cNvSpPr txBox="1"/>
          <p:nvPr/>
        </p:nvSpPr>
        <p:spPr>
          <a:xfrm>
            <a:off x="6837241" y="492802"/>
            <a:ext cx="493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Technologies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36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F3CDA7-FD13-8F4F-9FCB-04DFD65856C4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Use Cases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799AEC73-CFE5-144F-A3B5-9729628F9B8F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60A18-89CE-9F80-2E4D-A8F04E59F185}"/>
              </a:ext>
            </a:extLst>
          </p:cNvPr>
          <p:cNvSpPr txBox="1"/>
          <p:nvPr/>
        </p:nvSpPr>
        <p:spPr>
          <a:xfrm>
            <a:off x="835925" y="1836376"/>
            <a:ext cx="45446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Visitor Notification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Visitor Picture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Multi-user access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DND mode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Visitors' history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Manage user’</a:t>
            </a:r>
            <a:r>
              <a:rPr lang="en-ID" sz="2400" dirty="0">
                <a:latin typeface="Poppins" pitchFamily="2" charset="77"/>
                <a:cs typeface="Poppins" pitchFamily="2" charset="77"/>
              </a:rPr>
              <a:t>s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i="0" dirty="0">
                <a:effectLst/>
                <a:latin typeface="Poppins" pitchFamily="2" charset="77"/>
                <a:cs typeface="Poppins" pitchFamily="2" charset="77"/>
              </a:rPr>
              <a:t>Security </a:t>
            </a:r>
            <a:r>
              <a:rPr lang="en-ID" sz="2400" dirty="0">
                <a:latin typeface="Poppins" pitchFamily="2" charset="77"/>
                <a:cs typeface="Poppins" pitchFamily="2" charset="77"/>
              </a:rPr>
              <a:t>Pin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Naming known visitors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" pitchFamily="2" charset="77"/>
                <a:cs typeface="Poppins" pitchFamily="2" charset="77"/>
              </a:rPr>
              <a:t>Analyse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44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753A-21CB-775E-B780-96A0B567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8077F9-7CA3-ADE4-9C52-E669225F24E3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3B03C973-358F-209C-8498-27082B60C109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4B8A-E8A3-251C-0A51-E9EA7A69F4E6}"/>
              </a:ext>
            </a:extLst>
          </p:cNvPr>
          <p:cNvSpPr txBox="1"/>
          <p:nvPr/>
        </p:nvSpPr>
        <p:spPr>
          <a:xfrm>
            <a:off x="754700" y="2614662"/>
            <a:ext cx="4544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Acts as the intermediary between the UI (View) and the business logic (Model). It delegates tasks to the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VisitorManager.</a:t>
            </a:r>
            <a:endParaRPr lang="en-ID" sz="2400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02E-BB28-5803-C7D9-67F6CF84FE47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24696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8042C-D62B-C034-7986-341AA355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DCC73F-404D-4AA4-0DC4-DB26A43D004B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5EA03A1D-CCA8-5E7B-12FA-C99C70581777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0A5A3-8B54-52FB-8698-F4CE9B550DA6}"/>
              </a:ext>
            </a:extLst>
          </p:cNvPr>
          <p:cNvSpPr txBox="1"/>
          <p:nvPr/>
        </p:nvSpPr>
        <p:spPr>
          <a:xfrm>
            <a:off x="754700" y="2614662"/>
            <a:ext cx="4544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VisitorManager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VisitorController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are loosely coupled to the UI. The UI does not directly interact with Firebase but communicates via these classes.</a:t>
            </a:r>
            <a:endParaRPr lang="en-ID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0E039-8110-C7C3-CAFF-633FBAF37949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Low-coupling</a:t>
            </a:r>
          </a:p>
        </p:txBody>
      </p:sp>
    </p:spTree>
    <p:extLst>
      <p:ext uri="{BB962C8B-B14F-4D97-AF65-F5344CB8AC3E}">
        <p14:creationId xmlns:p14="http://schemas.microsoft.com/office/powerpoint/2010/main" val="2105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E28B-7293-BD84-924A-0FDF9D8A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70529-831B-7691-42EA-BB5FD5FF76B9}"/>
              </a:ext>
            </a:extLst>
          </p:cNvPr>
          <p:cNvSpPr txBox="1"/>
          <p:nvPr/>
        </p:nvSpPr>
        <p:spPr>
          <a:xfrm>
            <a:off x="835925" y="495060"/>
            <a:ext cx="335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0" dirty="0">
                <a:solidFill>
                  <a:schemeClr val="accent3"/>
                </a:solidFill>
                <a:effectLst/>
                <a:latin typeface="Poppins" pitchFamily="2" charset="77"/>
                <a:cs typeface="Poppins" pitchFamily="2" charset="77"/>
              </a:rPr>
              <a:t>Grasp</a:t>
            </a:r>
            <a:endParaRPr lang="en-ID" sz="4400" b="1" i="0" dirty="0"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Graphic 54">
            <a:extLst>
              <a:ext uri="{FF2B5EF4-FFF2-40B4-BE49-F238E27FC236}">
                <a16:creationId xmlns:a16="http://schemas.microsoft.com/office/drawing/2014/main" id="{A428C0E3-9223-3479-E3E2-403C5187E6C3}"/>
              </a:ext>
            </a:extLst>
          </p:cNvPr>
          <p:cNvSpPr/>
          <p:nvPr/>
        </p:nvSpPr>
        <p:spPr>
          <a:xfrm>
            <a:off x="10730038" y="2151727"/>
            <a:ext cx="923126" cy="925870"/>
          </a:xfrm>
          <a:custGeom>
            <a:avLst/>
            <a:gdLst>
              <a:gd name="connsiteX0" fmla="*/ 923032 w 923126"/>
              <a:gd name="connsiteY0" fmla="*/ 320796 h 925870"/>
              <a:gd name="connsiteX1" fmla="*/ 903639 w 923126"/>
              <a:gd name="connsiteY1" fmla="*/ 320796 h 925870"/>
              <a:gd name="connsiteX2" fmla="*/ 903639 w 923126"/>
              <a:gd name="connsiteY2" fmla="*/ 340000 h 925870"/>
              <a:gd name="connsiteX3" fmla="*/ 895219 w 923126"/>
              <a:gd name="connsiteY3" fmla="*/ 340000 h 925870"/>
              <a:gd name="connsiteX4" fmla="*/ 895219 w 923126"/>
              <a:gd name="connsiteY4" fmla="*/ 323728 h 925870"/>
              <a:gd name="connsiteX5" fmla="*/ 892192 w 923126"/>
              <a:gd name="connsiteY5" fmla="*/ 320606 h 925870"/>
              <a:gd name="connsiteX6" fmla="*/ 875826 w 923126"/>
              <a:gd name="connsiteY6" fmla="*/ 320606 h 925870"/>
              <a:gd name="connsiteX7" fmla="*/ 875826 w 923126"/>
              <a:gd name="connsiteY7" fmla="*/ 312376 h 925870"/>
              <a:gd name="connsiteX8" fmla="*/ 895030 w 923126"/>
              <a:gd name="connsiteY8" fmla="*/ 312376 h 925870"/>
              <a:gd name="connsiteX9" fmla="*/ 895030 w 923126"/>
              <a:gd name="connsiteY9" fmla="*/ 293077 h 925870"/>
              <a:gd name="connsiteX10" fmla="*/ 903260 w 923126"/>
              <a:gd name="connsiteY10" fmla="*/ 293077 h 925870"/>
              <a:gd name="connsiteX11" fmla="*/ 903260 w 923126"/>
              <a:gd name="connsiteY11" fmla="*/ 312376 h 925870"/>
              <a:gd name="connsiteX12" fmla="*/ 908463 w 923126"/>
              <a:gd name="connsiteY12" fmla="*/ 312376 h 925870"/>
              <a:gd name="connsiteX13" fmla="*/ 922938 w 923126"/>
              <a:gd name="connsiteY13" fmla="*/ 312754 h 925870"/>
              <a:gd name="connsiteX14" fmla="*/ 922938 w 923126"/>
              <a:gd name="connsiteY14" fmla="*/ 320701 h 925870"/>
              <a:gd name="connsiteX15" fmla="*/ 923032 w 923126"/>
              <a:gd name="connsiteY15" fmla="*/ 605075 h 925870"/>
              <a:gd name="connsiteX16" fmla="*/ 903450 w 923126"/>
              <a:gd name="connsiteY16" fmla="*/ 605075 h 925870"/>
              <a:gd name="connsiteX17" fmla="*/ 903450 w 923126"/>
              <a:gd name="connsiteY17" fmla="*/ 585681 h 925870"/>
              <a:gd name="connsiteX18" fmla="*/ 899476 w 923126"/>
              <a:gd name="connsiteY18" fmla="*/ 585681 h 925870"/>
              <a:gd name="connsiteX19" fmla="*/ 895219 w 923126"/>
              <a:gd name="connsiteY19" fmla="*/ 589938 h 925870"/>
              <a:gd name="connsiteX20" fmla="*/ 895219 w 923126"/>
              <a:gd name="connsiteY20" fmla="*/ 605264 h 925870"/>
              <a:gd name="connsiteX21" fmla="*/ 875920 w 923126"/>
              <a:gd name="connsiteY21" fmla="*/ 605264 h 925870"/>
              <a:gd name="connsiteX22" fmla="*/ 875920 w 923126"/>
              <a:gd name="connsiteY22" fmla="*/ 613400 h 925870"/>
              <a:gd name="connsiteX23" fmla="*/ 891435 w 923126"/>
              <a:gd name="connsiteY23" fmla="*/ 613400 h 925870"/>
              <a:gd name="connsiteX24" fmla="*/ 895125 w 923126"/>
              <a:gd name="connsiteY24" fmla="*/ 617089 h 925870"/>
              <a:gd name="connsiteX25" fmla="*/ 895125 w 923126"/>
              <a:gd name="connsiteY25" fmla="*/ 632793 h 925870"/>
              <a:gd name="connsiteX26" fmla="*/ 903544 w 923126"/>
              <a:gd name="connsiteY26" fmla="*/ 632793 h 925870"/>
              <a:gd name="connsiteX27" fmla="*/ 903544 w 923126"/>
              <a:gd name="connsiteY27" fmla="*/ 613400 h 925870"/>
              <a:gd name="connsiteX28" fmla="*/ 909977 w 923126"/>
              <a:gd name="connsiteY28" fmla="*/ 613400 h 925870"/>
              <a:gd name="connsiteX29" fmla="*/ 923032 w 923126"/>
              <a:gd name="connsiteY29" fmla="*/ 613021 h 925870"/>
              <a:gd name="connsiteX30" fmla="*/ 923032 w 923126"/>
              <a:gd name="connsiteY30" fmla="*/ 605075 h 925870"/>
              <a:gd name="connsiteX31" fmla="*/ 923032 w 923126"/>
              <a:gd name="connsiteY31" fmla="*/ 898530 h 925870"/>
              <a:gd name="connsiteX32" fmla="*/ 903450 w 923126"/>
              <a:gd name="connsiteY32" fmla="*/ 898530 h 925870"/>
              <a:gd name="connsiteX33" fmla="*/ 903450 w 923126"/>
              <a:gd name="connsiteY33" fmla="*/ 894841 h 925870"/>
              <a:gd name="connsiteX34" fmla="*/ 903450 w 923126"/>
              <a:gd name="connsiteY34" fmla="*/ 880934 h 925870"/>
              <a:gd name="connsiteX35" fmla="*/ 902030 w 923126"/>
              <a:gd name="connsiteY35" fmla="*/ 878853 h 925870"/>
              <a:gd name="connsiteX36" fmla="*/ 895219 w 923126"/>
              <a:gd name="connsiteY36" fmla="*/ 878758 h 925870"/>
              <a:gd name="connsiteX37" fmla="*/ 895219 w 923126"/>
              <a:gd name="connsiteY37" fmla="*/ 898341 h 925870"/>
              <a:gd name="connsiteX38" fmla="*/ 875920 w 923126"/>
              <a:gd name="connsiteY38" fmla="*/ 898341 h 925870"/>
              <a:gd name="connsiteX39" fmla="*/ 875920 w 923126"/>
              <a:gd name="connsiteY39" fmla="*/ 906571 h 925870"/>
              <a:gd name="connsiteX40" fmla="*/ 895219 w 923126"/>
              <a:gd name="connsiteY40" fmla="*/ 906571 h 925870"/>
              <a:gd name="connsiteX41" fmla="*/ 895219 w 923126"/>
              <a:gd name="connsiteY41" fmla="*/ 925681 h 925870"/>
              <a:gd name="connsiteX42" fmla="*/ 903639 w 923126"/>
              <a:gd name="connsiteY42" fmla="*/ 925681 h 925870"/>
              <a:gd name="connsiteX43" fmla="*/ 903639 w 923126"/>
              <a:gd name="connsiteY43" fmla="*/ 906477 h 925870"/>
              <a:gd name="connsiteX44" fmla="*/ 923032 w 923126"/>
              <a:gd name="connsiteY44" fmla="*/ 906477 h 925870"/>
              <a:gd name="connsiteX45" fmla="*/ 923032 w 923126"/>
              <a:gd name="connsiteY45" fmla="*/ 898530 h 925870"/>
              <a:gd name="connsiteX46" fmla="*/ 19299 w 923126"/>
              <a:gd name="connsiteY46" fmla="*/ 0 h 925870"/>
              <a:gd name="connsiteX47" fmla="*/ 19299 w 923126"/>
              <a:gd name="connsiteY47" fmla="*/ 19677 h 925870"/>
              <a:gd name="connsiteX48" fmla="*/ 0 w 923126"/>
              <a:gd name="connsiteY48" fmla="*/ 19677 h 925870"/>
              <a:gd name="connsiteX49" fmla="*/ 0 w 923126"/>
              <a:gd name="connsiteY49" fmla="*/ 28002 h 925870"/>
              <a:gd name="connsiteX50" fmla="*/ 19393 w 923126"/>
              <a:gd name="connsiteY50" fmla="*/ 28002 h 925870"/>
              <a:gd name="connsiteX51" fmla="*/ 19393 w 923126"/>
              <a:gd name="connsiteY51" fmla="*/ 47206 h 925870"/>
              <a:gd name="connsiteX52" fmla="*/ 27718 w 923126"/>
              <a:gd name="connsiteY52" fmla="*/ 47206 h 925870"/>
              <a:gd name="connsiteX53" fmla="*/ 27718 w 923126"/>
              <a:gd name="connsiteY53" fmla="*/ 27813 h 925870"/>
              <a:gd name="connsiteX54" fmla="*/ 46923 w 923126"/>
              <a:gd name="connsiteY54" fmla="*/ 27813 h 925870"/>
              <a:gd name="connsiteX55" fmla="*/ 46923 w 923126"/>
              <a:gd name="connsiteY55" fmla="*/ 19677 h 925870"/>
              <a:gd name="connsiteX56" fmla="*/ 27624 w 923126"/>
              <a:gd name="connsiteY56" fmla="*/ 19677 h 925870"/>
              <a:gd name="connsiteX57" fmla="*/ 27624 w 923126"/>
              <a:gd name="connsiteY57" fmla="*/ 13907 h 925870"/>
              <a:gd name="connsiteX58" fmla="*/ 27340 w 923126"/>
              <a:gd name="connsiteY58" fmla="*/ 0 h 925870"/>
              <a:gd name="connsiteX59" fmla="*/ 19393 w 923126"/>
              <a:gd name="connsiteY59" fmla="*/ 0 h 925870"/>
              <a:gd name="connsiteX60" fmla="*/ 923032 w 923126"/>
              <a:gd name="connsiteY60" fmla="*/ 19961 h 925870"/>
              <a:gd name="connsiteX61" fmla="*/ 908085 w 923126"/>
              <a:gd name="connsiteY61" fmla="*/ 19677 h 925870"/>
              <a:gd name="connsiteX62" fmla="*/ 903544 w 923126"/>
              <a:gd name="connsiteY62" fmla="*/ 19677 h 925870"/>
              <a:gd name="connsiteX63" fmla="*/ 903544 w 923126"/>
              <a:gd name="connsiteY63" fmla="*/ 7568 h 925870"/>
              <a:gd name="connsiteX64" fmla="*/ 903166 w 923126"/>
              <a:gd name="connsiteY64" fmla="*/ 0 h 925870"/>
              <a:gd name="connsiteX65" fmla="*/ 895219 w 923126"/>
              <a:gd name="connsiteY65" fmla="*/ 0 h 925870"/>
              <a:gd name="connsiteX66" fmla="*/ 895219 w 923126"/>
              <a:gd name="connsiteY66" fmla="*/ 19677 h 925870"/>
              <a:gd name="connsiteX67" fmla="*/ 876015 w 923126"/>
              <a:gd name="connsiteY67" fmla="*/ 19677 h 925870"/>
              <a:gd name="connsiteX68" fmla="*/ 876015 w 923126"/>
              <a:gd name="connsiteY68" fmla="*/ 28002 h 925870"/>
              <a:gd name="connsiteX69" fmla="*/ 895408 w 923126"/>
              <a:gd name="connsiteY69" fmla="*/ 28002 h 925870"/>
              <a:gd name="connsiteX70" fmla="*/ 895408 w 923126"/>
              <a:gd name="connsiteY70" fmla="*/ 47206 h 925870"/>
              <a:gd name="connsiteX71" fmla="*/ 903733 w 923126"/>
              <a:gd name="connsiteY71" fmla="*/ 47206 h 925870"/>
              <a:gd name="connsiteX72" fmla="*/ 903733 w 923126"/>
              <a:gd name="connsiteY72" fmla="*/ 27908 h 925870"/>
              <a:gd name="connsiteX73" fmla="*/ 923127 w 923126"/>
              <a:gd name="connsiteY73" fmla="*/ 27908 h 925870"/>
              <a:gd name="connsiteX74" fmla="*/ 923127 w 923126"/>
              <a:gd name="connsiteY74" fmla="*/ 19961 h 925870"/>
              <a:gd name="connsiteX75" fmla="*/ 311619 w 923126"/>
              <a:gd name="connsiteY75" fmla="*/ 0 h 925870"/>
              <a:gd name="connsiteX76" fmla="*/ 311619 w 923126"/>
              <a:gd name="connsiteY76" fmla="*/ 19677 h 925870"/>
              <a:gd name="connsiteX77" fmla="*/ 296861 w 923126"/>
              <a:gd name="connsiteY77" fmla="*/ 19677 h 925870"/>
              <a:gd name="connsiteX78" fmla="*/ 291658 w 923126"/>
              <a:gd name="connsiteY78" fmla="*/ 24786 h 925870"/>
              <a:gd name="connsiteX79" fmla="*/ 294780 w 923126"/>
              <a:gd name="connsiteY79" fmla="*/ 28002 h 925870"/>
              <a:gd name="connsiteX80" fmla="*/ 311335 w 923126"/>
              <a:gd name="connsiteY80" fmla="*/ 28002 h 925870"/>
              <a:gd name="connsiteX81" fmla="*/ 311335 w 923126"/>
              <a:gd name="connsiteY81" fmla="*/ 47301 h 925870"/>
              <a:gd name="connsiteX82" fmla="*/ 319566 w 923126"/>
              <a:gd name="connsiteY82" fmla="*/ 47301 h 925870"/>
              <a:gd name="connsiteX83" fmla="*/ 319566 w 923126"/>
              <a:gd name="connsiteY83" fmla="*/ 27908 h 925870"/>
              <a:gd name="connsiteX84" fmla="*/ 336405 w 923126"/>
              <a:gd name="connsiteY84" fmla="*/ 27908 h 925870"/>
              <a:gd name="connsiteX85" fmla="*/ 339054 w 923126"/>
              <a:gd name="connsiteY85" fmla="*/ 25353 h 925870"/>
              <a:gd name="connsiteX86" fmla="*/ 339054 w 923126"/>
              <a:gd name="connsiteY86" fmla="*/ 23367 h 925870"/>
              <a:gd name="connsiteX87" fmla="*/ 335364 w 923126"/>
              <a:gd name="connsiteY87" fmla="*/ 19677 h 925870"/>
              <a:gd name="connsiteX88" fmla="*/ 319660 w 923126"/>
              <a:gd name="connsiteY88" fmla="*/ 19677 h 925870"/>
              <a:gd name="connsiteX89" fmla="*/ 319660 w 923126"/>
              <a:gd name="connsiteY89" fmla="*/ 0 h 925870"/>
              <a:gd name="connsiteX90" fmla="*/ 311714 w 923126"/>
              <a:gd name="connsiteY90" fmla="*/ 0 h 925870"/>
              <a:gd name="connsiteX91" fmla="*/ 603372 w 923126"/>
              <a:gd name="connsiteY91" fmla="*/ 0 h 925870"/>
              <a:gd name="connsiteX92" fmla="*/ 603372 w 923126"/>
              <a:gd name="connsiteY92" fmla="*/ 19677 h 925870"/>
              <a:gd name="connsiteX93" fmla="*/ 599966 w 923126"/>
              <a:gd name="connsiteY93" fmla="*/ 19677 h 925870"/>
              <a:gd name="connsiteX94" fmla="*/ 585965 w 923126"/>
              <a:gd name="connsiteY94" fmla="*/ 19677 h 925870"/>
              <a:gd name="connsiteX95" fmla="*/ 583789 w 923126"/>
              <a:gd name="connsiteY95" fmla="*/ 21002 h 925870"/>
              <a:gd name="connsiteX96" fmla="*/ 583695 w 923126"/>
              <a:gd name="connsiteY96" fmla="*/ 27813 h 925870"/>
              <a:gd name="connsiteX97" fmla="*/ 603277 w 923126"/>
              <a:gd name="connsiteY97" fmla="*/ 27813 h 925870"/>
              <a:gd name="connsiteX98" fmla="*/ 603277 w 923126"/>
              <a:gd name="connsiteY98" fmla="*/ 47112 h 925870"/>
              <a:gd name="connsiteX99" fmla="*/ 611413 w 923126"/>
              <a:gd name="connsiteY99" fmla="*/ 47112 h 925870"/>
              <a:gd name="connsiteX100" fmla="*/ 611413 w 923126"/>
              <a:gd name="connsiteY100" fmla="*/ 27908 h 925870"/>
              <a:gd name="connsiteX101" fmla="*/ 614724 w 923126"/>
              <a:gd name="connsiteY101" fmla="*/ 27908 h 925870"/>
              <a:gd name="connsiteX102" fmla="*/ 628441 w 923126"/>
              <a:gd name="connsiteY102" fmla="*/ 27908 h 925870"/>
              <a:gd name="connsiteX103" fmla="*/ 630712 w 923126"/>
              <a:gd name="connsiteY103" fmla="*/ 27340 h 925870"/>
              <a:gd name="connsiteX104" fmla="*/ 630712 w 923126"/>
              <a:gd name="connsiteY104" fmla="*/ 20623 h 925870"/>
              <a:gd name="connsiteX105" fmla="*/ 626928 w 923126"/>
              <a:gd name="connsiteY105" fmla="*/ 19772 h 925870"/>
              <a:gd name="connsiteX106" fmla="*/ 611224 w 923126"/>
              <a:gd name="connsiteY106" fmla="*/ 19772 h 925870"/>
              <a:gd name="connsiteX107" fmla="*/ 611224 w 923126"/>
              <a:gd name="connsiteY107" fmla="*/ 0 h 925870"/>
              <a:gd name="connsiteX108" fmla="*/ 603277 w 923126"/>
              <a:gd name="connsiteY108" fmla="*/ 0 h 925870"/>
              <a:gd name="connsiteX109" fmla="*/ 19299 w 923126"/>
              <a:gd name="connsiteY109" fmla="*/ 312471 h 925870"/>
              <a:gd name="connsiteX110" fmla="*/ 0 w 923126"/>
              <a:gd name="connsiteY110" fmla="*/ 312471 h 925870"/>
              <a:gd name="connsiteX111" fmla="*/ 0 w 923126"/>
              <a:gd name="connsiteY111" fmla="*/ 320701 h 925870"/>
              <a:gd name="connsiteX112" fmla="*/ 16366 w 923126"/>
              <a:gd name="connsiteY112" fmla="*/ 320701 h 925870"/>
              <a:gd name="connsiteX113" fmla="*/ 19299 w 923126"/>
              <a:gd name="connsiteY113" fmla="*/ 323823 h 925870"/>
              <a:gd name="connsiteX114" fmla="*/ 19299 w 923126"/>
              <a:gd name="connsiteY114" fmla="*/ 334607 h 925870"/>
              <a:gd name="connsiteX115" fmla="*/ 19299 w 923126"/>
              <a:gd name="connsiteY115" fmla="*/ 340094 h 925870"/>
              <a:gd name="connsiteX116" fmla="*/ 27718 w 923126"/>
              <a:gd name="connsiteY116" fmla="*/ 340094 h 925870"/>
              <a:gd name="connsiteX117" fmla="*/ 27718 w 923126"/>
              <a:gd name="connsiteY117" fmla="*/ 320701 h 925870"/>
              <a:gd name="connsiteX118" fmla="*/ 46923 w 923126"/>
              <a:gd name="connsiteY118" fmla="*/ 320701 h 925870"/>
              <a:gd name="connsiteX119" fmla="*/ 46923 w 923126"/>
              <a:gd name="connsiteY119" fmla="*/ 312565 h 925870"/>
              <a:gd name="connsiteX120" fmla="*/ 27529 w 923126"/>
              <a:gd name="connsiteY120" fmla="*/ 312565 h 925870"/>
              <a:gd name="connsiteX121" fmla="*/ 27529 w 923126"/>
              <a:gd name="connsiteY121" fmla="*/ 293172 h 925870"/>
              <a:gd name="connsiteX122" fmla="*/ 19299 w 923126"/>
              <a:gd name="connsiteY122" fmla="*/ 293172 h 925870"/>
              <a:gd name="connsiteX123" fmla="*/ 19299 w 923126"/>
              <a:gd name="connsiteY123" fmla="*/ 312565 h 925870"/>
              <a:gd name="connsiteX124" fmla="*/ 27624 w 923126"/>
              <a:gd name="connsiteY124" fmla="*/ 622481 h 925870"/>
              <a:gd name="connsiteX125" fmla="*/ 28381 w 923126"/>
              <a:gd name="connsiteY125" fmla="*/ 614062 h 925870"/>
              <a:gd name="connsiteX126" fmla="*/ 36516 w 923126"/>
              <a:gd name="connsiteY126" fmla="*/ 613494 h 925870"/>
              <a:gd name="connsiteX127" fmla="*/ 46923 w 923126"/>
              <a:gd name="connsiteY127" fmla="*/ 613494 h 925870"/>
              <a:gd name="connsiteX128" fmla="*/ 46923 w 923126"/>
              <a:gd name="connsiteY128" fmla="*/ 605169 h 925870"/>
              <a:gd name="connsiteX129" fmla="*/ 27624 w 923126"/>
              <a:gd name="connsiteY129" fmla="*/ 605169 h 925870"/>
              <a:gd name="connsiteX130" fmla="*/ 27624 w 923126"/>
              <a:gd name="connsiteY130" fmla="*/ 601764 h 925870"/>
              <a:gd name="connsiteX131" fmla="*/ 27624 w 923126"/>
              <a:gd name="connsiteY131" fmla="*/ 588141 h 925870"/>
              <a:gd name="connsiteX132" fmla="*/ 26299 w 923126"/>
              <a:gd name="connsiteY132" fmla="*/ 585870 h 925870"/>
              <a:gd name="connsiteX133" fmla="*/ 19299 w 923126"/>
              <a:gd name="connsiteY133" fmla="*/ 585776 h 925870"/>
              <a:gd name="connsiteX134" fmla="*/ 19299 w 923126"/>
              <a:gd name="connsiteY134" fmla="*/ 605359 h 925870"/>
              <a:gd name="connsiteX135" fmla="*/ 0 w 923126"/>
              <a:gd name="connsiteY135" fmla="*/ 605359 h 925870"/>
              <a:gd name="connsiteX136" fmla="*/ 0 w 923126"/>
              <a:gd name="connsiteY136" fmla="*/ 613494 h 925870"/>
              <a:gd name="connsiteX137" fmla="*/ 14853 w 923126"/>
              <a:gd name="connsiteY137" fmla="*/ 613494 h 925870"/>
              <a:gd name="connsiteX138" fmla="*/ 19299 w 923126"/>
              <a:gd name="connsiteY138" fmla="*/ 617846 h 925870"/>
              <a:gd name="connsiteX139" fmla="*/ 19299 w 923126"/>
              <a:gd name="connsiteY139" fmla="*/ 632982 h 925870"/>
              <a:gd name="connsiteX140" fmla="*/ 27529 w 923126"/>
              <a:gd name="connsiteY140" fmla="*/ 632982 h 925870"/>
              <a:gd name="connsiteX141" fmla="*/ 27529 w 923126"/>
              <a:gd name="connsiteY141" fmla="*/ 622576 h 925870"/>
              <a:gd name="connsiteX142" fmla="*/ 291658 w 923126"/>
              <a:gd name="connsiteY142" fmla="*/ 316728 h 925870"/>
              <a:gd name="connsiteX143" fmla="*/ 295631 w 923126"/>
              <a:gd name="connsiteY143" fmla="*/ 320701 h 925870"/>
              <a:gd name="connsiteX144" fmla="*/ 311335 w 923126"/>
              <a:gd name="connsiteY144" fmla="*/ 320701 h 925870"/>
              <a:gd name="connsiteX145" fmla="*/ 311335 w 923126"/>
              <a:gd name="connsiteY145" fmla="*/ 340000 h 925870"/>
              <a:gd name="connsiteX146" fmla="*/ 319566 w 923126"/>
              <a:gd name="connsiteY146" fmla="*/ 340000 h 925870"/>
              <a:gd name="connsiteX147" fmla="*/ 319566 w 923126"/>
              <a:gd name="connsiteY147" fmla="*/ 320512 h 925870"/>
              <a:gd name="connsiteX148" fmla="*/ 338770 w 923126"/>
              <a:gd name="connsiteY148" fmla="*/ 320512 h 925870"/>
              <a:gd name="connsiteX149" fmla="*/ 338770 w 923126"/>
              <a:gd name="connsiteY149" fmla="*/ 312281 h 925870"/>
              <a:gd name="connsiteX150" fmla="*/ 319376 w 923126"/>
              <a:gd name="connsiteY150" fmla="*/ 312281 h 925870"/>
              <a:gd name="connsiteX151" fmla="*/ 319376 w 923126"/>
              <a:gd name="connsiteY151" fmla="*/ 292983 h 925870"/>
              <a:gd name="connsiteX152" fmla="*/ 311335 w 923126"/>
              <a:gd name="connsiteY152" fmla="*/ 292983 h 925870"/>
              <a:gd name="connsiteX153" fmla="*/ 311335 w 923126"/>
              <a:gd name="connsiteY153" fmla="*/ 312376 h 925870"/>
              <a:gd name="connsiteX154" fmla="*/ 291658 w 923126"/>
              <a:gd name="connsiteY154" fmla="*/ 312376 h 925870"/>
              <a:gd name="connsiteX155" fmla="*/ 291658 w 923126"/>
              <a:gd name="connsiteY155" fmla="*/ 316633 h 925870"/>
              <a:gd name="connsiteX156" fmla="*/ 319282 w 923126"/>
              <a:gd name="connsiteY156" fmla="*/ 605169 h 925870"/>
              <a:gd name="connsiteX157" fmla="*/ 319282 w 923126"/>
              <a:gd name="connsiteY157" fmla="*/ 585870 h 925870"/>
              <a:gd name="connsiteX158" fmla="*/ 311335 w 923126"/>
              <a:gd name="connsiteY158" fmla="*/ 585870 h 925870"/>
              <a:gd name="connsiteX159" fmla="*/ 311335 w 923126"/>
              <a:gd name="connsiteY159" fmla="*/ 605264 h 925870"/>
              <a:gd name="connsiteX160" fmla="*/ 291847 w 923126"/>
              <a:gd name="connsiteY160" fmla="*/ 605264 h 925870"/>
              <a:gd name="connsiteX161" fmla="*/ 291847 w 923126"/>
              <a:gd name="connsiteY161" fmla="*/ 613494 h 925870"/>
              <a:gd name="connsiteX162" fmla="*/ 311335 w 923126"/>
              <a:gd name="connsiteY162" fmla="*/ 613494 h 925870"/>
              <a:gd name="connsiteX163" fmla="*/ 311335 w 923126"/>
              <a:gd name="connsiteY163" fmla="*/ 632888 h 925870"/>
              <a:gd name="connsiteX164" fmla="*/ 319566 w 923126"/>
              <a:gd name="connsiteY164" fmla="*/ 632888 h 925870"/>
              <a:gd name="connsiteX165" fmla="*/ 319566 w 923126"/>
              <a:gd name="connsiteY165" fmla="*/ 613400 h 925870"/>
              <a:gd name="connsiteX166" fmla="*/ 339054 w 923126"/>
              <a:gd name="connsiteY166" fmla="*/ 613400 h 925870"/>
              <a:gd name="connsiteX167" fmla="*/ 339054 w 923126"/>
              <a:gd name="connsiteY167" fmla="*/ 605169 h 925870"/>
              <a:gd name="connsiteX168" fmla="*/ 319376 w 923126"/>
              <a:gd name="connsiteY168" fmla="*/ 605169 h 925870"/>
              <a:gd name="connsiteX169" fmla="*/ 47112 w 923126"/>
              <a:gd name="connsiteY169" fmla="*/ 903450 h 925870"/>
              <a:gd name="connsiteX170" fmla="*/ 42098 w 923126"/>
              <a:gd name="connsiteY170" fmla="*/ 898246 h 925870"/>
              <a:gd name="connsiteX171" fmla="*/ 27529 w 923126"/>
              <a:gd name="connsiteY171" fmla="*/ 898246 h 925870"/>
              <a:gd name="connsiteX172" fmla="*/ 27529 w 923126"/>
              <a:gd name="connsiteY172" fmla="*/ 878948 h 925870"/>
              <a:gd name="connsiteX173" fmla="*/ 19299 w 923126"/>
              <a:gd name="connsiteY173" fmla="*/ 878948 h 925870"/>
              <a:gd name="connsiteX174" fmla="*/ 19299 w 923126"/>
              <a:gd name="connsiteY174" fmla="*/ 898341 h 925870"/>
              <a:gd name="connsiteX175" fmla="*/ 0 w 923126"/>
              <a:gd name="connsiteY175" fmla="*/ 898341 h 925870"/>
              <a:gd name="connsiteX176" fmla="*/ 0 w 923126"/>
              <a:gd name="connsiteY176" fmla="*/ 906666 h 925870"/>
              <a:gd name="connsiteX177" fmla="*/ 19393 w 923126"/>
              <a:gd name="connsiteY177" fmla="*/ 906666 h 925870"/>
              <a:gd name="connsiteX178" fmla="*/ 19393 w 923126"/>
              <a:gd name="connsiteY178" fmla="*/ 925870 h 925870"/>
              <a:gd name="connsiteX179" fmla="*/ 27718 w 923126"/>
              <a:gd name="connsiteY179" fmla="*/ 925870 h 925870"/>
              <a:gd name="connsiteX180" fmla="*/ 27718 w 923126"/>
              <a:gd name="connsiteY180" fmla="*/ 906571 h 925870"/>
              <a:gd name="connsiteX181" fmla="*/ 47206 w 923126"/>
              <a:gd name="connsiteY181" fmla="*/ 906571 h 925870"/>
              <a:gd name="connsiteX182" fmla="*/ 47206 w 923126"/>
              <a:gd name="connsiteY182" fmla="*/ 903544 h 925870"/>
              <a:gd name="connsiteX183" fmla="*/ 583695 w 923126"/>
              <a:gd name="connsiteY183" fmla="*/ 315876 h 925870"/>
              <a:gd name="connsiteX184" fmla="*/ 588519 w 923126"/>
              <a:gd name="connsiteY184" fmla="*/ 320701 h 925870"/>
              <a:gd name="connsiteX185" fmla="*/ 603277 w 923126"/>
              <a:gd name="connsiteY185" fmla="*/ 320701 h 925870"/>
              <a:gd name="connsiteX186" fmla="*/ 603277 w 923126"/>
              <a:gd name="connsiteY186" fmla="*/ 340000 h 925870"/>
              <a:gd name="connsiteX187" fmla="*/ 611318 w 923126"/>
              <a:gd name="connsiteY187" fmla="*/ 340000 h 925870"/>
              <a:gd name="connsiteX188" fmla="*/ 611318 w 923126"/>
              <a:gd name="connsiteY188" fmla="*/ 323634 h 925870"/>
              <a:gd name="connsiteX189" fmla="*/ 614440 w 923126"/>
              <a:gd name="connsiteY189" fmla="*/ 320606 h 925870"/>
              <a:gd name="connsiteX190" fmla="*/ 628063 w 923126"/>
              <a:gd name="connsiteY190" fmla="*/ 320701 h 925870"/>
              <a:gd name="connsiteX191" fmla="*/ 631090 w 923126"/>
              <a:gd name="connsiteY191" fmla="*/ 317674 h 925870"/>
              <a:gd name="connsiteX192" fmla="*/ 625698 w 923126"/>
              <a:gd name="connsiteY192" fmla="*/ 312471 h 925870"/>
              <a:gd name="connsiteX193" fmla="*/ 623711 w 923126"/>
              <a:gd name="connsiteY193" fmla="*/ 312471 h 925870"/>
              <a:gd name="connsiteX194" fmla="*/ 611224 w 923126"/>
              <a:gd name="connsiteY194" fmla="*/ 312471 h 925870"/>
              <a:gd name="connsiteX195" fmla="*/ 611224 w 923126"/>
              <a:gd name="connsiteY195" fmla="*/ 293077 h 925870"/>
              <a:gd name="connsiteX196" fmla="*/ 603183 w 923126"/>
              <a:gd name="connsiteY196" fmla="*/ 293077 h 925870"/>
              <a:gd name="connsiteX197" fmla="*/ 603183 w 923126"/>
              <a:gd name="connsiteY197" fmla="*/ 312376 h 925870"/>
              <a:gd name="connsiteX198" fmla="*/ 583600 w 923126"/>
              <a:gd name="connsiteY198" fmla="*/ 312376 h 925870"/>
              <a:gd name="connsiteX199" fmla="*/ 583600 w 923126"/>
              <a:gd name="connsiteY199" fmla="*/ 315876 h 925870"/>
              <a:gd name="connsiteX200" fmla="*/ 583884 w 923126"/>
              <a:gd name="connsiteY200" fmla="*/ 605264 h 925870"/>
              <a:gd name="connsiteX201" fmla="*/ 583884 w 923126"/>
              <a:gd name="connsiteY201" fmla="*/ 613494 h 925870"/>
              <a:gd name="connsiteX202" fmla="*/ 603277 w 923126"/>
              <a:gd name="connsiteY202" fmla="*/ 613494 h 925870"/>
              <a:gd name="connsiteX203" fmla="*/ 603277 w 923126"/>
              <a:gd name="connsiteY203" fmla="*/ 632888 h 925870"/>
              <a:gd name="connsiteX204" fmla="*/ 611413 w 923126"/>
              <a:gd name="connsiteY204" fmla="*/ 632888 h 925870"/>
              <a:gd name="connsiteX205" fmla="*/ 611413 w 923126"/>
              <a:gd name="connsiteY205" fmla="*/ 615954 h 925870"/>
              <a:gd name="connsiteX206" fmla="*/ 613873 w 923126"/>
              <a:gd name="connsiteY206" fmla="*/ 613494 h 925870"/>
              <a:gd name="connsiteX207" fmla="*/ 628063 w 923126"/>
              <a:gd name="connsiteY207" fmla="*/ 613494 h 925870"/>
              <a:gd name="connsiteX208" fmla="*/ 631090 w 923126"/>
              <a:gd name="connsiteY208" fmla="*/ 610467 h 925870"/>
              <a:gd name="connsiteX209" fmla="*/ 625793 w 923126"/>
              <a:gd name="connsiteY209" fmla="*/ 605264 h 925870"/>
              <a:gd name="connsiteX210" fmla="*/ 611413 w 923126"/>
              <a:gd name="connsiteY210" fmla="*/ 605264 h 925870"/>
              <a:gd name="connsiteX211" fmla="*/ 611413 w 923126"/>
              <a:gd name="connsiteY211" fmla="*/ 601764 h 925870"/>
              <a:gd name="connsiteX212" fmla="*/ 611413 w 923126"/>
              <a:gd name="connsiteY212" fmla="*/ 588141 h 925870"/>
              <a:gd name="connsiteX213" fmla="*/ 610183 w 923126"/>
              <a:gd name="connsiteY213" fmla="*/ 585870 h 925870"/>
              <a:gd name="connsiteX214" fmla="*/ 603277 w 923126"/>
              <a:gd name="connsiteY214" fmla="*/ 585776 h 925870"/>
              <a:gd name="connsiteX215" fmla="*/ 603277 w 923126"/>
              <a:gd name="connsiteY215" fmla="*/ 605264 h 925870"/>
              <a:gd name="connsiteX216" fmla="*/ 583978 w 923126"/>
              <a:gd name="connsiteY216" fmla="*/ 605264 h 925870"/>
              <a:gd name="connsiteX217" fmla="*/ 315119 w 923126"/>
              <a:gd name="connsiteY217" fmla="*/ 878758 h 925870"/>
              <a:gd name="connsiteX218" fmla="*/ 311335 w 923126"/>
              <a:gd name="connsiteY218" fmla="*/ 882637 h 925870"/>
              <a:gd name="connsiteX219" fmla="*/ 311335 w 923126"/>
              <a:gd name="connsiteY219" fmla="*/ 898341 h 925870"/>
              <a:gd name="connsiteX220" fmla="*/ 296577 w 923126"/>
              <a:gd name="connsiteY220" fmla="*/ 898341 h 925870"/>
              <a:gd name="connsiteX221" fmla="*/ 291658 w 923126"/>
              <a:gd name="connsiteY221" fmla="*/ 903166 h 925870"/>
              <a:gd name="connsiteX222" fmla="*/ 295158 w 923126"/>
              <a:gd name="connsiteY222" fmla="*/ 906571 h 925870"/>
              <a:gd name="connsiteX223" fmla="*/ 311430 w 923126"/>
              <a:gd name="connsiteY223" fmla="*/ 906571 h 925870"/>
              <a:gd name="connsiteX224" fmla="*/ 311430 w 923126"/>
              <a:gd name="connsiteY224" fmla="*/ 925870 h 925870"/>
              <a:gd name="connsiteX225" fmla="*/ 319660 w 923126"/>
              <a:gd name="connsiteY225" fmla="*/ 925870 h 925870"/>
              <a:gd name="connsiteX226" fmla="*/ 319660 w 923126"/>
              <a:gd name="connsiteY226" fmla="*/ 906571 h 925870"/>
              <a:gd name="connsiteX227" fmla="*/ 336499 w 923126"/>
              <a:gd name="connsiteY227" fmla="*/ 906571 h 925870"/>
              <a:gd name="connsiteX228" fmla="*/ 338770 w 923126"/>
              <a:gd name="connsiteY228" fmla="*/ 906004 h 925870"/>
              <a:gd name="connsiteX229" fmla="*/ 338770 w 923126"/>
              <a:gd name="connsiteY229" fmla="*/ 899287 h 925870"/>
              <a:gd name="connsiteX230" fmla="*/ 335080 w 923126"/>
              <a:gd name="connsiteY230" fmla="*/ 898436 h 925870"/>
              <a:gd name="connsiteX231" fmla="*/ 319566 w 923126"/>
              <a:gd name="connsiteY231" fmla="*/ 898436 h 925870"/>
              <a:gd name="connsiteX232" fmla="*/ 319566 w 923126"/>
              <a:gd name="connsiteY232" fmla="*/ 878853 h 925870"/>
              <a:gd name="connsiteX233" fmla="*/ 315214 w 923126"/>
              <a:gd name="connsiteY233" fmla="*/ 878853 h 925870"/>
              <a:gd name="connsiteX234" fmla="*/ 611508 w 923126"/>
              <a:gd name="connsiteY234" fmla="*/ 906571 h 925870"/>
              <a:gd name="connsiteX235" fmla="*/ 614819 w 923126"/>
              <a:gd name="connsiteY235" fmla="*/ 906571 h 925870"/>
              <a:gd name="connsiteX236" fmla="*/ 628536 w 923126"/>
              <a:gd name="connsiteY236" fmla="*/ 906571 h 925870"/>
              <a:gd name="connsiteX237" fmla="*/ 630806 w 923126"/>
              <a:gd name="connsiteY237" fmla="*/ 906004 h 925870"/>
              <a:gd name="connsiteX238" fmla="*/ 630806 w 923126"/>
              <a:gd name="connsiteY238" fmla="*/ 899287 h 925870"/>
              <a:gd name="connsiteX239" fmla="*/ 627022 w 923126"/>
              <a:gd name="connsiteY239" fmla="*/ 898436 h 925870"/>
              <a:gd name="connsiteX240" fmla="*/ 611318 w 923126"/>
              <a:gd name="connsiteY240" fmla="*/ 898436 h 925870"/>
              <a:gd name="connsiteX241" fmla="*/ 611318 w 923126"/>
              <a:gd name="connsiteY241" fmla="*/ 879042 h 925870"/>
              <a:gd name="connsiteX242" fmla="*/ 603372 w 923126"/>
              <a:gd name="connsiteY242" fmla="*/ 879042 h 925870"/>
              <a:gd name="connsiteX243" fmla="*/ 603372 w 923126"/>
              <a:gd name="connsiteY243" fmla="*/ 898436 h 925870"/>
              <a:gd name="connsiteX244" fmla="*/ 599966 w 923126"/>
              <a:gd name="connsiteY244" fmla="*/ 898436 h 925870"/>
              <a:gd name="connsiteX245" fmla="*/ 586249 w 923126"/>
              <a:gd name="connsiteY245" fmla="*/ 898436 h 925870"/>
              <a:gd name="connsiteX246" fmla="*/ 583978 w 923126"/>
              <a:gd name="connsiteY246" fmla="*/ 899003 h 925870"/>
              <a:gd name="connsiteX247" fmla="*/ 583978 w 923126"/>
              <a:gd name="connsiteY247" fmla="*/ 905720 h 925870"/>
              <a:gd name="connsiteX248" fmla="*/ 587763 w 923126"/>
              <a:gd name="connsiteY248" fmla="*/ 906477 h 925870"/>
              <a:gd name="connsiteX249" fmla="*/ 603372 w 923126"/>
              <a:gd name="connsiteY249" fmla="*/ 906477 h 925870"/>
              <a:gd name="connsiteX250" fmla="*/ 603372 w 923126"/>
              <a:gd name="connsiteY250" fmla="*/ 925870 h 925870"/>
              <a:gd name="connsiteX251" fmla="*/ 611508 w 923126"/>
              <a:gd name="connsiteY251" fmla="*/ 925870 h 925870"/>
              <a:gd name="connsiteX252" fmla="*/ 611508 w 923126"/>
              <a:gd name="connsiteY252" fmla="*/ 906477 h 92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923126" h="925870">
                <a:moveTo>
                  <a:pt x="923032" y="320796"/>
                </a:moveTo>
                <a:lnTo>
                  <a:pt x="903639" y="320796"/>
                </a:lnTo>
                <a:lnTo>
                  <a:pt x="903639" y="340000"/>
                </a:lnTo>
                <a:lnTo>
                  <a:pt x="895219" y="340000"/>
                </a:lnTo>
                <a:cubicBezTo>
                  <a:pt x="895219" y="334513"/>
                  <a:pt x="895125" y="329121"/>
                  <a:pt x="895219" y="323728"/>
                </a:cubicBezTo>
                <a:cubicBezTo>
                  <a:pt x="895219" y="321458"/>
                  <a:pt x="894652" y="320606"/>
                  <a:pt x="892192" y="320606"/>
                </a:cubicBezTo>
                <a:cubicBezTo>
                  <a:pt x="886800" y="320796"/>
                  <a:pt x="881407" y="320606"/>
                  <a:pt x="875826" y="320606"/>
                </a:cubicBezTo>
                <a:lnTo>
                  <a:pt x="875826" y="312376"/>
                </a:lnTo>
                <a:lnTo>
                  <a:pt x="895030" y="312376"/>
                </a:lnTo>
                <a:lnTo>
                  <a:pt x="895030" y="293077"/>
                </a:lnTo>
                <a:lnTo>
                  <a:pt x="903260" y="293077"/>
                </a:lnTo>
                <a:lnTo>
                  <a:pt x="903260" y="312376"/>
                </a:lnTo>
                <a:cubicBezTo>
                  <a:pt x="905152" y="312376"/>
                  <a:pt x="906855" y="312376"/>
                  <a:pt x="908463" y="312376"/>
                </a:cubicBezTo>
                <a:cubicBezTo>
                  <a:pt x="913288" y="312471"/>
                  <a:pt x="918113" y="312660"/>
                  <a:pt x="922938" y="312754"/>
                </a:cubicBezTo>
                <a:lnTo>
                  <a:pt x="922938" y="320701"/>
                </a:lnTo>
                <a:close/>
                <a:moveTo>
                  <a:pt x="923032" y="605075"/>
                </a:moveTo>
                <a:lnTo>
                  <a:pt x="903450" y="605075"/>
                </a:lnTo>
                <a:lnTo>
                  <a:pt x="903450" y="585681"/>
                </a:lnTo>
                <a:cubicBezTo>
                  <a:pt x="901841" y="585681"/>
                  <a:pt x="900611" y="585681"/>
                  <a:pt x="899476" y="585681"/>
                </a:cubicBezTo>
                <a:cubicBezTo>
                  <a:pt x="894746" y="585681"/>
                  <a:pt x="895314" y="585208"/>
                  <a:pt x="895219" y="589938"/>
                </a:cubicBezTo>
                <a:cubicBezTo>
                  <a:pt x="895219" y="594952"/>
                  <a:pt x="895219" y="599966"/>
                  <a:pt x="895219" y="605264"/>
                </a:cubicBezTo>
                <a:lnTo>
                  <a:pt x="875920" y="605264"/>
                </a:lnTo>
                <a:lnTo>
                  <a:pt x="875920" y="613400"/>
                </a:lnTo>
                <a:cubicBezTo>
                  <a:pt x="881218" y="613400"/>
                  <a:pt x="886327" y="613400"/>
                  <a:pt x="891435" y="613400"/>
                </a:cubicBezTo>
                <a:cubicBezTo>
                  <a:pt x="893895" y="613400"/>
                  <a:pt x="895125" y="614630"/>
                  <a:pt x="895125" y="617089"/>
                </a:cubicBezTo>
                <a:cubicBezTo>
                  <a:pt x="895125" y="622292"/>
                  <a:pt x="895125" y="627495"/>
                  <a:pt x="895125" y="632793"/>
                </a:cubicBezTo>
                <a:lnTo>
                  <a:pt x="903544" y="632793"/>
                </a:lnTo>
                <a:lnTo>
                  <a:pt x="903544" y="613400"/>
                </a:lnTo>
                <a:cubicBezTo>
                  <a:pt x="906004" y="613400"/>
                  <a:pt x="907990" y="613400"/>
                  <a:pt x="909977" y="613400"/>
                </a:cubicBezTo>
                <a:cubicBezTo>
                  <a:pt x="914329" y="613305"/>
                  <a:pt x="918680" y="613116"/>
                  <a:pt x="923032" y="613021"/>
                </a:cubicBezTo>
                <a:lnTo>
                  <a:pt x="923032" y="605075"/>
                </a:lnTo>
                <a:close/>
                <a:moveTo>
                  <a:pt x="923032" y="898530"/>
                </a:moveTo>
                <a:lnTo>
                  <a:pt x="903450" y="898530"/>
                </a:lnTo>
                <a:cubicBezTo>
                  <a:pt x="903450" y="896922"/>
                  <a:pt x="903450" y="895881"/>
                  <a:pt x="903450" y="894841"/>
                </a:cubicBezTo>
                <a:cubicBezTo>
                  <a:pt x="903450" y="890205"/>
                  <a:pt x="903450" y="885570"/>
                  <a:pt x="903450" y="880934"/>
                </a:cubicBezTo>
                <a:cubicBezTo>
                  <a:pt x="903450" y="880177"/>
                  <a:pt x="902598" y="878948"/>
                  <a:pt x="902030" y="878853"/>
                </a:cubicBezTo>
                <a:cubicBezTo>
                  <a:pt x="899949" y="878569"/>
                  <a:pt x="897773" y="878758"/>
                  <a:pt x="895219" y="878758"/>
                </a:cubicBezTo>
                <a:lnTo>
                  <a:pt x="895219" y="898341"/>
                </a:lnTo>
                <a:lnTo>
                  <a:pt x="875920" y="898341"/>
                </a:lnTo>
                <a:lnTo>
                  <a:pt x="875920" y="906571"/>
                </a:lnTo>
                <a:lnTo>
                  <a:pt x="895219" y="906571"/>
                </a:lnTo>
                <a:lnTo>
                  <a:pt x="895219" y="925681"/>
                </a:lnTo>
                <a:lnTo>
                  <a:pt x="903639" y="925681"/>
                </a:lnTo>
                <a:lnTo>
                  <a:pt x="903639" y="906477"/>
                </a:lnTo>
                <a:lnTo>
                  <a:pt x="923032" y="906477"/>
                </a:lnTo>
                <a:lnTo>
                  <a:pt x="923032" y="898530"/>
                </a:lnTo>
                <a:close/>
                <a:moveTo>
                  <a:pt x="19299" y="0"/>
                </a:moveTo>
                <a:lnTo>
                  <a:pt x="19299" y="19677"/>
                </a:lnTo>
                <a:lnTo>
                  <a:pt x="0" y="19677"/>
                </a:lnTo>
                <a:lnTo>
                  <a:pt x="0" y="28002"/>
                </a:lnTo>
                <a:lnTo>
                  <a:pt x="19393" y="28002"/>
                </a:lnTo>
                <a:lnTo>
                  <a:pt x="19393" y="47206"/>
                </a:lnTo>
                <a:lnTo>
                  <a:pt x="27718" y="47206"/>
                </a:lnTo>
                <a:lnTo>
                  <a:pt x="27718" y="27813"/>
                </a:lnTo>
                <a:lnTo>
                  <a:pt x="46923" y="27813"/>
                </a:lnTo>
                <a:lnTo>
                  <a:pt x="46923" y="19677"/>
                </a:lnTo>
                <a:lnTo>
                  <a:pt x="27624" y="19677"/>
                </a:lnTo>
                <a:cubicBezTo>
                  <a:pt x="27624" y="17501"/>
                  <a:pt x="27624" y="15704"/>
                  <a:pt x="27624" y="13907"/>
                </a:cubicBezTo>
                <a:cubicBezTo>
                  <a:pt x="27624" y="9271"/>
                  <a:pt x="27435" y="4636"/>
                  <a:pt x="27340" y="0"/>
                </a:cubicBezTo>
                <a:lnTo>
                  <a:pt x="19393" y="0"/>
                </a:lnTo>
                <a:close/>
                <a:moveTo>
                  <a:pt x="923032" y="19961"/>
                </a:moveTo>
                <a:cubicBezTo>
                  <a:pt x="918018" y="19961"/>
                  <a:pt x="913004" y="19772"/>
                  <a:pt x="908085" y="19677"/>
                </a:cubicBezTo>
                <a:cubicBezTo>
                  <a:pt x="906666" y="19677"/>
                  <a:pt x="905247" y="19677"/>
                  <a:pt x="903544" y="19677"/>
                </a:cubicBezTo>
                <a:cubicBezTo>
                  <a:pt x="903544" y="15420"/>
                  <a:pt x="903544" y="11541"/>
                  <a:pt x="903544" y="7568"/>
                </a:cubicBezTo>
                <a:cubicBezTo>
                  <a:pt x="903544" y="5014"/>
                  <a:pt x="903355" y="2554"/>
                  <a:pt x="903166" y="0"/>
                </a:cubicBezTo>
                <a:lnTo>
                  <a:pt x="895219" y="0"/>
                </a:lnTo>
                <a:lnTo>
                  <a:pt x="895219" y="19677"/>
                </a:lnTo>
                <a:lnTo>
                  <a:pt x="876015" y="19677"/>
                </a:lnTo>
                <a:lnTo>
                  <a:pt x="876015" y="28002"/>
                </a:lnTo>
                <a:lnTo>
                  <a:pt x="895408" y="28002"/>
                </a:lnTo>
                <a:lnTo>
                  <a:pt x="895408" y="47206"/>
                </a:lnTo>
                <a:lnTo>
                  <a:pt x="903733" y="47206"/>
                </a:lnTo>
                <a:lnTo>
                  <a:pt x="903733" y="27908"/>
                </a:lnTo>
                <a:lnTo>
                  <a:pt x="923127" y="27908"/>
                </a:lnTo>
                <a:lnTo>
                  <a:pt x="923127" y="19961"/>
                </a:lnTo>
                <a:close/>
                <a:moveTo>
                  <a:pt x="311619" y="0"/>
                </a:moveTo>
                <a:lnTo>
                  <a:pt x="311619" y="19677"/>
                </a:lnTo>
                <a:cubicBezTo>
                  <a:pt x="306227" y="19677"/>
                  <a:pt x="301497" y="19677"/>
                  <a:pt x="296861" y="19677"/>
                </a:cubicBezTo>
                <a:cubicBezTo>
                  <a:pt x="290901" y="19677"/>
                  <a:pt x="291847" y="19015"/>
                  <a:pt x="291658" y="24786"/>
                </a:cubicBezTo>
                <a:cubicBezTo>
                  <a:pt x="291564" y="27340"/>
                  <a:pt x="292320" y="28097"/>
                  <a:pt x="294780" y="28002"/>
                </a:cubicBezTo>
                <a:cubicBezTo>
                  <a:pt x="300172" y="27813"/>
                  <a:pt x="305565" y="28002"/>
                  <a:pt x="311335" y="28002"/>
                </a:cubicBezTo>
                <a:lnTo>
                  <a:pt x="311335" y="47301"/>
                </a:lnTo>
                <a:lnTo>
                  <a:pt x="319566" y="47301"/>
                </a:lnTo>
                <a:lnTo>
                  <a:pt x="319566" y="27908"/>
                </a:lnTo>
                <a:cubicBezTo>
                  <a:pt x="325431" y="27908"/>
                  <a:pt x="330918" y="27908"/>
                  <a:pt x="336405" y="27908"/>
                </a:cubicBezTo>
                <a:cubicBezTo>
                  <a:pt x="338297" y="27908"/>
                  <a:pt x="339243" y="27435"/>
                  <a:pt x="339054" y="25353"/>
                </a:cubicBezTo>
                <a:cubicBezTo>
                  <a:pt x="339054" y="24691"/>
                  <a:pt x="339054" y="24029"/>
                  <a:pt x="339054" y="23367"/>
                </a:cubicBezTo>
                <a:cubicBezTo>
                  <a:pt x="339054" y="20907"/>
                  <a:pt x="337824" y="19677"/>
                  <a:pt x="335364" y="19677"/>
                </a:cubicBezTo>
                <a:cubicBezTo>
                  <a:pt x="330161" y="19677"/>
                  <a:pt x="324958" y="19677"/>
                  <a:pt x="319660" y="19677"/>
                </a:cubicBezTo>
                <a:lnTo>
                  <a:pt x="319660" y="0"/>
                </a:lnTo>
                <a:lnTo>
                  <a:pt x="311714" y="0"/>
                </a:lnTo>
                <a:close/>
                <a:moveTo>
                  <a:pt x="603372" y="0"/>
                </a:moveTo>
                <a:lnTo>
                  <a:pt x="603372" y="19677"/>
                </a:lnTo>
                <a:cubicBezTo>
                  <a:pt x="602047" y="19677"/>
                  <a:pt x="601007" y="19677"/>
                  <a:pt x="599966" y="19677"/>
                </a:cubicBezTo>
                <a:cubicBezTo>
                  <a:pt x="595331" y="19677"/>
                  <a:pt x="590695" y="19677"/>
                  <a:pt x="585965" y="19677"/>
                </a:cubicBezTo>
                <a:cubicBezTo>
                  <a:pt x="585208" y="19677"/>
                  <a:pt x="583884" y="20529"/>
                  <a:pt x="583789" y="21002"/>
                </a:cubicBezTo>
                <a:cubicBezTo>
                  <a:pt x="583505" y="23083"/>
                  <a:pt x="583695" y="25259"/>
                  <a:pt x="583695" y="27813"/>
                </a:cubicBezTo>
                <a:lnTo>
                  <a:pt x="603277" y="27813"/>
                </a:lnTo>
                <a:lnTo>
                  <a:pt x="603277" y="47112"/>
                </a:lnTo>
                <a:lnTo>
                  <a:pt x="611413" y="47112"/>
                </a:lnTo>
                <a:lnTo>
                  <a:pt x="611413" y="27908"/>
                </a:lnTo>
                <a:lnTo>
                  <a:pt x="614724" y="27908"/>
                </a:lnTo>
                <a:cubicBezTo>
                  <a:pt x="619265" y="27908"/>
                  <a:pt x="623806" y="27908"/>
                  <a:pt x="628441" y="27908"/>
                </a:cubicBezTo>
                <a:cubicBezTo>
                  <a:pt x="629198" y="27908"/>
                  <a:pt x="630712" y="27624"/>
                  <a:pt x="630712" y="27340"/>
                </a:cubicBezTo>
                <a:cubicBezTo>
                  <a:pt x="630901" y="25070"/>
                  <a:pt x="631090" y="22799"/>
                  <a:pt x="630712" y="20623"/>
                </a:cubicBezTo>
                <a:cubicBezTo>
                  <a:pt x="630712" y="20150"/>
                  <a:pt x="628252" y="19772"/>
                  <a:pt x="626928" y="19772"/>
                </a:cubicBezTo>
                <a:cubicBezTo>
                  <a:pt x="621819" y="19677"/>
                  <a:pt x="616711" y="19772"/>
                  <a:pt x="611224" y="19772"/>
                </a:cubicBezTo>
                <a:lnTo>
                  <a:pt x="611224" y="0"/>
                </a:lnTo>
                <a:lnTo>
                  <a:pt x="603277" y="0"/>
                </a:lnTo>
                <a:close/>
                <a:moveTo>
                  <a:pt x="19299" y="312471"/>
                </a:moveTo>
                <a:lnTo>
                  <a:pt x="0" y="312471"/>
                </a:lnTo>
                <a:lnTo>
                  <a:pt x="0" y="320701"/>
                </a:lnTo>
                <a:cubicBezTo>
                  <a:pt x="5582" y="320701"/>
                  <a:pt x="10974" y="320796"/>
                  <a:pt x="16366" y="320701"/>
                </a:cubicBezTo>
                <a:cubicBezTo>
                  <a:pt x="18826" y="320701"/>
                  <a:pt x="19488" y="321458"/>
                  <a:pt x="19299" y="323823"/>
                </a:cubicBezTo>
                <a:cubicBezTo>
                  <a:pt x="19110" y="327418"/>
                  <a:pt x="19299" y="331013"/>
                  <a:pt x="19299" y="334607"/>
                </a:cubicBezTo>
                <a:cubicBezTo>
                  <a:pt x="19299" y="336405"/>
                  <a:pt x="19299" y="338297"/>
                  <a:pt x="19299" y="340094"/>
                </a:cubicBezTo>
                <a:lnTo>
                  <a:pt x="27718" y="340094"/>
                </a:lnTo>
                <a:lnTo>
                  <a:pt x="27718" y="320701"/>
                </a:lnTo>
                <a:lnTo>
                  <a:pt x="46923" y="320701"/>
                </a:lnTo>
                <a:lnTo>
                  <a:pt x="46923" y="312565"/>
                </a:lnTo>
                <a:lnTo>
                  <a:pt x="27529" y="312565"/>
                </a:lnTo>
                <a:lnTo>
                  <a:pt x="27529" y="293172"/>
                </a:lnTo>
                <a:lnTo>
                  <a:pt x="19299" y="293172"/>
                </a:lnTo>
                <a:lnTo>
                  <a:pt x="19299" y="312565"/>
                </a:lnTo>
                <a:close/>
                <a:moveTo>
                  <a:pt x="27624" y="622481"/>
                </a:moveTo>
                <a:cubicBezTo>
                  <a:pt x="27624" y="619549"/>
                  <a:pt x="26867" y="615765"/>
                  <a:pt x="28381" y="614062"/>
                </a:cubicBezTo>
                <a:cubicBezTo>
                  <a:pt x="29705" y="612643"/>
                  <a:pt x="33678" y="613494"/>
                  <a:pt x="36516" y="613494"/>
                </a:cubicBezTo>
                <a:cubicBezTo>
                  <a:pt x="40017" y="613494"/>
                  <a:pt x="43517" y="613494"/>
                  <a:pt x="46923" y="613494"/>
                </a:cubicBezTo>
                <a:lnTo>
                  <a:pt x="46923" y="605169"/>
                </a:lnTo>
                <a:lnTo>
                  <a:pt x="27624" y="605169"/>
                </a:lnTo>
                <a:cubicBezTo>
                  <a:pt x="27624" y="603750"/>
                  <a:pt x="27624" y="602804"/>
                  <a:pt x="27624" y="601764"/>
                </a:cubicBezTo>
                <a:cubicBezTo>
                  <a:pt x="27624" y="597223"/>
                  <a:pt x="27624" y="592682"/>
                  <a:pt x="27624" y="588141"/>
                </a:cubicBezTo>
                <a:cubicBezTo>
                  <a:pt x="27624" y="587384"/>
                  <a:pt x="26867" y="585965"/>
                  <a:pt x="26299" y="585870"/>
                </a:cubicBezTo>
                <a:cubicBezTo>
                  <a:pt x="24124" y="585587"/>
                  <a:pt x="21853" y="585776"/>
                  <a:pt x="19299" y="585776"/>
                </a:cubicBezTo>
                <a:lnTo>
                  <a:pt x="19299" y="605359"/>
                </a:lnTo>
                <a:lnTo>
                  <a:pt x="0" y="605359"/>
                </a:lnTo>
                <a:lnTo>
                  <a:pt x="0" y="613494"/>
                </a:lnTo>
                <a:cubicBezTo>
                  <a:pt x="5014" y="613494"/>
                  <a:pt x="9933" y="613494"/>
                  <a:pt x="14853" y="613494"/>
                </a:cubicBezTo>
                <a:cubicBezTo>
                  <a:pt x="19961" y="613494"/>
                  <a:pt x="19299" y="613021"/>
                  <a:pt x="19299" y="617846"/>
                </a:cubicBezTo>
                <a:cubicBezTo>
                  <a:pt x="19299" y="622860"/>
                  <a:pt x="19299" y="627874"/>
                  <a:pt x="19299" y="632982"/>
                </a:cubicBezTo>
                <a:lnTo>
                  <a:pt x="27529" y="632982"/>
                </a:lnTo>
                <a:cubicBezTo>
                  <a:pt x="27529" y="629293"/>
                  <a:pt x="27529" y="625982"/>
                  <a:pt x="27529" y="622576"/>
                </a:cubicBezTo>
                <a:close/>
                <a:moveTo>
                  <a:pt x="291658" y="316728"/>
                </a:moveTo>
                <a:cubicBezTo>
                  <a:pt x="291658" y="319376"/>
                  <a:pt x="292983" y="320701"/>
                  <a:pt x="295631" y="320701"/>
                </a:cubicBezTo>
                <a:cubicBezTo>
                  <a:pt x="300740" y="320701"/>
                  <a:pt x="305848" y="320701"/>
                  <a:pt x="311335" y="320701"/>
                </a:cubicBezTo>
                <a:lnTo>
                  <a:pt x="311335" y="340000"/>
                </a:lnTo>
                <a:lnTo>
                  <a:pt x="319566" y="340000"/>
                </a:lnTo>
                <a:lnTo>
                  <a:pt x="319566" y="320512"/>
                </a:lnTo>
                <a:lnTo>
                  <a:pt x="338770" y="320512"/>
                </a:lnTo>
                <a:lnTo>
                  <a:pt x="338770" y="312281"/>
                </a:lnTo>
                <a:lnTo>
                  <a:pt x="319376" y="312281"/>
                </a:lnTo>
                <a:lnTo>
                  <a:pt x="319376" y="292983"/>
                </a:lnTo>
                <a:lnTo>
                  <a:pt x="311335" y="292983"/>
                </a:lnTo>
                <a:lnTo>
                  <a:pt x="311335" y="312376"/>
                </a:lnTo>
                <a:lnTo>
                  <a:pt x="291658" y="312376"/>
                </a:lnTo>
                <a:cubicBezTo>
                  <a:pt x="291658" y="313984"/>
                  <a:pt x="291658" y="315309"/>
                  <a:pt x="291658" y="316633"/>
                </a:cubicBezTo>
                <a:close/>
                <a:moveTo>
                  <a:pt x="319282" y="605169"/>
                </a:moveTo>
                <a:lnTo>
                  <a:pt x="319282" y="585870"/>
                </a:lnTo>
                <a:lnTo>
                  <a:pt x="311335" y="585870"/>
                </a:lnTo>
                <a:lnTo>
                  <a:pt x="311335" y="605264"/>
                </a:lnTo>
                <a:lnTo>
                  <a:pt x="291847" y="605264"/>
                </a:lnTo>
                <a:lnTo>
                  <a:pt x="291847" y="613494"/>
                </a:lnTo>
                <a:lnTo>
                  <a:pt x="311335" y="613494"/>
                </a:lnTo>
                <a:lnTo>
                  <a:pt x="311335" y="632888"/>
                </a:lnTo>
                <a:lnTo>
                  <a:pt x="319566" y="632888"/>
                </a:lnTo>
                <a:lnTo>
                  <a:pt x="319566" y="613400"/>
                </a:lnTo>
                <a:lnTo>
                  <a:pt x="339054" y="613400"/>
                </a:lnTo>
                <a:lnTo>
                  <a:pt x="339054" y="605169"/>
                </a:lnTo>
                <a:lnTo>
                  <a:pt x="319376" y="605169"/>
                </a:lnTo>
                <a:close/>
                <a:moveTo>
                  <a:pt x="47112" y="903450"/>
                </a:moveTo>
                <a:cubicBezTo>
                  <a:pt x="47017" y="897584"/>
                  <a:pt x="48058" y="898341"/>
                  <a:pt x="42098" y="898246"/>
                </a:cubicBezTo>
                <a:cubicBezTo>
                  <a:pt x="37368" y="898246"/>
                  <a:pt x="32638" y="898246"/>
                  <a:pt x="27529" y="898246"/>
                </a:cubicBezTo>
                <a:lnTo>
                  <a:pt x="27529" y="878948"/>
                </a:lnTo>
                <a:lnTo>
                  <a:pt x="19299" y="878948"/>
                </a:lnTo>
                <a:lnTo>
                  <a:pt x="19299" y="898341"/>
                </a:lnTo>
                <a:lnTo>
                  <a:pt x="0" y="898341"/>
                </a:lnTo>
                <a:lnTo>
                  <a:pt x="0" y="906666"/>
                </a:lnTo>
                <a:lnTo>
                  <a:pt x="19393" y="906666"/>
                </a:lnTo>
                <a:lnTo>
                  <a:pt x="19393" y="925870"/>
                </a:lnTo>
                <a:lnTo>
                  <a:pt x="27718" y="925870"/>
                </a:lnTo>
                <a:lnTo>
                  <a:pt x="27718" y="906571"/>
                </a:lnTo>
                <a:lnTo>
                  <a:pt x="47206" y="906571"/>
                </a:lnTo>
                <a:cubicBezTo>
                  <a:pt x="47206" y="905247"/>
                  <a:pt x="47206" y="904396"/>
                  <a:pt x="47206" y="903544"/>
                </a:cubicBezTo>
                <a:close/>
                <a:moveTo>
                  <a:pt x="583695" y="315876"/>
                </a:moveTo>
                <a:cubicBezTo>
                  <a:pt x="583695" y="321458"/>
                  <a:pt x="583032" y="320606"/>
                  <a:pt x="588519" y="320701"/>
                </a:cubicBezTo>
                <a:cubicBezTo>
                  <a:pt x="593344" y="320701"/>
                  <a:pt x="598169" y="320701"/>
                  <a:pt x="603277" y="320701"/>
                </a:cubicBezTo>
                <a:lnTo>
                  <a:pt x="603277" y="340000"/>
                </a:lnTo>
                <a:lnTo>
                  <a:pt x="611318" y="340000"/>
                </a:lnTo>
                <a:cubicBezTo>
                  <a:pt x="611318" y="334418"/>
                  <a:pt x="611413" y="329026"/>
                  <a:pt x="611318" y="323634"/>
                </a:cubicBezTo>
                <a:cubicBezTo>
                  <a:pt x="611318" y="321174"/>
                  <a:pt x="612075" y="320512"/>
                  <a:pt x="614440" y="320606"/>
                </a:cubicBezTo>
                <a:cubicBezTo>
                  <a:pt x="618981" y="320796"/>
                  <a:pt x="623522" y="320606"/>
                  <a:pt x="628063" y="320701"/>
                </a:cubicBezTo>
                <a:cubicBezTo>
                  <a:pt x="630428" y="320701"/>
                  <a:pt x="631185" y="320039"/>
                  <a:pt x="631090" y="317674"/>
                </a:cubicBezTo>
                <a:cubicBezTo>
                  <a:pt x="630901" y="311525"/>
                  <a:pt x="631752" y="312565"/>
                  <a:pt x="625698" y="312471"/>
                </a:cubicBezTo>
                <a:cubicBezTo>
                  <a:pt x="625036" y="312471"/>
                  <a:pt x="624374" y="312471"/>
                  <a:pt x="623711" y="312471"/>
                </a:cubicBezTo>
                <a:lnTo>
                  <a:pt x="611224" y="312471"/>
                </a:lnTo>
                <a:lnTo>
                  <a:pt x="611224" y="293077"/>
                </a:lnTo>
                <a:lnTo>
                  <a:pt x="603183" y="293077"/>
                </a:lnTo>
                <a:lnTo>
                  <a:pt x="603183" y="312376"/>
                </a:lnTo>
                <a:lnTo>
                  <a:pt x="583600" y="312376"/>
                </a:lnTo>
                <a:cubicBezTo>
                  <a:pt x="583600" y="313795"/>
                  <a:pt x="583600" y="314836"/>
                  <a:pt x="583600" y="315876"/>
                </a:cubicBezTo>
                <a:close/>
                <a:moveTo>
                  <a:pt x="583884" y="605264"/>
                </a:moveTo>
                <a:lnTo>
                  <a:pt x="583884" y="613494"/>
                </a:lnTo>
                <a:lnTo>
                  <a:pt x="603277" y="613494"/>
                </a:lnTo>
                <a:lnTo>
                  <a:pt x="603277" y="632888"/>
                </a:lnTo>
                <a:lnTo>
                  <a:pt x="611413" y="632888"/>
                </a:lnTo>
                <a:cubicBezTo>
                  <a:pt x="611413" y="627117"/>
                  <a:pt x="611413" y="621535"/>
                  <a:pt x="611413" y="615954"/>
                </a:cubicBezTo>
                <a:cubicBezTo>
                  <a:pt x="611413" y="614062"/>
                  <a:pt x="611981" y="613494"/>
                  <a:pt x="613873" y="613494"/>
                </a:cubicBezTo>
                <a:cubicBezTo>
                  <a:pt x="618603" y="613589"/>
                  <a:pt x="623333" y="613494"/>
                  <a:pt x="628063" y="613494"/>
                </a:cubicBezTo>
                <a:cubicBezTo>
                  <a:pt x="630428" y="613494"/>
                  <a:pt x="631185" y="612927"/>
                  <a:pt x="631090" y="610467"/>
                </a:cubicBezTo>
                <a:cubicBezTo>
                  <a:pt x="630806" y="604318"/>
                  <a:pt x="631847" y="605359"/>
                  <a:pt x="625793" y="605264"/>
                </a:cubicBezTo>
                <a:cubicBezTo>
                  <a:pt x="621062" y="605264"/>
                  <a:pt x="616427" y="605264"/>
                  <a:pt x="611413" y="605264"/>
                </a:cubicBezTo>
                <a:cubicBezTo>
                  <a:pt x="611413" y="603845"/>
                  <a:pt x="611413" y="602804"/>
                  <a:pt x="611413" y="601764"/>
                </a:cubicBezTo>
                <a:cubicBezTo>
                  <a:pt x="611413" y="597223"/>
                  <a:pt x="611413" y="592682"/>
                  <a:pt x="611413" y="588141"/>
                </a:cubicBezTo>
                <a:cubicBezTo>
                  <a:pt x="611413" y="587384"/>
                  <a:pt x="610656" y="585965"/>
                  <a:pt x="610183" y="585870"/>
                </a:cubicBezTo>
                <a:cubicBezTo>
                  <a:pt x="608007" y="585587"/>
                  <a:pt x="605737" y="585776"/>
                  <a:pt x="603277" y="585776"/>
                </a:cubicBezTo>
                <a:lnTo>
                  <a:pt x="603277" y="605264"/>
                </a:lnTo>
                <a:lnTo>
                  <a:pt x="583978" y="605264"/>
                </a:lnTo>
                <a:close/>
                <a:moveTo>
                  <a:pt x="315119" y="878758"/>
                </a:moveTo>
                <a:cubicBezTo>
                  <a:pt x="312597" y="878758"/>
                  <a:pt x="311335" y="880051"/>
                  <a:pt x="311335" y="882637"/>
                </a:cubicBezTo>
                <a:cubicBezTo>
                  <a:pt x="311335" y="887746"/>
                  <a:pt x="311335" y="892854"/>
                  <a:pt x="311335" y="898341"/>
                </a:cubicBezTo>
                <a:cubicBezTo>
                  <a:pt x="306227" y="898341"/>
                  <a:pt x="301402" y="898341"/>
                  <a:pt x="296577" y="898341"/>
                </a:cubicBezTo>
                <a:cubicBezTo>
                  <a:pt x="290996" y="898341"/>
                  <a:pt x="291942" y="897773"/>
                  <a:pt x="291658" y="903166"/>
                </a:cubicBezTo>
                <a:cubicBezTo>
                  <a:pt x="291469" y="905909"/>
                  <a:pt x="292415" y="906761"/>
                  <a:pt x="295158" y="906571"/>
                </a:cubicBezTo>
                <a:cubicBezTo>
                  <a:pt x="300456" y="906382"/>
                  <a:pt x="305754" y="906571"/>
                  <a:pt x="311430" y="906571"/>
                </a:cubicBezTo>
                <a:lnTo>
                  <a:pt x="311430" y="925870"/>
                </a:lnTo>
                <a:lnTo>
                  <a:pt x="319660" y="925870"/>
                </a:lnTo>
                <a:lnTo>
                  <a:pt x="319660" y="906571"/>
                </a:lnTo>
                <a:cubicBezTo>
                  <a:pt x="325526" y="906571"/>
                  <a:pt x="331013" y="906571"/>
                  <a:pt x="336499" y="906571"/>
                </a:cubicBezTo>
                <a:cubicBezTo>
                  <a:pt x="337256" y="906571"/>
                  <a:pt x="338770" y="906288"/>
                  <a:pt x="338770" y="906004"/>
                </a:cubicBezTo>
                <a:cubicBezTo>
                  <a:pt x="338959" y="903733"/>
                  <a:pt x="339148" y="901463"/>
                  <a:pt x="338770" y="899287"/>
                </a:cubicBezTo>
                <a:cubicBezTo>
                  <a:pt x="338770" y="898814"/>
                  <a:pt x="336405" y="898436"/>
                  <a:pt x="335080" y="898436"/>
                </a:cubicBezTo>
                <a:cubicBezTo>
                  <a:pt x="329972" y="898341"/>
                  <a:pt x="324863" y="898436"/>
                  <a:pt x="319566" y="898436"/>
                </a:cubicBezTo>
                <a:lnTo>
                  <a:pt x="319566" y="878853"/>
                </a:lnTo>
                <a:cubicBezTo>
                  <a:pt x="317863" y="878853"/>
                  <a:pt x="316538" y="878853"/>
                  <a:pt x="315214" y="878853"/>
                </a:cubicBezTo>
                <a:close/>
                <a:moveTo>
                  <a:pt x="611508" y="906571"/>
                </a:moveTo>
                <a:cubicBezTo>
                  <a:pt x="612832" y="906571"/>
                  <a:pt x="613873" y="906571"/>
                  <a:pt x="614819" y="906571"/>
                </a:cubicBezTo>
                <a:cubicBezTo>
                  <a:pt x="619360" y="906571"/>
                  <a:pt x="623900" y="906571"/>
                  <a:pt x="628536" y="906571"/>
                </a:cubicBezTo>
                <a:cubicBezTo>
                  <a:pt x="629293" y="906571"/>
                  <a:pt x="630712" y="906288"/>
                  <a:pt x="630806" y="906004"/>
                </a:cubicBezTo>
                <a:cubicBezTo>
                  <a:pt x="630996" y="903733"/>
                  <a:pt x="631185" y="901463"/>
                  <a:pt x="630806" y="899287"/>
                </a:cubicBezTo>
                <a:cubicBezTo>
                  <a:pt x="630806" y="898814"/>
                  <a:pt x="628347" y="898530"/>
                  <a:pt x="627022" y="898436"/>
                </a:cubicBezTo>
                <a:cubicBezTo>
                  <a:pt x="621914" y="898436"/>
                  <a:pt x="616805" y="898436"/>
                  <a:pt x="611318" y="898436"/>
                </a:cubicBezTo>
                <a:lnTo>
                  <a:pt x="611318" y="879042"/>
                </a:lnTo>
                <a:lnTo>
                  <a:pt x="603372" y="879042"/>
                </a:lnTo>
                <a:lnTo>
                  <a:pt x="603372" y="898436"/>
                </a:lnTo>
                <a:cubicBezTo>
                  <a:pt x="602047" y="898436"/>
                  <a:pt x="601007" y="898436"/>
                  <a:pt x="599966" y="898436"/>
                </a:cubicBezTo>
                <a:cubicBezTo>
                  <a:pt x="595425" y="898436"/>
                  <a:pt x="590884" y="898436"/>
                  <a:pt x="586249" y="898436"/>
                </a:cubicBezTo>
                <a:cubicBezTo>
                  <a:pt x="585492" y="898436"/>
                  <a:pt x="584073" y="898814"/>
                  <a:pt x="583978" y="899003"/>
                </a:cubicBezTo>
                <a:cubicBezTo>
                  <a:pt x="583789" y="901274"/>
                  <a:pt x="583600" y="903544"/>
                  <a:pt x="583978" y="905720"/>
                </a:cubicBezTo>
                <a:cubicBezTo>
                  <a:pt x="583978" y="906193"/>
                  <a:pt x="586438" y="906477"/>
                  <a:pt x="587763" y="906477"/>
                </a:cubicBezTo>
                <a:cubicBezTo>
                  <a:pt x="592871" y="906477"/>
                  <a:pt x="597980" y="906477"/>
                  <a:pt x="603372" y="906477"/>
                </a:cubicBezTo>
                <a:lnTo>
                  <a:pt x="603372" y="925870"/>
                </a:lnTo>
                <a:lnTo>
                  <a:pt x="611508" y="925870"/>
                </a:lnTo>
                <a:lnTo>
                  <a:pt x="611508" y="906477"/>
                </a:lnTo>
                <a:close/>
              </a:path>
            </a:pathLst>
          </a:custGeom>
          <a:solidFill>
            <a:schemeClr val="accent1"/>
          </a:solidFill>
          <a:ln w="94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CFE6E-A215-AA05-3C6B-3E984F1A4FBF}"/>
              </a:ext>
            </a:extLst>
          </p:cNvPr>
          <p:cNvSpPr txBox="1"/>
          <p:nvPr/>
        </p:nvSpPr>
        <p:spPr>
          <a:xfrm>
            <a:off x="754700" y="2614662"/>
            <a:ext cx="534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VisitorAdapter focuses only on binding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VisitorView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data to the </a:t>
            </a:r>
            <a:r>
              <a:rPr lang="en-US" sz="2400" dirty="0" err="1">
                <a:latin typeface="Poppins" pitchFamily="2" charset="77"/>
                <a:cs typeface="Poppins" pitchFamily="2" charset="77"/>
              </a:rPr>
              <a:t>RecyclerView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itchFamily="2" charset="77"/>
                <a:cs typeface="Poppins" pitchFamily="2" charset="77"/>
              </a:rPr>
              <a:t>VisitorController handles the business logic of visitors.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Poppins" pitchFamily="2" charset="77"/>
                <a:cs typeface="Poppins" pitchFamily="2" charset="77"/>
              </a:rPr>
              <a:t>VisitorsActivity</a:t>
            </a:r>
            <a:r>
              <a:rPr lang="en-US" sz="2400" dirty="0">
                <a:latin typeface="Poppins" pitchFamily="2" charset="77"/>
                <a:cs typeface="Poppins" pitchFamily="2" charset="77"/>
              </a:rPr>
              <a:t> focuses on displaying the list of visitors.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19BA8-CC3E-7ACD-03E9-6AFD1332CFB1}"/>
              </a:ext>
            </a:extLst>
          </p:cNvPr>
          <p:cNvSpPr txBox="1"/>
          <p:nvPr/>
        </p:nvSpPr>
        <p:spPr>
          <a:xfrm>
            <a:off x="754700" y="1920894"/>
            <a:ext cx="454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High-cohesion</a:t>
            </a:r>
          </a:p>
        </p:txBody>
      </p:sp>
    </p:spTree>
    <p:extLst>
      <p:ext uri="{BB962C8B-B14F-4D97-AF65-F5344CB8AC3E}">
        <p14:creationId xmlns:p14="http://schemas.microsoft.com/office/powerpoint/2010/main" val="3265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10F28"/>
      </a:accent1>
      <a:accent2>
        <a:srgbClr val="DD413A"/>
      </a:accent2>
      <a:accent3>
        <a:srgbClr val="F56150"/>
      </a:accent3>
      <a:accent4>
        <a:srgbClr val="F6D5CA"/>
      </a:accent4>
      <a:accent5>
        <a:srgbClr val="F2F8FF"/>
      </a:accent5>
      <a:accent6>
        <a:srgbClr val="F0EEF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625</Words>
  <Application>Microsoft Office PowerPoint</Application>
  <PresentationFormat>Widescreen</PresentationFormat>
  <Paragraphs>100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Abdul Rehman</cp:lastModifiedBy>
  <cp:revision>121</cp:revision>
  <dcterms:created xsi:type="dcterms:W3CDTF">2023-01-02T01:16:19Z</dcterms:created>
  <dcterms:modified xsi:type="dcterms:W3CDTF">2024-11-27T18:45:54Z</dcterms:modified>
</cp:coreProperties>
</file>