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0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42.png"/><Relationship Id="rId6" Type="http://schemas.openxmlformats.org/officeDocument/2006/relationships/image" Target="../media/image35.sv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47A3C-1189-4DF5-8893-B072A6E46E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289EDA5-2A89-4ABF-8376-B52C2E337898}">
      <dgm:prSet/>
      <dgm:spPr/>
      <dgm:t>
        <a:bodyPr/>
        <a:lstStyle/>
        <a:p>
          <a:r>
            <a:rPr lang="en-US"/>
            <a:t>Need to physically carry</a:t>
          </a:r>
        </a:p>
      </dgm:t>
    </dgm:pt>
    <dgm:pt modelId="{DA12EC67-36C1-4C89-8B32-5C8B96F7E220}" type="parTrans" cxnId="{5DE6A476-8EC9-497F-97D1-63362CDCA5C1}">
      <dgm:prSet/>
      <dgm:spPr/>
      <dgm:t>
        <a:bodyPr/>
        <a:lstStyle/>
        <a:p>
          <a:endParaRPr lang="en-US"/>
        </a:p>
      </dgm:t>
    </dgm:pt>
    <dgm:pt modelId="{23D16CC3-AFD0-4831-A0A7-AABA7CCC1176}" type="sibTrans" cxnId="{5DE6A476-8EC9-497F-97D1-63362CDCA5C1}">
      <dgm:prSet/>
      <dgm:spPr/>
      <dgm:t>
        <a:bodyPr/>
        <a:lstStyle/>
        <a:p>
          <a:endParaRPr lang="en-US"/>
        </a:p>
      </dgm:t>
    </dgm:pt>
    <dgm:pt modelId="{81AC670B-F7C6-4803-9C60-FE0C3CA3BEA9}">
      <dgm:prSet/>
      <dgm:spPr/>
      <dgm:t>
        <a:bodyPr/>
        <a:lstStyle/>
        <a:p>
          <a:r>
            <a:rPr lang="en-US"/>
            <a:t>Need physical signature</a:t>
          </a:r>
        </a:p>
      </dgm:t>
    </dgm:pt>
    <dgm:pt modelId="{FE721F83-0B01-4665-A066-AA47DE1CDC9C}" type="parTrans" cxnId="{3B316E88-9402-43F8-B987-76B0B27255DD}">
      <dgm:prSet/>
      <dgm:spPr/>
      <dgm:t>
        <a:bodyPr/>
        <a:lstStyle/>
        <a:p>
          <a:endParaRPr lang="en-US"/>
        </a:p>
      </dgm:t>
    </dgm:pt>
    <dgm:pt modelId="{1DA387BF-FF3A-4375-9481-28922682A2E1}" type="sibTrans" cxnId="{3B316E88-9402-43F8-B987-76B0B27255DD}">
      <dgm:prSet/>
      <dgm:spPr/>
      <dgm:t>
        <a:bodyPr/>
        <a:lstStyle/>
        <a:p>
          <a:endParaRPr lang="en-US"/>
        </a:p>
      </dgm:t>
    </dgm:pt>
    <dgm:pt modelId="{39EA52BA-3F2E-4AEB-9EC1-CD3576888008}">
      <dgm:prSet/>
      <dgm:spPr/>
      <dgm:t>
        <a:bodyPr/>
        <a:lstStyle/>
        <a:p>
          <a:r>
            <a:rPr lang="en-US"/>
            <a:t>Come back to office to fax or email form</a:t>
          </a:r>
        </a:p>
      </dgm:t>
    </dgm:pt>
    <dgm:pt modelId="{5BE86C4C-A765-4E79-85AC-88A90B2AA04F}" type="parTrans" cxnId="{DC45580E-DF1C-4B31-A63D-D05E3ED249A1}">
      <dgm:prSet/>
      <dgm:spPr/>
      <dgm:t>
        <a:bodyPr/>
        <a:lstStyle/>
        <a:p>
          <a:endParaRPr lang="en-US"/>
        </a:p>
      </dgm:t>
    </dgm:pt>
    <dgm:pt modelId="{147CC0D8-7BF8-48E6-9B34-C01183E0B3C8}" type="sibTrans" cxnId="{DC45580E-DF1C-4B31-A63D-D05E3ED249A1}">
      <dgm:prSet/>
      <dgm:spPr/>
      <dgm:t>
        <a:bodyPr/>
        <a:lstStyle/>
        <a:p>
          <a:endParaRPr lang="en-US"/>
        </a:p>
      </dgm:t>
    </dgm:pt>
    <dgm:pt modelId="{446A1A37-4DCD-492E-A7FD-D4ABC4A60727}">
      <dgm:prSet/>
      <dgm:spPr/>
      <dgm:t>
        <a:bodyPr/>
        <a:lstStyle/>
        <a:p>
          <a:r>
            <a:rPr lang="en-US"/>
            <a:t>Whole process takes an hour</a:t>
          </a:r>
        </a:p>
      </dgm:t>
    </dgm:pt>
    <dgm:pt modelId="{1EB5240F-76B0-487F-9855-343DC1D77D34}" type="parTrans" cxnId="{916FC4A9-68AB-4F7C-8DC2-C9537E548056}">
      <dgm:prSet/>
      <dgm:spPr/>
      <dgm:t>
        <a:bodyPr/>
        <a:lstStyle/>
        <a:p>
          <a:endParaRPr lang="en-US"/>
        </a:p>
      </dgm:t>
    </dgm:pt>
    <dgm:pt modelId="{E322FB80-3584-47AF-AD2B-CEA5359DFFB1}" type="sibTrans" cxnId="{916FC4A9-68AB-4F7C-8DC2-C9537E548056}">
      <dgm:prSet/>
      <dgm:spPr/>
      <dgm:t>
        <a:bodyPr/>
        <a:lstStyle/>
        <a:p>
          <a:endParaRPr lang="en-US"/>
        </a:p>
      </dgm:t>
    </dgm:pt>
    <dgm:pt modelId="{BDBEE1A4-3C0E-45BA-A769-E5E2E262B2C1}" type="pres">
      <dgm:prSet presAssocID="{77B47A3C-1189-4DF5-8893-B072A6E46E5C}" presName="root" presStyleCnt="0">
        <dgm:presLayoutVars>
          <dgm:dir/>
          <dgm:resizeHandles val="exact"/>
        </dgm:presLayoutVars>
      </dgm:prSet>
      <dgm:spPr/>
    </dgm:pt>
    <dgm:pt modelId="{BF6B317F-4099-4071-81B4-87E4CA8739DD}" type="pres">
      <dgm:prSet presAssocID="{77B47A3C-1189-4DF5-8893-B072A6E46E5C}" presName="container" presStyleCnt="0">
        <dgm:presLayoutVars>
          <dgm:dir/>
          <dgm:resizeHandles val="exact"/>
        </dgm:presLayoutVars>
      </dgm:prSet>
      <dgm:spPr/>
    </dgm:pt>
    <dgm:pt modelId="{619DE688-EFB7-4E09-9A94-8FFF57E84617}" type="pres">
      <dgm:prSet presAssocID="{1289EDA5-2A89-4ABF-8376-B52C2E337898}" presName="compNode" presStyleCnt="0"/>
      <dgm:spPr/>
    </dgm:pt>
    <dgm:pt modelId="{8693965A-E05E-4E19-B475-85EB8634FDA4}" type="pres">
      <dgm:prSet presAssocID="{1289EDA5-2A89-4ABF-8376-B52C2E337898}" presName="iconBgRect" presStyleLbl="bgShp" presStyleIdx="0" presStyleCnt="4"/>
      <dgm:spPr/>
    </dgm:pt>
    <dgm:pt modelId="{2B18F3F9-95B7-4B2A-9B11-B09CB3A677C1}" type="pres">
      <dgm:prSet presAssocID="{1289EDA5-2A89-4ABF-8376-B52C2E3378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375861F-03E0-4DA7-B142-EF4417100015}" type="pres">
      <dgm:prSet presAssocID="{1289EDA5-2A89-4ABF-8376-B52C2E337898}" presName="spaceRect" presStyleCnt="0"/>
      <dgm:spPr/>
    </dgm:pt>
    <dgm:pt modelId="{B9BA5A9E-817D-445C-B8EF-328DE3826B15}" type="pres">
      <dgm:prSet presAssocID="{1289EDA5-2A89-4ABF-8376-B52C2E337898}" presName="textRect" presStyleLbl="revTx" presStyleIdx="0" presStyleCnt="4">
        <dgm:presLayoutVars>
          <dgm:chMax val="1"/>
          <dgm:chPref val="1"/>
        </dgm:presLayoutVars>
      </dgm:prSet>
      <dgm:spPr/>
    </dgm:pt>
    <dgm:pt modelId="{DFC572A2-862A-48F0-B6A4-40B0D1732B0D}" type="pres">
      <dgm:prSet presAssocID="{23D16CC3-AFD0-4831-A0A7-AABA7CCC1176}" presName="sibTrans" presStyleLbl="sibTrans2D1" presStyleIdx="0" presStyleCnt="0"/>
      <dgm:spPr/>
    </dgm:pt>
    <dgm:pt modelId="{29DE7CBC-45F7-4862-8630-0C68CFBC8168}" type="pres">
      <dgm:prSet presAssocID="{81AC670B-F7C6-4803-9C60-FE0C3CA3BEA9}" presName="compNode" presStyleCnt="0"/>
      <dgm:spPr/>
    </dgm:pt>
    <dgm:pt modelId="{3AF948CB-13C5-4409-8F91-DEAE80A93965}" type="pres">
      <dgm:prSet presAssocID="{81AC670B-F7C6-4803-9C60-FE0C3CA3BEA9}" presName="iconBgRect" presStyleLbl="bgShp" presStyleIdx="1" presStyleCnt="4"/>
      <dgm:spPr/>
    </dgm:pt>
    <dgm:pt modelId="{26A9463E-737E-40C1-A085-0F1D77EB31AC}" type="pres">
      <dgm:prSet presAssocID="{81AC670B-F7C6-4803-9C60-FE0C3CA3BE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DFE774-CFAF-4EB7-947D-91E726D22366}" type="pres">
      <dgm:prSet presAssocID="{81AC670B-F7C6-4803-9C60-FE0C3CA3BEA9}" presName="spaceRect" presStyleCnt="0"/>
      <dgm:spPr/>
    </dgm:pt>
    <dgm:pt modelId="{CBB00551-DA97-42D0-B574-897EF3F96BF6}" type="pres">
      <dgm:prSet presAssocID="{81AC670B-F7C6-4803-9C60-FE0C3CA3BEA9}" presName="textRect" presStyleLbl="revTx" presStyleIdx="1" presStyleCnt="4">
        <dgm:presLayoutVars>
          <dgm:chMax val="1"/>
          <dgm:chPref val="1"/>
        </dgm:presLayoutVars>
      </dgm:prSet>
      <dgm:spPr/>
    </dgm:pt>
    <dgm:pt modelId="{C8406ED7-71A1-4CDF-AD53-6CE92B9BEF8F}" type="pres">
      <dgm:prSet presAssocID="{1DA387BF-FF3A-4375-9481-28922682A2E1}" presName="sibTrans" presStyleLbl="sibTrans2D1" presStyleIdx="0" presStyleCnt="0"/>
      <dgm:spPr/>
    </dgm:pt>
    <dgm:pt modelId="{4361E563-56C6-40E9-B61E-C931DEB3BA8E}" type="pres">
      <dgm:prSet presAssocID="{39EA52BA-3F2E-4AEB-9EC1-CD3576888008}" presName="compNode" presStyleCnt="0"/>
      <dgm:spPr/>
    </dgm:pt>
    <dgm:pt modelId="{C9C12A38-D648-43A5-B069-414AE3C39193}" type="pres">
      <dgm:prSet presAssocID="{39EA52BA-3F2E-4AEB-9EC1-CD3576888008}" presName="iconBgRect" presStyleLbl="bgShp" presStyleIdx="2" presStyleCnt="4"/>
      <dgm:spPr/>
    </dgm:pt>
    <dgm:pt modelId="{1C2FDC65-1C3E-44CA-852A-979DE7E23B97}" type="pres">
      <dgm:prSet presAssocID="{39EA52BA-3F2E-4AEB-9EC1-CD35768880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6D6CF43-E5FA-4E82-920D-F03C27E1D3DF}" type="pres">
      <dgm:prSet presAssocID="{39EA52BA-3F2E-4AEB-9EC1-CD3576888008}" presName="spaceRect" presStyleCnt="0"/>
      <dgm:spPr/>
    </dgm:pt>
    <dgm:pt modelId="{4DD1E918-C94E-49F7-8DFE-9AEA5CDEB960}" type="pres">
      <dgm:prSet presAssocID="{39EA52BA-3F2E-4AEB-9EC1-CD3576888008}" presName="textRect" presStyleLbl="revTx" presStyleIdx="2" presStyleCnt="4">
        <dgm:presLayoutVars>
          <dgm:chMax val="1"/>
          <dgm:chPref val="1"/>
        </dgm:presLayoutVars>
      </dgm:prSet>
      <dgm:spPr/>
    </dgm:pt>
    <dgm:pt modelId="{42EB19D8-781D-4E79-9532-6A483DE73C40}" type="pres">
      <dgm:prSet presAssocID="{147CC0D8-7BF8-48E6-9B34-C01183E0B3C8}" presName="sibTrans" presStyleLbl="sibTrans2D1" presStyleIdx="0" presStyleCnt="0"/>
      <dgm:spPr/>
    </dgm:pt>
    <dgm:pt modelId="{2D9F1D67-5099-4CFD-9F6C-F111C59E5EBE}" type="pres">
      <dgm:prSet presAssocID="{446A1A37-4DCD-492E-A7FD-D4ABC4A60727}" presName="compNode" presStyleCnt="0"/>
      <dgm:spPr/>
    </dgm:pt>
    <dgm:pt modelId="{E5F37DE7-3C80-4340-B8CF-424FF88CDC5A}" type="pres">
      <dgm:prSet presAssocID="{446A1A37-4DCD-492E-A7FD-D4ABC4A60727}" presName="iconBgRect" presStyleLbl="bgShp" presStyleIdx="3" presStyleCnt="4"/>
      <dgm:spPr/>
    </dgm:pt>
    <dgm:pt modelId="{AD37DBFA-537A-4463-8760-29AA97287FA3}" type="pres">
      <dgm:prSet presAssocID="{446A1A37-4DCD-492E-A7FD-D4ABC4A607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852A3C4-51DD-49ED-9CB8-E7C46E9C135B}" type="pres">
      <dgm:prSet presAssocID="{446A1A37-4DCD-492E-A7FD-D4ABC4A60727}" presName="spaceRect" presStyleCnt="0"/>
      <dgm:spPr/>
    </dgm:pt>
    <dgm:pt modelId="{4CCEEBBA-F2EA-463B-9331-E07EEAF635ED}" type="pres">
      <dgm:prSet presAssocID="{446A1A37-4DCD-492E-A7FD-D4ABC4A607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45580E-DF1C-4B31-A63D-D05E3ED249A1}" srcId="{77B47A3C-1189-4DF5-8893-B072A6E46E5C}" destId="{39EA52BA-3F2E-4AEB-9EC1-CD3576888008}" srcOrd="2" destOrd="0" parTransId="{5BE86C4C-A765-4E79-85AC-88A90B2AA04F}" sibTransId="{147CC0D8-7BF8-48E6-9B34-C01183E0B3C8}"/>
    <dgm:cxn modelId="{EA099A46-8981-4953-816E-66388D58E271}" type="presOf" srcId="{23D16CC3-AFD0-4831-A0A7-AABA7CCC1176}" destId="{DFC572A2-862A-48F0-B6A4-40B0D1732B0D}" srcOrd="0" destOrd="0" presId="urn:microsoft.com/office/officeart/2018/2/layout/IconCircleList"/>
    <dgm:cxn modelId="{5DE6A476-8EC9-497F-97D1-63362CDCA5C1}" srcId="{77B47A3C-1189-4DF5-8893-B072A6E46E5C}" destId="{1289EDA5-2A89-4ABF-8376-B52C2E337898}" srcOrd="0" destOrd="0" parTransId="{DA12EC67-36C1-4C89-8B32-5C8B96F7E220}" sibTransId="{23D16CC3-AFD0-4831-A0A7-AABA7CCC1176}"/>
    <dgm:cxn modelId="{12EC8382-881D-45DA-95A6-078C8FDDC3D5}" type="presOf" srcId="{1289EDA5-2A89-4ABF-8376-B52C2E337898}" destId="{B9BA5A9E-817D-445C-B8EF-328DE3826B15}" srcOrd="0" destOrd="0" presId="urn:microsoft.com/office/officeart/2018/2/layout/IconCircleList"/>
    <dgm:cxn modelId="{E2F1CA84-A5F0-430F-80D6-58AE30B562D6}" type="presOf" srcId="{1DA387BF-FF3A-4375-9481-28922682A2E1}" destId="{C8406ED7-71A1-4CDF-AD53-6CE92B9BEF8F}" srcOrd="0" destOrd="0" presId="urn:microsoft.com/office/officeart/2018/2/layout/IconCircleList"/>
    <dgm:cxn modelId="{3B316E88-9402-43F8-B987-76B0B27255DD}" srcId="{77B47A3C-1189-4DF5-8893-B072A6E46E5C}" destId="{81AC670B-F7C6-4803-9C60-FE0C3CA3BEA9}" srcOrd="1" destOrd="0" parTransId="{FE721F83-0B01-4665-A066-AA47DE1CDC9C}" sibTransId="{1DA387BF-FF3A-4375-9481-28922682A2E1}"/>
    <dgm:cxn modelId="{2B04BA8C-EAAC-4AFD-90C2-9FCDBCEE9F8D}" type="presOf" srcId="{81AC670B-F7C6-4803-9C60-FE0C3CA3BEA9}" destId="{CBB00551-DA97-42D0-B574-897EF3F96BF6}" srcOrd="0" destOrd="0" presId="urn:microsoft.com/office/officeart/2018/2/layout/IconCircleList"/>
    <dgm:cxn modelId="{916FC4A9-68AB-4F7C-8DC2-C9537E548056}" srcId="{77B47A3C-1189-4DF5-8893-B072A6E46E5C}" destId="{446A1A37-4DCD-492E-A7FD-D4ABC4A60727}" srcOrd="3" destOrd="0" parTransId="{1EB5240F-76B0-487F-9855-343DC1D77D34}" sibTransId="{E322FB80-3584-47AF-AD2B-CEA5359DFFB1}"/>
    <dgm:cxn modelId="{A4044BBB-107B-4166-9063-91F1CC053808}" type="presOf" srcId="{39EA52BA-3F2E-4AEB-9EC1-CD3576888008}" destId="{4DD1E918-C94E-49F7-8DFE-9AEA5CDEB960}" srcOrd="0" destOrd="0" presId="urn:microsoft.com/office/officeart/2018/2/layout/IconCircleList"/>
    <dgm:cxn modelId="{1D60E3BF-4C87-4B08-B6E2-6FDFBBC854E3}" type="presOf" srcId="{446A1A37-4DCD-492E-A7FD-D4ABC4A60727}" destId="{4CCEEBBA-F2EA-463B-9331-E07EEAF635ED}" srcOrd="0" destOrd="0" presId="urn:microsoft.com/office/officeart/2018/2/layout/IconCircleList"/>
    <dgm:cxn modelId="{1F904EC0-AE10-4E03-BBFF-432FECD26302}" type="presOf" srcId="{147CC0D8-7BF8-48E6-9B34-C01183E0B3C8}" destId="{42EB19D8-781D-4E79-9532-6A483DE73C40}" srcOrd="0" destOrd="0" presId="urn:microsoft.com/office/officeart/2018/2/layout/IconCircleList"/>
    <dgm:cxn modelId="{3AF406EC-DF01-4EBC-9E83-0D7EF54D2ED5}" type="presOf" srcId="{77B47A3C-1189-4DF5-8893-B072A6E46E5C}" destId="{BDBEE1A4-3C0E-45BA-A769-E5E2E262B2C1}" srcOrd="0" destOrd="0" presId="urn:microsoft.com/office/officeart/2018/2/layout/IconCircleList"/>
    <dgm:cxn modelId="{1636E93E-52BD-4717-BE86-1EF756E7DA2C}" type="presParOf" srcId="{BDBEE1A4-3C0E-45BA-A769-E5E2E262B2C1}" destId="{BF6B317F-4099-4071-81B4-87E4CA8739DD}" srcOrd="0" destOrd="0" presId="urn:microsoft.com/office/officeart/2018/2/layout/IconCircleList"/>
    <dgm:cxn modelId="{27517864-AE41-4314-965A-C82E807DF491}" type="presParOf" srcId="{BF6B317F-4099-4071-81B4-87E4CA8739DD}" destId="{619DE688-EFB7-4E09-9A94-8FFF57E84617}" srcOrd="0" destOrd="0" presId="urn:microsoft.com/office/officeart/2018/2/layout/IconCircleList"/>
    <dgm:cxn modelId="{A3CCB5E3-8D97-4CCD-927D-CA233001394E}" type="presParOf" srcId="{619DE688-EFB7-4E09-9A94-8FFF57E84617}" destId="{8693965A-E05E-4E19-B475-85EB8634FDA4}" srcOrd="0" destOrd="0" presId="urn:microsoft.com/office/officeart/2018/2/layout/IconCircleList"/>
    <dgm:cxn modelId="{6A91BAA1-BEA4-4E47-8D19-260C298F03DD}" type="presParOf" srcId="{619DE688-EFB7-4E09-9A94-8FFF57E84617}" destId="{2B18F3F9-95B7-4B2A-9B11-B09CB3A677C1}" srcOrd="1" destOrd="0" presId="urn:microsoft.com/office/officeart/2018/2/layout/IconCircleList"/>
    <dgm:cxn modelId="{16466504-831B-40AD-9805-C0D5B255E514}" type="presParOf" srcId="{619DE688-EFB7-4E09-9A94-8FFF57E84617}" destId="{6375861F-03E0-4DA7-B142-EF4417100015}" srcOrd="2" destOrd="0" presId="urn:microsoft.com/office/officeart/2018/2/layout/IconCircleList"/>
    <dgm:cxn modelId="{87238DB8-A0BD-4AF2-BCB3-A21AD39047D5}" type="presParOf" srcId="{619DE688-EFB7-4E09-9A94-8FFF57E84617}" destId="{B9BA5A9E-817D-445C-B8EF-328DE3826B15}" srcOrd="3" destOrd="0" presId="urn:microsoft.com/office/officeart/2018/2/layout/IconCircleList"/>
    <dgm:cxn modelId="{E1CA7027-4273-4131-A08A-3F8BC49D46AE}" type="presParOf" srcId="{BF6B317F-4099-4071-81B4-87E4CA8739DD}" destId="{DFC572A2-862A-48F0-B6A4-40B0D1732B0D}" srcOrd="1" destOrd="0" presId="urn:microsoft.com/office/officeart/2018/2/layout/IconCircleList"/>
    <dgm:cxn modelId="{7C88FADA-41B9-4FD0-B4AC-3D75334A918C}" type="presParOf" srcId="{BF6B317F-4099-4071-81B4-87E4CA8739DD}" destId="{29DE7CBC-45F7-4862-8630-0C68CFBC8168}" srcOrd="2" destOrd="0" presId="urn:microsoft.com/office/officeart/2018/2/layout/IconCircleList"/>
    <dgm:cxn modelId="{7AE116B4-F66B-4031-96D7-671954E9DC76}" type="presParOf" srcId="{29DE7CBC-45F7-4862-8630-0C68CFBC8168}" destId="{3AF948CB-13C5-4409-8F91-DEAE80A93965}" srcOrd="0" destOrd="0" presId="urn:microsoft.com/office/officeart/2018/2/layout/IconCircleList"/>
    <dgm:cxn modelId="{F41911A9-49C2-454C-9D01-78327ED561A8}" type="presParOf" srcId="{29DE7CBC-45F7-4862-8630-0C68CFBC8168}" destId="{26A9463E-737E-40C1-A085-0F1D77EB31AC}" srcOrd="1" destOrd="0" presId="urn:microsoft.com/office/officeart/2018/2/layout/IconCircleList"/>
    <dgm:cxn modelId="{A11D4FB3-1E88-4A9A-B04C-FEC25BC11B4B}" type="presParOf" srcId="{29DE7CBC-45F7-4862-8630-0C68CFBC8168}" destId="{7ADFE774-CFAF-4EB7-947D-91E726D22366}" srcOrd="2" destOrd="0" presId="urn:microsoft.com/office/officeart/2018/2/layout/IconCircleList"/>
    <dgm:cxn modelId="{F114E87E-161D-48B2-8D1D-E5E83951969C}" type="presParOf" srcId="{29DE7CBC-45F7-4862-8630-0C68CFBC8168}" destId="{CBB00551-DA97-42D0-B574-897EF3F96BF6}" srcOrd="3" destOrd="0" presId="urn:microsoft.com/office/officeart/2018/2/layout/IconCircleList"/>
    <dgm:cxn modelId="{42015DEA-88D3-4B46-A502-810850E75080}" type="presParOf" srcId="{BF6B317F-4099-4071-81B4-87E4CA8739DD}" destId="{C8406ED7-71A1-4CDF-AD53-6CE92B9BEF8F}" srcOrd="3" destOrd="0" presId="urn:microsoft.com/office/officeart/2018/2/layout/IconCircleList"/>
    <dgm:cxn modelId="{ED312D36-04C8-4C8B-BB64-9D7AAD2D6EB7}" type="presParOf" srcId="{BF6B317F-4099-4071-81B4-87E4CA8739DD}" destId="{4361E563-56C6-40E9-B61E-C931DEB3BA8E}" srcOrd="4" destOrd="0" presId="urn:microsoft.com/office/officeart/2018/2/layout/IconCircleList"/>
    <dgm:cxn modelId="{096E2837-4A66-4329-9674-D1FE3249A9C2}" type="presParOf" srcId="{4361E563-56C6-40E9-B61E-C931DEB3BA8E}" destId="{C9C12A38-D648-43A5-B069-414AE3C39193}" srcOrd="0" destOrd="0" presId="urn:microsoft.com/office/officeart/2018/2/layout/IconCircleList"/>
    <dgm:cxn modelId="{1BA565EA-1F62-4CC6-9EBE-E81FACAEE1EB}" type="presParOf" srcId="{4361E563-56C6-40E9-B61E-C931DEB3BA8E}" destId="{1C2FDC65-1C3E-44CA-852A-979DE7E23B97}" srcOrd="1" destOrd="0" presId="urn:microsoft.com/office/officeart/2018/2/layout/IconCircleList"/>
    <dgm:cxn modelId="{3BAB45E9-F5AF-4546-B6B8-749228A8C94E}" type="presParOf" srcId="{4361E563-56C6-40E9-B61E-C931DEB3BA8E}" destId="{46D6CF43-E5FA-4E82-920D-F03C27E1D3DF}" srcOrd="2" destOrd="0" presId="urn:microsoft.com/office/officeart/2018/2/layout/IconCircleList"/>
    <dgm:cxn modelId="{45454BA2-E10B-4195-9C1A-286B81F6D184}" type="presParOf" srcId="{4361E563-56C6-40E9-B61E-C931DEB3BA8E}" destId="{4DD1E918-C94E-49F7-8DFE-9AEA5CDEB960}" srcOrd="3" destOrd="0" presId="urn:microsoft.com/office/officeart/2018/2/layout/IconCircleList"/>
    <dgm:cxn modelId="{D4BB6854-4CDF-49F1-ABBE-B45A4F142A1D}" type="presParOf" srcId="{BF6B317F-4099-4071-81B4-87E4CA8739DD}" destId="{42EB19D8-781D-4E79-9532-6A483DE73C40}" srcOrd="5" destOrd="0" presId="urn:microsoft.com/office/officeart/2018/2/layout/IconCircleList"/>
    <dgm:cxn modelId="{F059BA2A-0553-4F00-9C1C-2647CC038B0F}" type="presParOf" srcId="{BF6B317F-4099-4071-81B4-87E4CA8739DD}" destId="{2D9F1D67-5099-4CFD-9F6C-F111C59E5EBE}" srcOrd="6" destOrd="0" presId="urn:microsoft.com/office/officeart/2018/2/layout/IconCircleList"/>
    <dgm:cxn modelId="{12768391-3EC2-42CF-BF96-59B14058ACCD}" type="presParOf" srcId="{2D9F1D67-5099-4CFD-9F6C-F111C59E5EBE}" destId="{E5F37DE7-3C80-4340-B8CF-424FF88CDC5A}" srcOrd="0" destOrd="0" presId="urn:microsoft.com/office/officeart/2018/2/layout/IconCircleList"/>
    <dgm:cxn modelId="{65D68DD3-96D1-438F-974D-270EB3AC2525}" type="presParOf" srcId="{2D9F1D67-5099-4CFD-9F6C-F111C59E5EBE}" destId="{AD37DBFA-537A-4463-8760-29AA97287FA3}" srcOrd="1" destOrd="0" presId="urn:microsoft.com/office/officeart/2018/2/layout/IconCircleList"/>
    <dgm:cxn modelId="{5064129D-E375-4708-871B-526D17B97B21}" type="presParOf" srcId="{2D9F1D67-5099-4CFD-9F6C-F111C59E5EBE}" destId="{E852A3C4-51DD-49ED-9CB8-E7C46E9C135B}" srcOrd="2" destOrd="0" presId="urn:microsoft.com/office/officeart/2018/2/layout/IconCircleList"/>
    <dgm:cxn modelId="{4D30EDC9-7013-4C0E-8491-A15BF6C4C014}" type="presParOf" srcId="{2D9F1D67-5099-4CFD-9F6C-F111C59E5EBE}" destId="{4CCEEBBA-F2EA-463B-9331-E07EEAF635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3D80B-46A6-4B85-A5E6-92B7FBA559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A2D6D5-7FB3-4BE8-96EF-57E1AF5E85F5}">
      <dgm:prSet/>
      <dgm:spPr/>
      <dgm:t>
        <a:bodyPr/>
        <a:lstStyle/>
        <a:p>
          <a:pPr>
            <a:defRPr cap="all"/>
          </a:pPr>
          <a:r>
            <a:rPr lang="en-US"/>
            <a:t>Will allow faster delivery to hospitals</a:t>
          </a:r>
        </a:p>
      </dgm:t>
    </dgm:pt>
    <dgm:pt modelId="{4811EF6E-9A72-497B-A1F3-8A8E644BDE2E}" type="parTrans" cxnId="{47A02ADB-3057-4E54-90C2-3290A5BB5830}">
      <dgm:prSet/>
      <dgm:spPr/>
      <dgm:t>
        <a:bodyPr/>
        <a:lstStyle/>
        <a:p>
          <a:endParaRPr lang="en-US"/>
        </a:p>
      </dgm:t>
    </dgm:pt>
    <dgm:pt modelId="{8F17C18A-1515-46B2-A6FC-0B141857AA91}" type="sibTrans" cxnId="{47A02ADB-3057-4E54-90C2-3290A5BB5830}">
      <dgm:prSet/>
      <dgm:spPr/>
      <dgm:t>
        <a:bodyPr/>
        <a:lstStyle/>
        <a:p>
          <a:endParaRPr lang="en-US"/>
        </a:p>
      </dgm:t>
    </dgm:pt>
    <dgm:pt modelId="{079A8977-0724-4C27-AD5A-1A84A517FE0E}">
      <dgm:prSet/>
      <dgm:spPr/>
      <dgm:t>
        <a:bodyPr/>
        <a:lstStyle/>
        <a:p>
          <a:pPr>
            <a:defRPr cap="all"/>
          </a:pPr>
          <a:r>
            <a:rPr lang="en-US"/>
            <a:t>Include other HIPAA forms from hospitals that have their own</a:t>
          </a:r>
        </a:p>
      </dgm:t>
    </dgm:pt>
    <dgm:pt modelId="{3E2E4FAA-03BF-422E-B549-4ACA3316C3A3}" type="parTrans" cxnId="{424504EF-1805-442F-B750-68F176FED2C0}">
      <dgm:prSet/>
      <dgm:spPr/>
      <dgm:t>
        <a:bodyPr/>
        <a:lstStyle/>
        <a:p>
          <a:endParaRPr lang="en-US"/>
        </a:p>
      </dgm:t>
    </dgm:pt>
    <dgm:pt modelId="{DE31A601-E065-455F-A893-4DD03B7F656D}" type="sibTrans" cxnId="{424504EF-1805-442F-B750-68F176FED2C0}">
      <dgm:prSet/>
      <dgm:spPr/>
      <dgm:t>
        <a:bodyPr/>
        <a:lstStyle/>
        <a:p>
          <a:endParaRPr lang="en-US"/>
        </a:p>
      </dgm:t>
    </dgm:pt>
    <dgm:pt modelId="{501DA078-4987-4EEF-8FB4-B376DF45EC80}">
      <dgm:prSet/>
      <dgm:spPr/>
      <dgm:t>
        <a:bodyPr/>
        <a:lstStyle/>
        <a:p>
          <a:pPr>
            <a:defRPr cap="all"/>
          </a:pPr>
          <a:r>
            <a:rPr lang="en-US"/>
            <a:t>Automated process easier to save and document</a:t>
          </a:r>
        </a:p>
      </dgm:t>
    </dgm:pt>
    <dgm:pt modelId="{362BA4EF-B6C2-4B12-9E36-CB46867BCABF}" type="parTrans" cxnId="{F5D3BBBE-D401-4028-AA8C-148AC3D31D4D}">
      <dgm:prSet/>
      <dgm:spPr/>
      <dgm:t>
        <a:bodyPr/>
        <a:lstStyle/>
        <a:p>
          <a:endParaRPr lang="en-US"/>
        </a:p>
      </dgm:t>
    </dgm:pt>
    <dgm:pt modelId="{0F4C6505-AFA0-4C41-A808-EA4BF004AA11}" type="sibTrans" cxnId="{F5D3BBBE-D401-4028-AA8C-148AC3D31D4D}">
      <dgm:prSet/>
      <dgm:spPr/>
      <dgm:t>
        <a:bodyPr/>
        <a:lstStyle/>
        <a:p>
          <a:endParaRPr lang="en-US"/>
        </a:p>
      </dgm:t>
    </dgm:pt>
    <dgm:pt modelId="{CC78485D-8BF6-4C03-88D2-317957C41D1F}" type="pres">
      <dgm:prSet presAssocID="{0533D80B-46A6-4B85-A5E6-92B7FBA55939}" presName="root" presStyleCnt="0">
        <dgm:presLayoutVars>
          <dgm:dir/>
          <dgm:resizeHandles val="exact"/>
        </dgm:presLayoutVars>
      </dgm:prSet>
      <dgm:spPr/>
    </dgm:pt>
    <dgm:pt modelId="{8B00656A-9214-40E5-A197-7545E0160E3B}" type="pres">
      <dgm:prSet presAssocID="{38A2D6D5-7FB3-4BE8-96EF-57E1AF5E85F5}" presName="compNode" presStyleCnt="0"/>
      <dgm:spPr/>
    </dgm:pt>
    <dgm:pt modelId="{09BCD322-04CD-4D50-B9E1-CBF15FD8480B}" type="pres">
      <dgm:prSet presAssocID="{38A2D6D5-7FB3-4BE8-96EF-57E1AF5E85F5}" presName="iconBgRect" presStyleLbl="bgShp" presStyleIdx="0" presStyleCnt="3"/>
      <dgm:spPr/>
    </dgm:pt>
    <dgm:pt modelId="{65E32E92-7902-4832-96FD-C1F00BE9AEFB}" type="pres">
      <dgm:prSet presAssocID="{38A2D6D5-7FB3-4BE8-96EF-57E1AF5E85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966A733-DF40-4CCF-87CD-B42DAAF169D8}" type="pres">
      <dgm:prSet presAssocID="{38A2D6D5-7FB3-4BE8-96EF-57E1AF5E85F5}" presName="spaceRect" presStyleCnt="0"/>
      <dgm:spPr/>
    </dgm:pt>
    <dgm:pt modelId="{97986FDB-FA59-4C5E-911B-4DC5D5CC8E9C}" type="pres">
      <dgm:prSet presAssocID="{38A2D6D5-7FB3-4BE8-96EF-57E1AF5E85F5}" presName="textRect" presStyleLbl="revTx" presStyleIdx="0" presStyleCnt="3">
        <dgm:presLayoutVars>
          <dgm:chMax val="1"/>
          <dgm:chPref val="1"/>
        </dgm:presLayoutVars>
      </dgm:prSet>
      <dgm:spPr/>
    </dgm:pt>
    <dgm:pt modelId="{20536396-AC7B-4BE0-BCF0-8D1747CBD1DA}" type="pres">
      <dgm:prSet presAssocID="{8F17C18A-1515-46B2-A6FC-0B141857AA91}" presName="sibTrans" presStyleCnt="0"/>
      <dgm:spPr/>
    </dgm:pt>
    <dgm:pt modelId="{F91D9D48-719B-48BF-9608-C8B1F550D0B9}" type="pres">
      <dgm:prSet presAssocID="{079A8977-0724-4C27-AD5A-1A84A517FE0E}" presName="compNode" presStyleCnt="0"/>
      <dgm:spPr/>
    </dgm:pt>
    <dgm:pt modelId="{596F076B-14BC-4654-8176-3B4EC6DF1F3F}" type="pres">
      <dgm:prSet presAssocID="{079A8977-0724-4C27-AD5A-1A84A517FE0E}" presName="iconBgRect" presStyleLbl="bgShp" presStyleIdx="1" presStyleCnt="3"/>
      <dgm:spPr/>
    </dgm:pt>
    <dgm:pt modelId="{AB6B481F-1F55-4189-80A2-B8AAA6266710}" type="pres">
      <dgm:prSet presAssocID="{079A8977-0724-4C27-AD5A-1A84A517FE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3F91C573-6D52-436A-9764-34BBF0E1818C}" type="pres">
      <dgm:prSet presAssocID="{079A8977-0724-4C27-AD5A-1A84A517FE0E}" presName="spaceRect" presStyleCnt="0"/>
      <dgm:spPr/>
    </dgm:pt>
    <dgm:pt modelId="{0FE3B059-8F0E-4BEB-BE5F-43EC28415F3F}" type="pres">
      <dgm:prSet presAssocID="{079A8977-0724-4C27-AD5A-1A84A517FE0E}" presName="textRect" presStyleLbl="revTx" presStyleIdx="1" presStyleCnt="3">
        <dgm:presLayoutVars>
          <dgm:chMax val="1"/>
          <dgm:chPref val="1"/>
        </dgm:presLayoutVars>
      </dgm:prSet>
      <dgm:spPr/>
    </dgm:pt>
    <dgm:pt modelId="{8E2BC35A-3227-4CE4-802E-2AB183C13BD6}" type="pres">
      <dgm:prSet presAssocID="{DE31A601-E065-455F-A893-4DD03B7F656D}" presName="sibTrans" presStyleCnt="0"/>
      <dgm:spPr/>
    </dgm:pt>
    <dgm:pt modelId="{8CAF7563-8B72-49EF-A97D-4ED15B69EB8D}" type="pres">
      <dgm:prSet presAssocID="{501DA078-4987-4EEF-8FB4-B376DF45EC80}" presName="compNode" presStyleCnt="0"/>
      <dgm:spPr/>
    </dgm:pt>
    <dgm:pt modelId="{9BCB8392-E165-4AB9-BA0A-EAE02617B573}" type="pres">
      <dgm:prSet presAssocID="{501DA078-4987-4EEF-8FB4-B376DF45EC80}" presName="iconBgRect" presStyleLbl="bgShp" presStyleIdx="2" presStyleCnt="3"/>
      <dgm:spPr/>
    </dgm:pt>
    <dgm:pt modelId="{30B7D4ED-562E-4219-8CDC-0765FCC235A8}" type="pres">
      <dgm:prSet presAssocID="{501DA078-4987-4EEF-8FB4-B376DF45EC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024226D-DC8D-4DDB-A4D2-DFE18C6B094F}" type="pres">
      <dgm:prSet presAssocID="{501DA078-4987-4EEF-8FB4-B376DF45EC80}" presName="spaceRect" presStyleCnt="0"/>
      <dgm:spPr/>
    </dgm:pt>
    <dgm:pt modelId="{714975F4-5977-4FEF-BDA2-2E37932EDCE5}" type="pres">
      <dgm:prSet presAssocID="{501DA078-4987-4EEF-8FB4-B376DF45EC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D67903-657F-4B52-9FD6-4516CE0DF879}" type="presOf" srcId="{0533D80B-46A6-4B85-A5E6-92B7FBA55939}" destId="{CC78485D-8BF6-4C03-88D2-317957C41D1F}" srcOrd="0" destOrd="0" presId="urn:microsoft.com/office/officeart/2018/5/layout/IconCircleLabelList"/>
    <dgm:cxn modelId="{93BF7A46-3E21-4214-8A6C-22AF839DA514}" type="presOf" srcId="{38A2D6D5-7FB3-4BE8-96EF-57E1AF5E85F5}" destId="{97986FDB-FA59-4C5E-911B-4DC5D5CC8E9C}" srcOrd="0" destOrd="0" presId="urn:microsoft.com/office/officeart/2018/5/layout/IconCircleLabelList"/>
    <dgm:cxn modelId="{4BBC3585-60C4-4899-8076-6710FD726A52}" type="presOf" srcId="{501DA078-4987-4EEF-8FB4-B376DF45EC80}" destId="{714975F4-5977-4FEF-BDA2-2E37932EDCE5}" srcOrd="0" destOrd="0" presId="urn:microsoft.com/office/officeart/2018/5/layout/IconCircleLabelList"/>
    <dgm:cxn modelId="{F5D3BBBE-D401-4028-AA8C-148AC3D31D4D}" srcId="{0533D80B-46A6-4B85-A5E6-92B7FBA55939}" destId="{501DA078-4987-4EEF-8FB4-B376DF45EC80}" srcOrd="2" destOrd="0" parTransId="{362BA4EF-B6C2-4B12-9E36-CB46867BCABF}" sibTransId="{0F4C6505-AFA0-4C41-A808-EA4BF004AA11}"/>
    <dgm:cxn modelId="{61FE4EDA-CC12-4688-A066-0F42B51C6A91}" type="presOf" srcId="{079A8977-0724-4C27-AD5A-1A84A517FE0E}" destId="{0FE3B059-8F0E-4BEB-BE5F-43EC28415F3F}" srcOrd="0" destOrd="0" presId="urn:microsoft.com/office/officeart/2018/5/layout/IconCircleLabelList"/>
    <dgm:cxn modelId="{47A02ADB-3057-4E54-90C2-3290A5BB5830}" srcId="{0533D80B-46A6-4B85-A5E6-92B7FBA55939}" destId="{38A2D6D5-7FB3-4BE8-96EF-57E1AF5E85F5}" srcOrd="0" destOrd="0" parTransId="{4811EF6E-9A72-497B-A1F3-8A8E644BDE2E}" sibTransId="{8F17C18A-1515-46B2-A6FC-0B141857AA91}"/>
    <dgm:cxn modelId="{424504EF-1805-442F-B750-68F176FED2C0}" srcId="{0533D80B-46A6-4B85-A5E6-92B7FBA55939}" destId="{079A8977-0724-4C27-AD5A-1A84A517FE0E}" srcOrd="1" destOrd="0" parTransId="{3E2E4FAA-03BF-422E-B549-4ACA3316C3A3}" sibTransId="{DE31A601-E065-455F-A893-4DD03B7F656D}"/>
    <dgm:cxn modelId="{7ADC525E-89B1-4083-A8D9-2BC928A8930B}" type="presParOf" srcId="{CC78485D-8BF6-4C03-88D2-317957C41D1F}" destId="{8B00656A-9214-40E5-A197-7545E0160E3B}" srcOrd="0" destOrd="0" presId="urn:microsoft.com/office/officeart/2018/5/layout/IconCircleLabelList"/>
    <dgm:cxn modelId="{3969D015-029F-4599-BF05-7F324D34E891}" type="presParOf" srcId="{8B00656A-9214-40E5-A197-7545E0160E3B}" destId="{09BCD322-04CD-4D50-B9E1-CBF15FD8480B}" srcOrd="0" destOrd="0" presId="urn:microsoft.com/office/officeart/2018/5/layout/IconCircleLabelList"/>
    <dgm:cxn modelId="{C919DB30-5032-4FE1-B859-ADE0202DAB9E}" type="presParOf" srcId="{8B00656A-9214-40E5-A197-7545E0160E3B}" destId="{65E32E92-7902-4832-96FD-C1F00BE9AEFB}" srcOrd="1" destOrd="0" presId="urn:microsoft.com/office/officeart/2018/5/layout/IconCircleLabelList"/>
    <dgm:cxn modelId="{5F7AD1CE-E613-45FB-9AFE-EDCD4471DABD}" type="presParOf" srcId="{8B00656A-9214-40E5-A197-7545E0160E3B}" destId="{2966A733-DF40-4CCF-87CD-B42DAAF169D8}" srcOrd="2" destOrd="0" presId="urn:microsoft.com/office/officeart/2018/5/layout/IconCircleLabelList"/>
    <dgm:cxn modelId="{647C62ED-B0E6-406D-9A36-19B8B1101689}" type="presParOf" srcId="{8B00656A-9214-40E5-A197-7545E0160E3B}" destId="{97986FDB-FA59-4C5E-911B-4DC5D5CC8E9C}" srcOrd="3" destOrd="0" presId="urn:microsoft.com/office/officeart/2018/5/layout/IconCircleLabelList"/>
    <dgm:cxn modelId="{110604C4-B304-4766-B14A-FF51ACC0C876}" type="presParOf" srcId="{CC78485D-8BF6-4C03-88D2-317957C41D1F}" destId="{20536396-AC7B-4BE0-BCF0-8D1747CBD1DA}" srcOrd="1" destOrd="0" presId="urn:microsoft.com/office/officeart/2018/5/layout/IconCircleLabelList"/>
    <dgm:cxn modelId="{1C4385D8-6322-409C-88C9-ECD38E173A2E}" type="presParOf" srcId="{CC78485D-8BF6-4C03-88D2-317957C41D1F}" destId="{F91D9D48-719B-48BF-9608-C8B1F550D0B9}" srcOrd="2" destOrd="0" presId="urn:microsoft.com/office/officeart/2018/5/layout/IconCircleLabelList"/>
    <dgm:cxn modelId="{22CF9EF6-1FA5-4A40-B4A2-BFD01BAF736F}" type="presParOf" srcId="{F91D9D48-719B-48BF-9608-C8B1F550D0B9}" destId="{596F076B-14BC-4654-8176-3B4EC6DF1F3F}" srcOrd="0" destOrd="0" presId="urn:microsoft.com/office/officeart/2018/5/layout/IconCircleLabelList"/>
    <dgm:cxn modelId="{3575983D-53D0-467E-88AF-ADE353EE2F36}" type="presParOf" srcId="{F91D9D48-719B-48BF-9608-C8B1F550D0B9}" destId="{AB6B481F-1F55-4189-80A2-B8AAA6266710}" srcOrd="1" destOrd="0" presId="urn:microsoft.com/office/officeart/2018/5/layout/IconCircleLabelList"/>
    <dgm:cxn modelId="{9A36537F-0F10-485C-A3EB-0087628A0133}" type="presParOf" srcId="{F91D9D48-719B-48BF-9608-C8B1F550D0B9}" destId="{3F91C573-6D52-436A-9764-34BBF0E1818C}" srcOrd="2" destOrd="0" presId="urn:microsoft.com/office/officeart/2018/5/layout/IconCircleLabelList"/>
    <dgm:cxn modelId="{45A15D75-4AA9-4A53-85D5-E3446741EB6A}" type="presParOf" srcId="{F91D9D48-719B-48BF-9608-C8B1F550D0B9}" destId="{0FE3B059-8F0E-4BEB-BE5F-43EC28415F3F}" srcOrd="3" destOrd="0" presId="urn:microsoft.com/office/officeart/2018/5/layout/IconCircleLabelList"/>
    <dgm:cxn modelId="{AA2184BD-EA2B-4145-8380-7EAA34EDC5DF}" type="presParOf" srcId="{CC78485D-8BF6-4C03-88D2-317957C41D1F}" destId="{8E2BC35A-3227-4CE4-802E-2AB183C13BD6}" srcOrd="3" destOrd="0" presId="urn:microsoft.com/office/officeart/2018/5/layout/IconCircleLabelList"/>
    <dgm:cxn modelId="{81EE3B0B-84DE-46B3-8456-7372EE58FF6C}" type="presParOf" srcId="{CC78485D-8BF6-4C03-88D2-317957C41D1F}" destId="{8CAF7563-8B72-49EF-A97D-4ED15B69EB8D}" srcOrd="4" destOrd="0" presId="urn:microsoft.com/office/officeart/2018/5/layout/IconCircleLabelList"/>
    <dgm:cxn modelId="{3AFC759B-62AF-4C21-8B41-B2227F773DC4}" type="presParOf" srcId="{8CAF7563-8B72-49EF-A97D-4ED15B69EB8D}" destId="{9BCB8392-E165-4AB9-BA0A-EAE02617B573}" srcOrd="0" destOrd="0" presId="urn:microsoft.com/office/officeart/2018/5/layout/IconCircleLabelList"/>
    <dgm:cxn modelId="{534F554F-9435-4C7C-A6B7-B42A2548755F}" type="presParOf" srcId="{8CAF7563-8B72-49EF-A97D-4ED15B69EB8D}" destId="{30B7D4ED-562E-4219-8CDC-0765FCC235A8}" srcOrd="1" destOrd="0" presId="urn:microsoft.com/office/officeart/2018/5/layout/IconCircleLabelList"/>
    <dgm:cxn modelId="{4ADF1189-0FCD-475B-AB82-3D000A757940}" type="presParOf" srcId="{8CAF7563-8B72-49EF-A97D-4ED15B69EB8D}" destId="{C024226D-DC8D-4DDB-A4D2-DFE18C6B094F}" srcOrd="2" destOrd="0" presId="urn:microsoft.com/office/officeart/2018/5/layout/IconCircleLabelList"/>
    <dgm:cxn modelId="{4FDAE80C-47F9-4FFA-9DE4-39E26B4193E5}" type="presParOf" srcId="{8CAF7563-8B72-49EF-A97D-4ED15B69EB8D}" destId="{714975F4-5977-4FEF-BDA2-2E37932EDC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A947C-DF39-458B-8851-07ED5962D1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6C1A3B-C5F1-40E7-83B9-A9DCBFA1EC65}">
      <dgm:prSet/>
      <dgm:spPr/>
      <dgm:t>
        <a:bodyPr/>
        <a:lstStyle/>
        <a:p>
          <a:r>
            <a:rPr lang="en-US"/>
            <a:t>Use Community Lawyer or Doc Assemble to create a user-friendly automated online App or website</a:t>
          </a:r>
        </a:p>
      </dgm:t>
    </dgm:pt>
    <dgm:pt modelId="{473173C2-25E8-43C6-8DE8-85F76E731DBF}" type="parTrans" cxnId="{E59D1C07-815F-4CC1-AA57-CDDD0322CFBA}">
      <dgm:prSet/>
      <dgm:spPr/>
      <dgm:t>
        <a:bodyPr/>
        <a:lstStyle/>
        <a:p>
          <a:endParaRPr lang="en-US"/>
        </a:p>
      </dgm:t>
    </dgm:pt>
    <dgm:pt modelId="{7BB07A07-0DC7-40CD-86D3-89736C58F21F}" type="sibTrans" cxnId="{E59D1C07-815F-4CC1-AA57-CDDD0322CFBA}">
      <dgm:prSet/>
      <dgm:spPr/>
      <dgm:t>
        <a:bodyPr/>
        <a:lstStyle/>
        <a:p>
          <a:endParaRPr lang="en-US"/>
        </a:p>
      </dgm:t>
    </dgm:pt>
    <dgm:pt modelId="{AD9085EE-20AD-47FA-A42C-9AE85B47BB39}">
      <dgm:prSet/>
      <dgm:spPr/>
      <dgm:t>
        <a:bodyPr/>
        <a:lstStyle/>
        <a:p>
          <a:r>
            <a:rPr lang="en-US"/>
            <a:t>Have a signature function</a:t>
          </a:r>
        </a:p>
      </dgm:t>
    </dgm:pt>
    <dgm:pt modelId="{3CEB864C-D06A-4085-BAE9-E80FA2DD4E21}" type="parTrans" cxnId="{9BD148F6-311D-432D-9771-6C7E627E5ACC}">
      <dgm:prSet/>
      <dgm:spPr/>
      <dgm:t>
        <a:bodyPr/>
        <a:lstStyle/>
        <a:p>
          <a:endParaRPr lang="en-US"/>
        </a:p>
      </dgm:t>
    </dgm:pt>
    <dgm:pt modelId="{DC3E6020-17FA-4951-AC3D-960085F445E0}" type="sibTrans" cxnId="{9BD148F6-311D-432D-9771-6C7E627E5ACC}">
      <dgm:prSet/>
      <dgm:spPr/>
      <dgm:t>
        <a:bodyPr/>
        <a:lstStyle/>
        <a:p>
          <a:endParaRPr lang="en-US"/>
        </a:p>
      </dgm:t>
    </dgm:pt>
    <dgm:pt modelId="{F211D095-D5FD-4E25-A0BC-9ABBA5FBF447}">
      <dgm:prSet/>
      <dgm:spPr/>
      <dgm:t>
        <a:bodyPr/>
        <a:lstStyle/>
        <a:p>
          <a:r>
            <a:rPr lang="en-US"/>
            <a:t>Include other hospitals that do not use Suffolk Clinic HIPAA Form</a:t>
          </a:r>
        </a:p>
      </dgm:t>
    </dgm:pt>
    <dgm:pt modelId="{6DE69FE2-54C0-4901-A744-9FE7FE5637F3}" type="parTrans" cxnId="{49344F1A-5DDE-4452-8885-BE64C281481D}">
      <dgm:prSet/>
      <dgm:spPr/>
      <dgm:t>
        <a:bodyPr/>
        <a:lstStyle/>
        <a:p>
          <a:endParaRPr lang="en-US"/>
        </a:p>
      </dgm:t>
    </dgm:pt>
    <dgm:pt modelId="{394F7EF3-B818-4A36-8C36-B3A5AAAE2D9E}" type="sibTrans" cxnId="{49344F1A-5DDE-4452-8885-BE64C281481D}">
      <dgm:prSet/>
      <dgm:spPr/>
      <dgm:t>
        <a:bodyPr/>
        <a:lstStyle/>
        <a:p>
          <a:endParaRPr lang="en-US"/>
        </a:p>
      </dgm:t>
    </dgm:pt>
    <dgm:pt modelId="{71425C9F-D572-4FD3-B307-47BDC81FD2D9}">
      <dgm:prSet/>
      <dgm:spPr/>
      <dgm:t>
        <a:bodyPr/>
        <a:lstStyle/>
        <a:p>
          <a:r>
            <a:rPr lang="en-US"/>
            <a:t>Get legal clearance from hospitals to automate these forms</a:t>
          </a:r>
        </a:p>
      </dgm:t>
    </dgm:pt>
    <dgm:pt modelId="{F1EF04B4-5678-4EA3-873E-A5A54499DBB1}" type="parTrans" cxnId="{8CDCBD31-2F7C-4D90-8D56-79D8E80162E9}">
      <dgm:prSet/>
      <dgm:spPr/>
      <dgm:t>
        <a:bodyPr/>
        <a:lstStyle/>
        <a:p>
          <a:endParaRPr lang="en-US"/>
        </a:p>
      </dgm:t>
    </dgm:pt>
    <dgm:pt modelId="{7C59FDA0-43A7-4F6C-AB11-1F0381811964}" type="sibTrans" cxnId="{8CDCBD31-2F7C-4D90-8D56-79D8E80162E9}">
      <dgm:prSet/>
      <dgm:spPr/>
      <dgm:t>
        <a:bodyPr/>
        <a:lstStyle/>
        <a:p>
          <a:endParaRPr lang="en-US"/>
        </a:p>
      </dgm:t>
    </dgm:pt>
    <dgm:pt modelId="{E7FA16FC-533A-4796-9F47-59CA50E87190}">
      <dgm:prSet/>
      <dgm:spPr/>
      <dgm:t>
        <a:bodyPr/>
        <a:lstStyle/>
        <a:p>
          <a:r>
            <a:rPr lang="en-US"/>
            <a:t>Fax form to hospital through app</a:t>
          </a:r>
        </a:p>
      </dgm:t>
    </dgm:pt>
    <dgm:pt modelId="{587EE416-AF52-406F-9733-1AE01A7B6DF5}" type="parTrans" cxnId="{7DBAD7E9-4B2D-4269-9D18-D3EDD3C64E1A}">
      <dgm:prSet/>
      <dgm:spPr/>
      <dgm:t>
        <a:bodyPr/>
        <a:lstStyle/>
        <a:p>
          <a:endParaRPr lang="en-US"/>
        </a:p>
      </dgm:t>
    </dgm:pt>
    <dgm:pt modelId="{3B60C651-5E5E-4F8A-B64C-6058D9E362DB}" type="sibTrans" cxnId="{7DBAD7E9-4B2D-4269-9D18-D3EDD3C64E1A}">
      <dgm:prSet/>
      <dgm:spPr/>
      <dgm:t>
        <a:bodyPr/>
        <a:lstStyle/>
        <a:p>
          <a:endParaRPr lang="en-US"/>
        </a:p>
      </dgm:t>
    </dgm:pt>
    <dgm:pt modelId="{E8A54C18-8CC2-4B1A-8F32-1F6525AE0A8D}">
      <dgm:prSet/>
      <dgm:spPr/>
      <dgm:t>
        <a:bodyPr/>
        <a:lstStyle/>
        <a:p>
          <a:r>
            <a:rPr lang="en-US"/>
            <a:t>Send email of form as a PDF</a:t>
          </a:r>
        </a:p>
      </dgm:t>
    </dgm:pt>
    <dgm:pt modelId="{6FB830F0-BB09-4241-B811-94CD67B63AA8}" type="parTrans" cxnId="{CF7F4160-954F-40D9-950E-1788D5813D15}">
      <dgm:prSet/>
      <dgm:spPr/>
      <dgm:t>
        <a:bodyPr/>
        <a:lstStyle/>
        <a:p>
          <a:endParaRPr lang="en-US"/>
        </a:p>
      </dgm:t>
    </dgm:pt>
    <dgm:pt modelId="{E0D80E65-5819-4A74-88D2-CD1E09854107}" type="sibTrans" cxnId="{CF7F4160-954F-40D9-950E-1788D5813D15}">
      <dgm:prSet/>
      <dgm:spPr/>
      <dgm:t>
        <a:bodyPr/>
        <a:lstStyle/>
        <a:p>
          <a:endParaRPr lang="en-US"/>
        </a:p>
      </dgm:t>
    </dgm:pt>
    <dgm:pt modelId="{6DF3A499-3163-4664-88BE-1AC718EF881B}" type="pres">
      <dgm:prSet presAssocID="{C1CA947C-DF39-458B-8851-07ED5962D13B}" presName="root" presStyleCnt="0">
        <dgm:presLayoutVars>
          <dgm:dir/>
          <dgm:resizeHandles val="exact"/>
        </dgm:presLayoutVars>
      </dgm:prSet>
      <dgm:spPr/>
    </dgm:pt>
    <dgm:pt modelId="{8E0B3A87-9CDB-4F98-A2ED-41AB100371AA}" type="pres">
      <dgm:prSet presAssocID="{A16C1A3B-C5F1-40E7-83B9-A9DCBFA1EC65}" presName="compNode" presStyleCnt="0"/>
      <dgm:spPr/>
    </dgm:pt>
    <dgm:pt modelId="{BA622330-5F19-449A-8E67-2FCD7D22922A}" type="pres">
      <dgm:prSet presAssocID="{A16C1A3B-C5F1-40E7-83B9-A9DCBFA1EC65}" presName="bgRect" presStyleLbl="bgShp" presStyleIdx="0" presStyleCnt="6"/>
      <dgm:spPr/>
    </dgm:pt>
    <dgm:pt modelId="{4B200835-CE8E-4C6C-8BB5-3CB9ECC7E8BF}" type="pres">
      <dgm:prSet presAssocID="{A16C1A3B-C5F1-40E7-83B9-A9DCBFA1EC6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0739E52-1E9F-4A62-84B1-603455385824}" type="pres">
      <dgm:prSet presAssocID="{A16C1A3B-C5F1-40E7-83B9-A9DCBFA1EC65}" presName="spaceRect" presStyleCnt="0"/>
      <dgm:spPr/>
    </dgm:pt>
    <dgm:pt modelId="{FDFAD190-A696-443A-8757-384E957AE9B5}" type="pres">
      <dgm:prSet presAssocID="{A16C1A3B-C5F1-40E7-83B9-A9DCBFA1EC65}" presName="parTx" presStyleLbl="revTx" presStyleIdx="0" presStyleCnt="6">
        <dgm:presLayoutVars>
          <dgm:chMax val="0"/>
          <dgm:chPref val="0"/>
        </dgm:presLayoutVars>
      </dgm:prSet>
      <dgm:spPr/>
    </dgm:pt>
    <dgm:pt modelId="{F2C6AAA5-0963-4115-BE05-24568B2B07DB}" type="pres">
      <dgm:prSet presAssocID="{7BB07A07-0DC7-40CD-86D3-89736C58F21F}" presName="sibTrans" presStyleCnt="0"/>
      <dgm:spPr/>
    </dgm:pt>
    <dgm:pt modelId="{D545A60D-63DA-41D3-974C-727E2019FDCE}" type="pres">
      <dgm:prSet presAssocID="{AD9085EE-20AD-47FA-A42C-9AE85B47BB39}" presName="compNode" presStyleCnt="0"/>
      <dgm:spPr/>
    </dgm:pt>
    <dgm:pt modelId="{AF886D03-540B-408B-9FCD-7369DB8D01AC}" type="pres">
      <dgm:prSet presAssocID="{AD9085EE-20AD-47FA-A42C-9AE85B47BB39}" presName="bgRect" presStyleLbl="bgShp" presStyleIdx="1" presStyleCnt="6"/>
      <dgm:spPr/>
    </dgm:pt>
    <dgm:pt modelId="{75842531-5BA1-43DD-AE0A-C70D93BEFC4B}" type="pres">
      <dgm:prSet presAssocID="{AD9085EE-20AD-47FA-A42C-9AE85B47BB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5A2E56-8F8C-4185-9514-8B3CEF69E41D}" type="pres">
      <dgm:prSet presAssocID="{AD9085EE-20AD-47FA-A42C-9AE85B47BB39}" presName="spaceRect" presStyleCnt="0"/>
      <dgm:spPr/>
    </dgm:pt>
    <dgm:pt modelId="{A26A59C0-503C-483F-B7C3-A1048CB78060}" type="pres">
      <dgm:prSet presAssocID="{AD9085EE-20AD-47FA-A42C-9AE85B47BB39}" presName="parTx" presStyleLbl="revTx" presStyleIdx="1" presStyleCnt="6">
        <dgm:presLayoutVars>
          <dgm:chMax val="0"/>
          <dgm:chPref val="0"/>
        </dgm:presLayoutVars>
      </dgm:prSet>
      <dgm:spPr/>
    </dgm:pt>
    <dgm:pt modelId="{173CCE6C-AD04-4DEE-9833-76ACF8B568AD}" type="pres">
      <dgm:prSet presAssocID="{DC3E6020-17FA-4951-AC3D-960085F445E0}" presName="sibTrans" presStyleCnt="0"/>
      <dgm:spPr/>
    </dgm:pt>
    <dgm:pt modelId="{561BA963-EA4A-4497-B4A6-DF1C5EBE22E1}" type="pres">
      <dgm:prSet presAssocID="{F211D095-D5FD-4E25-A0BC-9ABBA5FBF447}" presName="compNode" presStyleCnt="0"/>
      <dgm:spPr/>
    </dgm:pt>
    <dgm:pt modelId="{4EFB213A-4D02-4BD0-8DBE-44F012AB6A17}" type="pres">
      <dgm:prSet presAssocID="{F211D095-D5FD-4E25-A0BC-9ABBA5FBF447}" presName="bgRect" presStyleLbl="bgShp" presStyleIdx="2" presStyleCnt="6"/>
      <dgm:spPr/>
    </dgm:pt>
    <dgm:pt modelId="{65ADBF8E-5871-4CB4-B0E5-FE2C7A08B9AC}" type="pres">
      <dgm:prSet presAssocID="{F211D095-D5FD-4E25-A0BC-9ABBA5FBF44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63E3983-B3D2-4EDA-9089-68D3FF57F17D}" type="pres">
      <dgm:prSet presAssocID="{F211D095-D5FD-4E25-A0BC-9ABBA5FBF447}" presName="spaceRect" presStyleCnt="0"/>
      <dgm:spPr/>
    </dgm:pt>
    <dgm:pt modelId="{6182A648-0E3E-4F8D-8665-A9700716C1F4}" type="pres">
      <dgm:prSet presAssocID="{F211D095-D5FD-4E25-A0BC-9ABBA5FBF447}" presName="parTx" presStyleLbl="revTx" presStyleIdx="2" presStyleCnt="6">
        <dgm:presLayoutVars>
          <dgm:chMax val="0"/>
          <dgm:chPref val="0"/>
        </dgm:presLayoutVars>
      </dgm:prSet>
      <dgm:spPr/>
    </dgm:pt>
    <dgm:pt modelId="{90034C51-88F8-4B6E-8776-86DA8ED6E692}" type="pres">
      <dgm:prSet presAssocID="{394F7EF3-B818-4A36-8C36-B3A5AAAE2D9E}" presName="sibTrans" presStyleCnt="0"/>
      <dgm:spPr/>
    </dgm:pt>
    <dgm:pt modelId="{69130EAF-88F5-4B06-8FB1-E6BC305753FB}" type="pres">
      <dgm:prSet presAssocID="{71425C9F-D572-4FD3-B307-47BDC81FD2D9}" presName="compNode" presStyleCnt="0"/>
      <dgm:spPr/>
    </dgm:pt>
    <dgm:pt modelId="{4025EA02-14E6-4E01-AA54-AEFA9716A9B1}" type="pres">
      <dgm:prSet presAssocID="{71425C9F-D572-4FD3-B307-47BDC81FD2D9}" presName="bgRect" presStyleLbl="bgShp" presStyleIdx="3" presStyleCnt="6"/>
      <dgm:spPr/>
    </dgm:pt>
    <dgm:pt modelId="{EA83562D-8125-4420-8F5B-8B80F4FEA1CF}" type="pres">
      <dgm:prSet presAssocID="{71425C9F-D572-4FD3-B307-47BDC81FD2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72E9756-6859-4E22-AC73-42A53F1AF319}" type="pres">
      <dgm:prSet presAssocID="{71425C9F-D572-4FD3-B307-47BDC81FD2D9}" presName="spaceRect" presStyleCnt="0"/>
      <dgm:spPr/>
    </dgm:pt>
    <dgm:pt modelId="{3A9A4ED7-1D81-4759-8C14-BA34823527E1}" type="pres">
      <dgm:prSet presAssocID="{71425C9F-D572-4FD3-B307-47BDC81FD2D9}" presName="parTx" presStyleLbl="revTx" presStyleIdx="3" presStyleCnt="6">
        <dgm:presLayoutVars>
          <dgm:chMax val="0"/>
          <dgm:chPref val="0"/>
        </dgm:presLayoutVars>
      </dgm:prSet>
      <dgm:spPr/>
    </dgm:pt>
    <dgm:pt modelId="{624FB8DB-14B8-4E2E-BDCB-32A20CAC39A1}" type="pres">
      <dgm:prSet presAssocID="{7C59FDA0-43A7-4F6C-AB11-1F0381811964}" presName="sibTrans" presStyleCnt="0"/>
      <dgm:spPr/>
    </dgm:pt>
    <dgm:pt modelId="{0C7B9A56-C06A-49ED-8A90-7B8822B5ECE9}" type="pres">
      <dgm:prSet presAssocID="{E7FA16FC-533A-4796-9F47-59CA50E87190}" presName="compNode" presStyleCnt="0"/>
      <dgm:spPr/>
    </dgm:pt>
    <dgm:pt modelId="{673FBB49-018E-47A4-97DB-C4D765227BFA}" type="pres">
      <dgm:prSet presAssocID="{E7FA16FC-533A-4796-9F47-59CA50E87190}" presName="bgRect" presStyleLbl="bgShp" presStyleIdx="4" presStyleCnt="6"/>
      <dgm:spPr/>
    </dgm:pt>
    <dgm:pt modelId="{589E9C1C-3037-4EA8-9858-F82A2204C050}" type="pres">
      <dgm:prSet presAssocID="{E7FA16FC-533A-4796-9F47-59CA50E871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BF8174C-2CD9-48A4-86BE-92A5D270421A}" type="pres">
      <dgm:prSet presAssocID="{E7FA16FC-533A-4796-9F47-59CA50E87190}" presName="spaceRect" presStyleCnt="0"/>
      <dgm:spPr/>
    </dgm:pt>
    <dgm:pt modelId="{70861A0B-0013-4F77-9210-CB3CDF2D71F5}" type="pres">
      <dgm:prSet presAssocID="{E7FA16FC-533A-4796-9F47-59CA50E87190}" presName="parTx" presStyleLbl="revTx" presStyleIdx="4" presStyleCnt="6">
        <dgm:presLayoutVars>
          <dgm:chMax val="0"/>
          <dgm:chPref val="0"/>
        </dgm:presLayoutVars>
      </dgm:prSet>
      <dgm:spPr/>
    </dgm:pt>
    <dgm:pt modelId="{072AB2BF-0E96-4927-B92C-7A93AFE1EF93}" type="pres">
      <dgm:prSet presAssocID="{3B60C651-5E5E-4F8A-B64C-6058D9E362DB}" presName="sibTrans" presStyleCnt="0"/>
      <dgm:spPr/>
    </dgm:pt>
    <dgm:pt modelId="{C973CBCA-25CC-413A-817F-CF64CCF5B0EF}" type="pres">
      <dgm:prSet presAssocID="{E8A54C18-8CC2-4B1A-8F32-1F6525AE0A8D}" presName="compNode" presStyleCnt="0"/>
      <dgm:spPr/>
    </dgm:pt>
    <dgm:pt modelId="{8D8DD8DD-6BA1-4D1C-96EB-EBF8ED2ADA09}" type="pres">
      <dgm:prSet presAssocID="{E8A54C18-8CC2-4B1A-8F32-1F6525AE0A8D}" presName="bgRect" presStyleLbl="bgShp" presStyleIdx="5" presStyleCnt="6"/>
      <dgm:spPr/>
    </dgm:pt>
    <dgm:pt modelId="{6557D669-143C-41E4-8602-37EC2BD58437}" type="pres">
      <dgm:prSet presAssocID="{E8A54C18-8CC2-4B1A-8F32-1F6525AE0A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FADCA0F-3366-4968-AF16-BBA75160FF54}" type="pres">
      <dgm:prSet presAssocID="{E8A54C18-8CC2-4B1A-8F32-1F6525AE0A8D}" presName="spaceRect" presStyleCnt="0"/>
      <dgm:spPr/>
    </dgm:pt>
    <dgm:pt modelId="{D9F213A8-2146-4017-B3D8-77C212082C61}" type="pres">
      <dgm:prSet presAssocID="{E8A54C18-8CC2-4B1A-8F32-1F6525AE0A8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FECB000-31DB-4612-A34F-E48A585DA15D}" type="presOf" srcId="{E7FA16FC-533A-4796-9F47-59CA50E87190}" destId="{70861A0B-0013-4F77-9210-CB3CDF2D71F5}" srcOrd="0" destOrd="0" presId="urn:microsoft.com/office/officeart/2018/2/layout/IconVerticalSolidList"/>
    <dgm:cxn modelId="{E59D1C07-815F-4CC1-AA57-CDDD0322CFBA}" srcId="{C1CA947C-DF39-458B-8851-07ED5962D13B}" destId="{A16C1A3B-C5F1-40E7-83B9-A9DCBFA1EC65}" srcOrd="0" destOrd="0" parTransId="{473173C2-25E8-43C6-8DE8-85F76E731DBF}" sibTransId="{7BB07A07-0DC7-40CD-86D3-89736C58F21F}"/>
    <dgm:cxn modelId="{49344F1A-5DDE-4452-8885-BE64C281481D}" srcId="{C1CA947C-DF39-458B-8851-07ED5962D13B}" destId="{F211D095-D5FD-4E25-A0BC-9ABBA5FBF447}" srcOrd="2" destOrd="0" parTransId="{6DE69FE2-54C0-4901-A744-9FE7FE5637F3}" sibTransId="{394F7EF3-B818-4A36-8C36-B3A5AAAE2D9E}"/>
    <dgm:cxn modelId="{8CDCBD31-2F7C-4D90-8D56-79D8E80162E9}" srcId="{C1CA947C-DF39-458B-8851-07ED5962D13B}" destId="{71425C9F-D572-4FD3-B307-47BDC81FD2D9}" srcOrd="3" destOrd="0" parTransId="{F1EF04B4-5678-4EA3-873E-A5A54499DBB1}" sibTransId="{7C59FDA0-43A7-4F6C-AB11-1F0381811964}"/>
    <dgm:cxn modelId="{CF7F4160-954F-40D9-950E-1788D5813D15}" srcId="{C1CA947C-DF39-458B-8851-07ED5962D13B}" destId="{E8A54C18-8CC2-4B1A-8F32-1F6525AE0A8D}" srcOrd="5" destOrd="0" parTransId="{6FB830F0-BB09-4241-B811-94CD67B63AA8}" sibTransId="{E0D80E65-5819-4A74-88D2-CD1E09854107}"/>
    <dgm:cxn modelId="{4E0CF060-2283-4E4C-B333-5C22D7EA1D3E}" type="presOf" srcId="{71425C9F-D572-4FD3-B307-47BDC81FD2D9}" destId="{3A9A4ED7-1D81-4759-8C14-BA34823527E1}" srcOrd="0" destOrd="0" presId="urn:microsoft.com/office/officeart/2018/2/layout/IconVerticalSolidList"/>
    <dgm:cxn modelId="{05707D68-48C9-456F-A6D6-6A04BD171ED1}" type="presOf" srcId="{E8A54C18-8CC2-4B1A-8F32-1F6525AE0A8D}" destId="{D9F213A8-2146-4017-B3D8-77C212082C61}" srcOrd="0" destOrd="0" presId="urn:microsoft.com/office/officeart/2018/2/layout/IconVerticalSolidList"/>
    <dgm:cxn modelId="{AEA6A288-0FB1-41A9-8A38-577A2A7E7D7B}" type="presOf" srcId="{AD9085EE-20AD-47FA-A42C-9AE85B47BB39}" destId="{A26A59C0-503C-483F-B7C3-A1048CB78060}" srcOrd="0" destOrd="0" presId="urn:microsoft.com/office/officeart/2018/2/layout/IconVerticalSolidList"/>
    <dgm:cxn modelId="{8241A598-21EA-4EF0-8030-75C2F37582CB}" type="presOf" srcId="{F211D095-D5FD-4E25-A0BC-9ABBA5FBF447}" destId="{6182A648-0E3E-4F8D-8665-A9700716C1F4}" srcOrd="0" destOrd="0" presId="urn:microsoft.com/office/officeart/2018/2/layout/IconVerticalSolidList"/>
    <dgm:cxn modelId="{E2F5F8AD-AFE4-4DD6-BFE4-D8A5BE50EEAA}" type="presOf" srcId="{C1CA947C-DF39-458B-8851-07ED5962D13B}" destId="{6DF3A499-3163-4664-88BE-1AC718EF881B}" srcOrd="0" destOrd="0" presId="urn:microsoft.com/office/officeart/2018/2/layout/IconVerticalSolidList"/>
    <dgm:cxn modelId="{AC68BDE5-CFE7-45AD-A3DE-B1CC0E3C779C}" type="presOf" srcId="{A16C1A3B-C5F1-40E7-83B9-A9DCBFA1EC65}" destId="{FDFAD190-A696-443A-8757-384E957AE9B5}" srcOrd="0" destOrd="0" presId="urn:microsoft.com/office/officeart/2018/2/layout/IconVerticalSolidList"/>
    <dgm:cxn modelId="{7DBAD7E9-4B2D-4269-9D18-D3EDD3C64E1A}" srcId="{C1CA947C-DF39-458B-8851-07ED5962D13B}" destId="{E7FA16FC-533A-4796-9F47-59CA50E87190}" srcOrd="4" destOrd="0" parTransId="{587EE416-AF52-406F-9733-1AE01A7B6DF5}" sibTransId="{3B60C651-5E5E-4F8A-B64C-6058D9E362DB}"/>
    <dgm:cxn modelId="{9BD148F6-311D-432D-9771-6C7E627E5ACC}" srcId="{C1CA947C-DF39-458B-8851-07ED5962D13B}" destId="{AD9085EE-20AD-47FA-A42C-9AE85B47BB39}" srcOrd="1" destOrd="0" parTransId="{3CEB864C-D06A-4085-BAE9-E80FA2DD4E21}" sibTransId="{DC3E6020-17FA-4951-AC3D-960085F445E0}"/>
    <dgm:cxn modelId="{2DB5409C-F304-4608-A34C-875B0B310ECF}" type="presParOf" srcId="{6DF3A499-3163-4664-88BE-1AC718EF881B}" destId="{8E0B3A87-9CDB-4F98-A2ED-41AB100371AA}" srcOrd="0" destOrd="0" presId="urn:microsoft.com/office/officeart/2018/2/layout/IconVerticalSolidList"/>
    <dgm:cxn modelId="{0C409D34-5102-4953-8647-4884A36A182D}" type="presParOf" srcId="{8E0B3A87-9CDB-4F98-A2ED-41AB100371AA}" destId="{BA622330-5F19-449A-8E67-2FCD7D22922A}" srcOrd="0" destOrd="0" presId="urn:microsoft.com/office/officeart/2018/2/layout/IconVerticalSolidList"/>
    <dgm:cxn modelId="{B134E77C-8EC1-44C9-97B8-D50780A9EE85}" type="presParOf" srcId="{8E0B3A87-9CDB-4F98-A2ED-41AB100371AA}" destId="{4B200835-CE8E-4C6C-8BB5-3CB9ECC7E8BF}" srcOrd="1" destOrd="0" presId="urn:microsoft.com/office/officeart/2018/2/layout/IconVerticalSolidList"/>
    <dgm:cxn modelId="{B2F1FA03-D121-40E7-BD51-BC249CACEA5F}" type="presParOf" srcId="{8E0B3A87-9CDB-4F98-A2ED-41AB100371AA}" destId="{20739E52-1E9F-4A62-84B1-603455385824}" srcOrd="2" destOrd="0" presId="urn:microsoft.com/office/officeart/2018/2/layout/IconVerticalSolidList"/>
    <dgm:cxn modelId="{4FFB3732-3314-45C5-B099-4B1E87DCF0F0}" type="presParOf" srcId="{8E0B3A87-9CDB-4F98-A2ED-41AB100371AA}" destId="{FDFAD190-A696-443A-8757-384E957AE9B5}" srcOrd="3" destOrd="0" presId="urn:microsoft.com/office/officeart/2018/2/layout/IconVerticalSolidList"/>
    <dgm:cxn modelId="{C50B6477-DA9F-4F2D-A14E-64A8DF633C5D}" type="presParOf" srcId="{6DF3A499-3163-4664-88BE-1AC718EF881B}" destId="{F2C6AAA5-0963-4115-BE05-24568B2B07DB}" srcOrd="1" destOrd="0" presId="urn:microsoft.com/office/officeart/2018/2/layout/IconVerticalSolidList"/>
    <dgm:cxn modelId="{75223780-3C50-4B7A-AD76-50EFA990A923}" type="presParOf" srcId="{6DF3A499-3163-4664-88BE-1AC718EF881B}" destId="{D545A60D-63DA-41D3-974C-727E2019FDCE}" srcOrd="2" destOrd="0" presId="urn:microsoft.com/office/officeart/2018/2/layout/IconVerticalSolidList"/>
    <dgm:cxn modelId="{A985208A-6430-45ED-A6D2-4FF1E77D0A6B}" type="presParOf" srcId="{D545A60D-63DA-41D3-974C-727E2019FDCE}" destId="{AF886D03-540B-408B-9FCD-7369DB8D01AC}" srcOrd="0" destOrd="0" presId="urn:microsoft.com/office/officeart/2018/2/layout/IconVerticalSolidList"/>
    <dgm:cxn modelId="{37866CE6-B811-48B0-AE80-222EFF27B7D3}" type="presParOf" srcId="{D545A60D-63DA-41D3-974C-727E2019FDCE}" destId="{75842531-5BA1-43DD-AE0A-C70D93BEFC4B}" srcOrd="1" destOrd="0" presId="urn:microsoft.com/office/officeart/2018/2/layout/IconVerticalSolidList"/>
    <dgm:cxn modelId="{CFB58A15-5704-4E3E-A30B-1BDDDF52850E}" type="presParOf" srcId="{D545A60D-63DA-41D3-974C-727E2019FDCE}" destId="{B75A2E56-8F8C-4185-9514-8B3CEF69E41D}" srcOrd="2" destOrd="0" presId="urn:microsoft.com/office/officeart/2018/2/layout/IconVerticalSolidList"/>
    <dgm:cxn modelId="{C7720310-6F3D-449B-B6AF-6560376FA4B6}" type="presParOf" srcId="{D545A60D-63DA-41D3-974C-727E2019FDCE}" destId="{A26A59C0-503C-483F-B7C3-A1048CB78060}" srcOrd="3" destOrd="0" presId="urn:microsoft.com/office/officeart/2018/2/layout/IconVerticalSolidList"/>
    <dgm:cxn modelId="{DF468202-D057-4E51-88EF-CAB1EE9E56E8}" type="presParOf" srcId="{6DF3A499-3163-4664-88BE-1AC718EF881B}" destId="{173CCE6C-AD04-4DEE-9833-76ACF8B568AD}" srcOrd="3" destOrd="0" presId="urn:microsoft.com/office/officeart/2018/2/layout/IconVerticalSolidList"/>
    <dgm:cxn modelId="{0FFB5640-6BC1-46B5-8F59-3A3C5E723E13}" type="presParOf" srcId="{6DF3A499-3163-4664-88BE-1AC718EF881B}" destId="{561BA963-EA4A-4497-B4A6-DF1C5EBE22E1}" srcOrd="4" destOrd="0" presId="urn:microsoft.com/office/officeart/2018/2/layout/IconVerticalSolidList"/>
    <dgm:cxn modelId="{B30E5802-AB66-43FD-A7C5-AFC7DDD69665}" type="presParOf" srcId="{561BA963-EA4A-4497-B4A6-DF1C5EBE22E1}" destId="{4EFB213A-4D02-4BD0-8DBE-44F012AB6A17}" srcOrd="0" destOrd="0" presId="urn:microsoft.com/office/officeart/2018/2/layout/IconVerticalSolidList"/>
    <dgm:cxn modelId="{F927FF46-5B54-4A62-9195-AA02C2157BEF}" type="presParOf" srcId="{561BA963-EA4A-4497-B4A6-DF1C5EBE22E1}" destId="{65ADBF8E-5871-4CB4-B0E5-FE2C7A08B9AC}" srcOrd="1" destOrd="0" presId="urn:microsoft.com/office/officeart/2018/2/layout/IconVerticalSolidList"/>
    <dgm:cxn modelId="{46C5096A-5A31-4551-923B-B2C4DC74C046}" type="presParOf" srcId="{561BA963-EA4A-4497-B4A6-DF1C5EBE22E1}" destId="{863E3983-B3D2-4EDA-9089-68D3FF57F17D}" srcOrd="2" destOrd="0" presId="urn:microsoft.com/office/officeart/2018/2/layout/IconVerticalSolidList"/>
    <dgm:cxn modelId="{AE4A1C93-32A3-4D69-AAC3-AFE0502D29CE}" type="presParOf" srcId="{561BA963-EA4A-4497-B4A6-DF1C5EBE22E1}" destId="{6182A648-0E3E-4F8D-8665-A9700716C1F4}" srcOrd="3" destOrd="0" presId="urn:microsoft.com/office/officeart/2018/2/layout/IconVerticalSolidList"/>
    <dgm:cxn modelId="{A81B5097-9CFD-4AB8-A241-79E542F3655B}" type="presParOf" srcId="{6DF3A499-3163-4664-88BE-1AC718EF881B}" destId="{90034C51-88F8-4B6E-8776-86DA8ED6E692}" srcOrd="5" destOrd="0" presId="urn:microsoft.com/office/officeart/2018/2/layout/IconVerticalSolidList"/>
    <dgm:cxn modelId="{28B72C14-E289-4EE4-9BBE-01CCD4E40C0D}" type="presParOf" srcId="{6DF3A499-3163-4664-88BE-1AC718EF881B}" destId="{69130EAF-88F5-4B06-8FB1-E6BC305753FB}" srcOrd="6" destOrd="0" presId="urn:microsoft.com/office/officeart/2018/2/layout/IconVerticalSolidList"/>
    <dgm:cxn modelId="{93B83557-7819-4D1F-A6C7-F8931F9372DF}" type="presParOf" srcId="{69130EAF-88F5-4B06-8FB1-E6BC305753FB}" destId="{4025EA02-14E6-4E01-AA54-AEFA9716A9B1}" srcOrd="0" destOrd="0" presId="urn:microsoft.com/office/officeart/2018/2/layout/IconVerticalSolidList"/>
    <dgm:cxn modelId="{9BC0C15F-E313-429D-98F0-D2B783599D7A}" type="presParOf" srcId="{69130EAF-88F5-4B06-8FB1-E6BC305753FB}" destId="{EA83562D-8125-4420-8F5B-8B80F4FEA1CF}" srcOrd="1" destOrd="0" presId="urn:microsoft.com/office/officeart/2018/2/layout/IconVerticalSolidList"/>
    <dgm:cxn modelId="{342B6B6D-6AF8-4B16-9A50-4F071938E851}" type="presParOf" srcId="{69130EAF-88F5-4B06-8FB1-E6BC305753FB}" destId="{072E9756-6859-4E22-AC73-42A53F1AF319}" srcOrd="2" destOrd="0" presId="urn:microsoft.com/office/officeart/2018/2/layout/IconVerticalSolidList"/>
    <dgm:cxn modelId="{EBF168DE-91EC-4CD8-8A52-538A1305E5B8}" type="presParOf" srcId="{69130EAF-88F5-4B06-8FB1-E6BC305753FB}" destId="{3A9A4ED7-1D81-4759-8C14-BA34823527E1}" srcOrd="3" destOrd="0" presId="urn:microsoft.com/office/officeart/2018/2/layout/IconVerticalSolidList"/>
    <dgm:cxn modelId="{AFF9C4B6-850C-459E-BB53-73F6B9F04C7A}" type="presParOf" srcId="{6DF3A499-3163-4664-88BE-1AC718EF881B}" destId="{624FB8DB-14B8-4E2E-BDCB-32A20CAC39A1}" srcOrd="7" destOrd="0" presId="urn:microsoft.com/office/officeart/2018/2/layout/IconVerticalSolidList"/>
    <dgm:cxn modelId="{156D7E5C-A91C-4B51-9ECD-FE7178CF59F2}" type="presParOf" srcId="{6DF3A499-3163-4664-88BE-1AC718EF881B}" destId="{0C7B9A56-C06A-49ED-8A90-7B8822B5ECE9}" srcOrd="8" destOrd="0" presId="urn:microsoft.com/office/officeart/2018/2/layout/IconVerticalSolidList"/>
    <dgm:cxn modelId="{4FBD8211-6B04-405C-B376-BC5551FA6FBC}" type="presParOf" srcId="{0C7B9A56-C06A-49ED-8A90-7B8822B5ECE9}" destId="{673FBB49-018E-47A4-97DB-C4D765227BFA}" srcOrd="0" destOrd="0" presId="urn:microsoft.com/office/officeart/2018/2/layout/IconVerticalSolidList"/>
    <dgm:cxn modelId="{A9AC7681-A811-4E1D-9CFB-8669786196B4}" type="presParOf" srcId="{0C7B9A56-C06A-49ED-8A90-7B8822B5ECE9}" destId="{589E9C1C-3037-4EA8-9858-F82A2204C050}" srcOrd="1" destOrd="0" presId="urn:microsoft.com/office/officeart/2018/2/layout/IconVerticalSolidList"/>
    <dgm:cxn modelId="{01D6565A-3344-497C-ABE0-80AB72D98FB8}" type="presParOf" srcId="{0C7B9A56-C06A-49ED-8A90-7B8822B5ECE9}" destId="{FBF8174C-2CD9-48A4-86BE-92A5D270421A}" srcOrd="2" destOrd="0" presId="urn:microsoft.com/office/officeart/2018/2/layout/IconVerticalSolidList"/>
    <dgm:cxn modelId="{A88C2244-309E-4F83-80BF-2B9F07CB589E}" type="presParOf" srcId="{0C7B9A56-C06A-49ED-8A90-7B8822B5ECE9}" destId="{70861A0B-0013-4F77-9210-CB3CDF2D71F5}" srcOrd="3" destOrd="0" presId="urn:microsoft.com/office/officeart/2018/2/layout/IconVerticalSolidList"/>
    <dgm:cxn modelId="{24322CD2-B0AC-438E-B1BC-AD9FDE1C0353}" type="presParOf" srcId="{6DF3A499-3163-4664-88BE-1AC718EF881B}" destId="{072AB2BF-0E96-4927-B92C-7A93AFE1EF93}" srcOrd="9" destOrd="0" presId="urn:microsoft.com/office/officeart/2018/2/layout/IconVerticalSolidList"/>
    <dgm:cxn modelId="{12DFE2BF-4C29-4C33-A736-F01F6DE69899}" type="presParOf" srcId="{6DF3A499-3163-4664-88BE-1AC718EF881B}" destId="{C973CBCA-25CC-413A-817F-CF64CCF5B0EF}" srcOrd="10" destOrd="0" presId="urn:microsoft.com/office/officeart/2018/2/layout/IconVerticalSolidList"/>
    <dgm:cxn modelId="{160A896F-B54F-4D7E-A2A5-5D1A6F747686}" type="presParOf" srcId="{C973CBCA-25CC-413A-817F-CF64CCF5B0EF}" destId="{8D8DD8DD-6BA1-4D1C-96EB-EBF8ED2ADA09}" srcOrd="0" destOrd="0" presId="urn:microsoft.com/office/officeart/2018/2/layout/IconVerticalSolidList"/>
    <dgm:cxn modelId="{F3A3B997-ACDA-45D2-99C5-646E78EA1DBD}" type="presParOf" srcId="{C973CBCA-25CC-413A-817F-CF64CCF5B0EF}" destId="{6557D669-143C-41E4-8602-37EC2BD58437}" srcOrd="1" destOrd="0" presId="urn:microsoft.com/office/officeart/2018/2/layout/IconVerticalSolidList"/>
    <dgm:cxn modelId="{752E861F-1BEF-4961-B15A-6D66C6366F6A}" type="presParOf" srcId="{C973CBCA-25CC-413A-817F-CF64CCF5B0EF}" destId="{8FADCA0F-3366-4968-AF16-BBA75160FF54}" srcOrd="2" destOrd="0" presId="urn:microsoft.com/office/officeart/2018/2/layout/IconVerticalSolidList"/>
    <dgm:cxn modelId="{094D5C69-9A24-4FE7-9F23-6F6EFD41CBE9}" type="presParOf" srcId="{C973CBCA-25CC-413A-817F-CF64CCF5B0EF}" destId="{D9F213A8-2146-4017-B3D8-77C212082C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FEC325-A084-417E-8867-E7985192EBB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9CB4F1-C35A-4667-9E8E-C1D13C450DE3}">
      <dgm:prSet/>
      <dgm:spPr/>
      <dgm:t>
        <a:bodyPr/>
        <a:lstStyle/>
        <a:p>
          <a:r>
            <a:rPr lang="en-US"/>
            <a:t>Create Faster HIPAA form release to hospital for faster client help and care</a:t>
          </a:r>
        </a:p>
      </dgm:t>
    </dgm:pt>
    <dgm:pt modelId="{6CB81376-48BE-4D83-8229-DFC572F41DA2}" type="parTrans" cxnId="{6238D0D2-0ED0-4F66-945A-DB1475E88A42}">
      <dgm:prSet/>
      <dgm:spPr/>
      <dgm:t>
        <a:bodyPr/>
        <a:lstStyle/>
        <a:p>
          <a:endParaRPr lang="en-US"/>
        </a:p>
      </dgm:t>
    </dgm:pt>
    <dgm:pt modelId="{E519D8F7-6E80-4AD9-9E12-B9F8506B8E0F}" type="sibTrans" cxnId="{6238D0D2-0ED0-4F66-945A-DB1475E88A42}">
      <dgm:prSet/>
      <dgm:spPr/>
      <dgm:t>
        <a:bodyPr/>
        <a:lstStyle/>
        <a:p>
          <a:endParaRPr lang="en-US"/>
        </a:p>
      </dgm:t>
    </dgm:pt>
    <dgm:pt modelId="{0935C035-89BF-4308-A0C3-CBB59CE6B29C}">
      <dgm:prSet/>
      <dgm:spPr/>
      <dgm:t>
        <a:bodyPr/>
        <a:lstStyle/>
        <a:p>
          <a:r>
            <a:rPr lang="en-US"/>
            <a:t>Use amongst the Suffolk Law clinics and other public defender offices across state and country</a:t>
          </a:r>
        </a:p>
      </dgm:t>
    </dgm:pt>
    <dgm:pt modelId="{DED9CF8C-5303-4248-B73C-D30F1C5FFE42}" type="parTrans" cxnId="{48B628F6-8FB8-47A3-B447-E2A7F89C3743}">
      <dgm:prSet/>
      <dgm:spPr/>
      <dgm:t>
        <a:bodyPr/>
        <a:lstStyle/>
        <a:p>
          <a:endParaRPr lang="en-US"/>
        </a:p>
      </dgm:t>
    </dgm:pt>
    <dgm:pt modelId="{22EC46AF-18F2-4644-9AB6-FB31D699433D}" type="sibTrans" cxnId="{48B628F6-8FB8-47A3-B447-E2A7F89C3743}">
      <dgm:prSet/>
      <dgm:spPr/>
      <dgm:t>
        <a:bodyPr/>
        <a:lstStyle/>
        <a:p>
          <a:endParaRPr lang="en-US"/>
        </a:p>
      </dgm:t>
    </dgm:pt>
    <dgm:pt modelId="{58F51AFE-48CC-5149-B011-2690BD0F8574}" type="pres">
      <dgm:prSet presAssocID="{E2FEC325-A084-417E-8867-E7985192EBB3}" presName="Name0" presStyleCnt="0">
        <dgm:presLayoutVars>
          <dgm:dir/>
          <dgm:animLvl val="lvl"/>
          <dgm:resizeHandles val="exact"/>
        </dgm:presLayoutVars>
      </dgm:prSet>
      <dgm:spPr/>
    </dgm:pt>
    <dgm:pt modelId="{623A9AED-FC30-1C40-97A5-10798A23D190}" type="pres">
      <dgm:prSet presAssocID="{0935C035-89BF-4308-A0C3-CBB59CE6B29C}" presName="boxAndChildren" presStyleCnt="0"/>
      <dgm:spPr/>
    </dgm:pt>
    <dgm:pt modelId="{E85221D7-C0EB-8C4B-A9A5-3779E5DFAA8C}" type="pres">
      <dgm:prSet presAssocID="{0935C035-89BF-4308-A0C3-CBB59CE6B29C}" presName="parentTextBox" presStyleLbl="node1" presStyleIdx="0" presStyleCnt="2"/>
      <dgm:spPr/>
    </dgm:pt>
    <dgm:pt modelId="{827FDA52-C694-FB49-B0D7-F07DD6A3A2B9}" type="pres">
      <dgm:prSet presAssocID="{E519D8F7-6E80-4AD9-9E12-B9F8506B8E0F}" presName="sp" presStyleCnt="0"/>
      <dgm:spPr/>
    </dgm:pt>
    <dgm:pt modelId="{01C53388-E1DB-E24F-A5C4-08756C592A26}" type="pres">
      <dgm:prSet presAssocID="{299CB4F1-C35A-4667-9E8E-C1D13C450DE3}" presName="arrowAndChildren" presStyleCnt="0"/>
      <dgm:spPr/>
    </dgm:pt>
    <dgm:pt modelId="{CA96543F-CB5C-954D-BD41-B8BC4DAECA47}" type="pres">
      <dgm:prSet presAssocID="{299CB4F1-C35A-4667-9E8E-C1D13C450DE3}" presName="parentTextArrow" presStyleLbl="node1" presStyleIdx="1" presStyleCnt="2"/>
      <dgm:spPr/>
    </dgm:pt>
  </dgm:ptLst>
  <dgm:cxnLst>
    <dgm:cxn modelId="{35873929-8588-274A-B51C-211D50CD1659}" type="presOf" srcId="{0935C035-89BF-4308-A0C3-CBB59CE6B29C}" destId="{E85221D7-C0EB-8C4B-A9A5-3779E5DFAA8C}" srcOrd="0" destOrd="0" presId="urn:microsoft.com/office/officeart/2005/8/layout/process4"/>
    <dgm:cxn modelId="{D048A197-FFC8-3D49-858D-A3107082F9CC}" type="presOf" srcId="{299CB4F1-C35A-4667-9E8E-C1D13C450DE3}" destId="{CA96543F-CB5C-954D-BD41-B8BC4DAECA47}" srcOrd="0" destOrd="0" presId="urn:microsoft.com/office/officeart/2005/8/layout/process4"/>
    <dgm:cxn modelId="{6238D0D2-0ED0-4F66-945A-DB1475E88A42}" srcId="{E2FEC325-A084-417E-8867-E7985192EBB3}" destId="{299CB4F1-C35A-4667-9E8E-C1D13C450DE3}" srcOrd="0" destOrd="0" parTransId="{6CB81376-48BE-4D83-8229-DFC572F41DA2}" sibTransId="{E519D8F7-6E80-4AD9-9E12-B9F8506B8E0F}"/>
    <dgm:cxn modelId="{49B738DF-1B3A-6B48-A596-3A913F038958}" type="presOf" srcId="{E2FEC325-A084-417E-8867-E7985192EBB3}" destId="{58F51AFE-48CC-5149-B011-2690BD0F8574}" srcOrd="0" destOrd="0" presId="urn:microsoft.com/office/officeart/2005/8/layout/process4"/>
    <dgm:cxn modelId="{48B628F6-8FB8-47A3-B447-E2A7F89C3743}" srcId="{E2FEC325-A084-417E-8867-E7985192EBB3}" destId="{0935C035-89BF-4308-A0C3-CBB59CE6B29C}" srcOrd="1" destOrd="0" parTransId="{DED9CF8C-5303-4248-B73C-D30F1C5FFE42}" sibTransId="{22EC46AF-18F2-4644-9AB6-FB31D699433D}"/>
    <dgm:cxn modelId="{AE6BD8F8-9432-9447-BF67-EE8D38780913}" type="presParOf" srcId="{58F51AFE-48CC-5149-B011-2690BD0F8574}" destId="{623A9AED-FC30-1C40-97A5-10798A23D190}" srcOrd="0" destOrd="0" presId="urn:microsoft.com/office/officeart/2005/8/layout/process4"/>
    <dgm:cxn modelId="{B192ABFB-7ECA-3448-8D0F-06BCA6D6984E}" type="presParOf" srcId="{623A9AED-FC30-1C40-97A5-10798A23D190}" destId="{E85221D7-C0EB-8C4B-A9A5-3779E5DFAA8C}" srcOrd="0" destOrd="0" presId="urn:microsoft.com/office/officeart/2005/8/layout/process4"/>
    <dgm:cxn modelId="{ABA4D5E2-4E71-854C-BE9A-BAC6C986A8C1}" type="presParOf" srcId="{58F51AFE-48CC-5149-B011-2690BD0F8574}" destId="{827FDA52-C694-FB49-B0D7-F07DD6A3A2B9}" srcOrd="1" destOrd="0" presId="urn:microsoft.com/office/officeart/2005/8/layout/process4"/>
    <dgm:cxn modelId="{9979121B-8249-8E4D-B7E4-E7BBB34B60B1}" type="presParOf" srcId="{58F51AFE-48CC-5149-B011-2690BD0F8574}" destId="{01C53388-E1DB-E24F-A5C4-08756C592A26}" srcOrd="2" destOrd="0" presId="urn:microsoft.com/office/officeart/2005/8/layout/process4"/>
    <dgm:cxn modelId="{1C6D9D22-9AFF-7248-8A68-B4EA9A76B987}" type="presParOf" srcId="{01C53388-E1DB-E24F-A5C4-08756C592A26}" destId="{CA96543F-CB5C-954D-BD41-B8BC4DAECA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3965A-E05E-4E19-B475-85EB8634FDA4}">
      <dsp:nvSpPr>
        <dsp:cNvPr id="0" name=""/>
        <dsp:cNvSpPr/>
      </dsp:nvSpPr>
      <dsp:spPr>
        <a:xfrm>
          <a:off x="184883" y="219874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8F3F9-95B7-4B2A-9B11-B09CB3A677C1}">
      <dsp:nvSpPr>
        <dsp:cNvPr id="0" name=""/>
        <dsp:cNvSpPr/>
      </dsp:nvSpPr>
      <dsp:spPr>
        <a:xfrm>
          <a:off x="462450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A5A9E-817D-445C-B8EF-328DE3826B15}">
      <dsp:nvSpPr>
        <dsp:cNvPr id="0" name=""/>
        <dsp:cNvSpPr/>
      </dsp:nvSpPr>
      <dsp:spPr>
        <a:xfrm>
          <a:off x="1789861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to physically carry</a:t>
          </a:r>
        </a:p>
      </dsp:txBody>
      <dsp:txXfrm>
        <a:off x="1789861" y="219874"/>
        <a:ext cx="3115545" cy="1321746"/>
      </dsp:txXfrm>
    </dsp:sp>
    <dsp:sp modelId="{3AF948CB-13C5-4409-8F91-DEAE80A93965}">
      <dsp:nvSpPr>
        <dsp:cNvPr id="0" name=""/>
        <dsp:cNvSpPr/>
      </dsp:nvSpPr>
      <dsp:spPr>
        <a:xfrm>
          <a:off x="5448267" y="219874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9463E-737E-40C1-A085-0F1D77EB31AC}">
      <dsp:nvSpPr>
        <dsp:cNvPr id="0" name=""/>
        <dsp:cNvSpPr/>
      </dsp:nvSpPr>
      <dsp:spPr>
        <a:xfrm>
          <a:off x="5725834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0551-DA97-42D0-B574-897EF3F96BF6}">
      <dsp:nvSpPr>
        <dsp:cNvPr id="0" name=""/>
        <dsp:cNvSpPr/>
      </dsp:nvSpPr>
      <dsp:spPr>
        <a:xfrm>
          <a:off x="7053245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physical signature</a:t>
          </a:r>
        </a:p>
      </dsp:txBody>
      <dsp:txXfrm>
        <a:off x="7053245" y="219874"/>
        <a:ext cx="3115545" cy="1321746"/>
      </dsp:txXfrm>
    </dsp:sp>
    <dsp:sp modelId="{C9C12A38-D648-43A5-B069-414AE3C39193}">
      <dsp:nvSpPr>
        <dsp:cNvPr id="0" name=""/>
        <dsp:cNvSpPr/>
      </dsp:nvSpPr>
      <dsp:spPr>
        <a:xfrm>
          <a:off x="184883" y="2173128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FDC65-1C3E-44CA-852A-979DE7E23B97}">
      <dsp:nvSpPr>
        <dsp:cNvPr id="0" name=""/>
        <dsp:cNvSpPr/>
      </dsp:nvSpPr>
      <dsp:spPr>
        <a:xfrm>
          <a:off x="462450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1E918-C94E-49F7-8DFE-9AEA5CDEB960}">
      <dsp:nvSpPr>
        <dsp:cNvPr id="0" name=""/>
        <dsp:cNvSpPr/>
      </dsp:nvSpPr>
      <dsp:spPr>
        <a:xfrm>
          <a:off x="1789861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Come back to office to fax or email form</a:t>
          </a:r>
        </a:p>
      </dsp:txBody>
      <dsp:txXfrm>
        <a:off x="1789861" y="2173128"/>
        <a:ext cx="3115545" cy="1321746"/>
      </dsp:txXfrm>
    </dsp:sp>
    <dsp:sp modelId="{E5F37DE7-3C80-4340-B8CF-424FF88CDC5A}">
      <dsp:nvSpPr>
        <dsp:cNvPr id="0" name=""/>
        <dsp:cNvSpPr/>
      </dsp:nvSpPr>
      <dsp:spPr>
        <a:xfrm>
          <a:off x="5448267" y="2173128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7DBFA-537A-4463-8760-29AA97287FA3}">
      <dsp:nvSpPr>
        <dsp:cNvPr id="0" name=""/>
        <dsp:cNvSpPr/>
      </dsp:nvSpPr>
      <dsp:spPr>
        <a:xfrm>
          <a:off x="5725834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EBBA-F2EA-463B-9331-E07EEAF635ED}">
      <dsp:nvSpPr>
        <dsp:cNvPr id="0" name=""/>
        <dsp:cNvSpPr/>
      </dsp:nvSpPr>
      <dsp:spPr>
        <a:xfrm>
          <a:off x="7053245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Whole process takes an hour</a:t>
          </a:r>
        </a:p>
      </dsp:txBody>
      <dsp:txXfrm>
        <a:off x="7053245" y="2173128"/>
        <a:ext cx="3115545" cy="132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CD322-04CD-4D50-B9E1-CBF15FD8480B}">
      <dsp:nvSpPr>
        <dsp:cNvPr id="0" name=""/>
        <dsp:cNvSpPr/>
      </dsp:nvSpPr>
      <dsp:spPr>
        <a:xfrm>
          <a:off x="681337" y="282374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32E92-7902-4832-96FD-C1F00BE9AEFB}">
      <dsp:nvSpPr>
        <dsp:cNvPr id="0" name=""/>
        <dsp:cNvSpPr/>
      </dsp:nvSpPr>
      <dsp:spPr>
        <a:xfrm>
          <a:off x="1076212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86FDB-FA59-4C5E-911B-4DC5D5CC8E9C}">
      <dsp:nvSpPr>
        <dsp:cNvPr id="0" name=""/>
        <dsp:cNvSpPr/>
      </dsp:nvSpPr>
      <dsp:spPr>
        <a:xfrm>
          <a:off x="89024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Will allow faster delivery to hospitals</a:t>
          </a:r>
        </a:p>
      </dsp:txBody>
      <dsp:txXfrm>
        <a:off x="89024" y="2712375"/>
        <a:ext cx="3037500" cy="720000"/>
      </dsp:txXfrm>
    </dsp:sp>
    <dsp:sp modelId="{596F076B-14BC-4654-8176-3B4EC6DF1F3F}">
      <dsp:nvSpPr>
        <dsp:cNvPr id="0" name=""/>
        <dsp:cNvSpPr/>
      </dsp:nvSpPr>
      <dsp:spPr>
        <a:xfrm>
          <a:off x="4250400" y="28237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B481F-1F55-4189-80A2-B8AAA6266710}">
      <dsp:nvSpPr>
        <dsp:cNvPr id="0" name=""/>
        <dsp:cNvSpPr/>
      </dsp:nvSpPr>
      <dsp:spPr>
        <a:xfrm>
          <a:off x="4645275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B059-8F0E-4BEB-BE5F-43EC28415F3F}">
      <dsp:nvSpPr>
        <dsp:cNvPr id="0" name=""/>
        <dsp:cNvSpPr/>
      </dsp:nvSpPr>
      <dsp:spPr>
        <a:xfrm>
          <a:off x="3658087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Include other HIPAA forms from hospitals that have their own</a:t>
          </a:r>
        </a:p>
      </dsp:txBody>
      <dsp:txXfrm>
        <a:off x="3658087" y="2712375"/>
        <a:ext cx="3037500" cy="720000"/>
      </dsp:txXfrm>
    </dsp:sp>
    <dsp:sp modelId="{9BCB8392-E165-4AB9-BA0A-EAE02617B573}">
      <dsp:nvSpPr>
        <dsp:cNvPr id="0" name=""/>
        <dsp:cNvSpPr/>
      </dsp:nvSpPr>
      <dsp:spPr>
        <a:xfrm>
          <a:off x="7819462" y="282374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7D4ED-562E-4219-8CDC-0765FCC235A8}">
      <dsp:nvSpPr>
        <dsp:cNvPr id="0" name=""/>
        <dsp:cNvSpPr/>
      </dsp:nvSpPr>
      <dsp:spPr>
        <a:xfrm>
          <a:off x="8214337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975F4-5977-4FEF-BDA2-2E37932EDCE5}">
      <dsp:nvSpPr>
        <dsp:cNvPr id="0" name=""/>
        <dsp:cNvSpPr/>
      </dsp:nvSpPr>
      <dsp:spPr>
        <a:xfrm>
          <a:off x="7227150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Automated process easier to save and document</a:t>
          </a:r>
        </a:p>
      </dsp:txBody>
      <dsp:txXfrm>
        <a:off x="7227150" y="2712375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22330-5F19-449A-8E67-2FCD7D22922A}">
      <dsp:nvSpPr>
        <dsp:cNvPr id="0" name=""/>
        <dsp:cNvSpPr/>
      </dsp:nvSpPr>
      <dsp:spPr>
        <a:xfrm>
          <a:off x="0" y="1201"/>
          <a:ext cx="10353675" cy="512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00835-CE8E-4C6C-8BB5-3CB9ECC7E8BF}">
      <dsp:nvSpPr>
        <dsp:cNvPr id="0" name=""/>
        <dsp:cNvSpPr/>
      </dsp:nvSpPr>
      <dsp:spPr>
        <a:xfrm>
          <a:off x="154894" y="116412"/>
          <a:ext cx="281626" cy="281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D190-A696-443A-8757-384E957AE9B5}">
      <dsp:nvSpPr>
        <dsp:cNvPr id="0" name=""/>
        <dsp:cNvSpPr/>
      </dsp:nvSpPr>
      <dsp:spPr>
        <a:xfrm>
          <a:off x="591415" y="1201"/>
          <a:ext cx="9762259" cy="51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92" tIns="54192" rIns="54192" bIns="541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Community Lawyer or Doc Assemble to create a user-friendly automated online App or website</a:t>
          </a:r>
        </a:p>
      </dsp:txBody>
      <dsp:txXfrm>
        <a:off x="591415" y="1201"/>
        <a:ext cx="9762259" cy="512047"/>
      </dsp:txXfrm>
    </dsp:sp>
    <dsp:sp modelId="{AF886D03-540B-408B-9FCD-7369DB8D01AC}">
      <dsp:nvSpPr>
        <dsp:cNvPr id="0" name=""/>
        <dsp:cNvSpPr/>
      </dsp:nvSpPr>
      <dsp:spPr>
        <a:xfrm>
          <a:off x="0" y="641261"/>
          <a:ext cx="10353675" cy="512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42531-5BA1-43DD-AE0A-C70D93BEFC4B}">
      <dsp:nvSpPr>
        <dsp:cNvPr id="0" name=""/>
        <dsp:cNvSpPr/>
      </dsp:nvSpPr>
      <dsp:spPr>
        <a:xfrm>
          <a:off x="154894" y="756472"/>
          <a:ext cx="281626" cy="281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A59C0-503C-483F-B7C3-A1048CB78060}">
      <dsp:nvSpPr>
        <dsp:cNvPr id="0" name=""/>
        <dsp:cNvSpPr/>
      </dsp:nvSpPr>
      <dsp:spPr>
        <a:xfrm>
          <a:off x="591415" y="641261"/>
          <a:ext cx="9762259" cy="51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92" tIns="54192" rIns="54192" bIns="541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a signature function</a:t>
          </a:r>
        </a:p>
      </dsp:txBody>
      <dsp:txXfrm>
        <a:off x="591415" y="641261"/>
        <a:ext cx="9762259" cy="512047"/>
      </dsp:txXfrm>
    </dsp:sp>
    <dsp:sp modelId="{4EFB213A-4D02-4BD0-8DBE-44F012AB6A17}">
      <dsp:nvSpPr>
        <dsp:cNvPr id="0" name=""/>
        <dsp:cNvSpPr/>
      </dsp:nvSpPr>
      <dsp:spPr>
        <a:xfrm>
          <a:off x="0" y="1281321"/>
          <a:ext cx="10353675" cy="512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DBF8E-5871-4CB4-B0E5-FE2C7A08B9AC}">
      <dsp:nvSpPr>
        <dsp:cNvPr id="0" name=""/>
        <dsp:cNvSpPr/>
      </dsp:nvSpPr>
      <dsp:spPr>
        <a:xfrm>
          <a:off x="154894" y="1396531"/>
          <a:ext cx="281626" cy="281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2A648-0E3E-4F8D-8665-A9700716C1F4}">
      <dsp:nvSpPr>
        <dsp:cNvPr id="0" name=""/>
        <dsp:cNvSpPr/>
      </dsp:nvSpPr>
      <dsp:spPr>
        <a:xfrm>
          <a:off x="591415" y="1281321"/>
          <a:ext cx="9762259" cy="51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92" tIns="54192" rIns="54192" bIns="541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 other hospitals that do not use Suffolk Clinic HIPAA Form</a:t>
          </a:r>
        </a:p>
      </dsp:txBody>
      <dsp:txXfrm>
        <a:off x="591415" y="1281321"/>
        <a:ext cx="9762259" cy="512047"/>
      </dsp:txXfrm>
    </dsp:sp>
    <dsp:sp modelId="{4025EA02-14E6-4E01-AA54-AEFA9716A9B1}">
      <dsp:nvSpPr>
        <dsp:cNvPr id="0" name=""/>
        <dsp:cNvSpPr/>
      </dsp:nvSpPr>
      <dsp:spPr>
        <a:xfrm>
          <a:off x="0" y="1921380"/>
          <a:ext cx="10353675" cy="512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3562D-8125-4420-8F5B-8B80F4FEA1CF}">
      <dsp:nvSpPr>
        <dsp:cNvPr id="0" name=""/>
        <dsp:cNvSpPr/>
      </dsp:nvSpPr>
      <dsp:spPr>
        <a:xfrm>
          <a:off x="154894" y="2036591"/>
          <a:ext cx="281626" cy="281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A4ED7-1D81-4759-8C14-BA34823527E1}">
      <dsp:nvSpPr>
        <dsp:cNvPr id="0" name=""/>
        <dsp:cNvSpPr/>
      </dsp:nvSpPr>
      <dsp:spPr>
        <a:xfrm>
          <a:off x="591415" y="1921380"/>
          <a:ext cx="9762259" cy="51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92" tIns="54192" rIns="54192" bIns="541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 legal clearance from hospitals to automate these forms</a:t>
          </a:r>
        </a:p>
      </dsp:txBody>
      <dsp:txXfrm>
        <a:off x="591415" y="1921380"/>
        <a:ext cx="9762259" cy="512047"/>
      </dsp:txXfrm>
    </dsp:sp>
    <dsp:sp modelId="{673FBB49-018E-47A4-97DB-C4D765227BFA}">
      <dsp:nvSpPr>
        <dsp:cNvPr id="0" name=""/>
        <dsp:cNvSpPr/>
      </dsp:nvSpPr>
      <dsp:spPr>
        <a:xfrm>
          <a:off x="0" y="2561440"/>
          <a:ext cx="10353675" cy="512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E9C1C-3037-4EA8-9858-F82A2204C050}">
      <dsp:nvSpPr>
        <dsp:cNvPr id="0" name=""/>
        <dsp:cNvSpPr/>
      </dsp:nvSpPr>
      <dsp:spPr>
        <a:xfrm>
          <a:off x="154894" y="2676651"/>
          <a:ext cx="281626" cy="2816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1A0B-0013-4F77-9210-CB3CDF2D71F5}">
      <dsp:nvSpPr>
        <dsp:cNvPr id="0" name=""/>
        <dsp:cNvSpPr/>
      </dsp:nvSpPr>
      <dsp:spPr>
        <a:xfrm>
          <a:off x="591415" y="2561440"/>
          <a:ext cx="9762259" cy="51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92" tIns="54192" rIns="54192" bIns="541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Fax form to hospital through app</a:t>
          </a:r>
        </a:p>
      </dsp:txBody>
      <dsp:txXfrm>
        <a:off x="591415" y="2561440"/>
        <a:ext cx="9762259" cy="512047"/>
      </dsp:txXfrm>
    </dsp:sp>
    <dsp:sp modelId="{8D8DD8DD-6BA1-4D1C-96EB-EBF8ED2ADA09}">
      <dsp:nvSpPr>
        <dsp:cNvPr id="0" name=""/>
        <dsp:cNvSpPr/>
      </dsp:nvSpPr>
      <dsp:spPr>
        <a:xfrm>
          <a:off x="0" y="3201500"/>
          <a:ext cx="10353675" cy="512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7D669-143C-41E4-8602-37EC2BD58437}">
      <dsp:nvSpPr>
        <dsp:cNvPr id="0" name=""/>
        <dsp:cNvSpPr/>
      </dsp:nvSpPr>
      <dsp:spPr>
        <a:xfrm>
          <a:off x="154894" y="3316711"/>
          <a:ext cx="281626" cy="2816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213A8-2146-4017-B3D8-77C212082C61}">
      <dsp:nvSpPr>
        <dsp:cNvPr id="0" name=""/>
        <dsp:cNvSpPr/>
      </dsp:nvSpPr>
      <dsp:spPr>
        <a:xfrm>
          <a:off x="591415" y="3201500"/>
          <a:ext cx="9762259" cy="51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92" tIns="54192" rIns="54192" bIns="541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Send email of form as a PDF</a:t>
          </a:r>
        </a:p>
      </dsp:txBody>
      <dsp:txXfrm>
        <a:off x="591415" y="3201500"/>
        <a:ext cx="9762259" cy="512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221D7-C0EB-8C4B-A9A5-3779E5DFAA8C}">
      <dsp:nvSpPr>
        <dsp:cNvPr id="0" name=""/>
        <dsp:cNvSpPr/>
      </dsp:nvSpPr>
      <dsp:spPr>
        <a:xfrm>
          <a:off x="0" y="2920749"/>
          <a:ext cx="5459565" cy="19163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 amongst the Suffolk Law clinics and other public defender offices across state and country</a:t>
          </a:r>
        </a:p>
      </dsp:txBody>
      <dsp:txXfrm>
        <a:off x="0" y="2920749"/>
        <a:ext cx="5459565" cy="1916328"/>
      </dsp:txXfrm>
    </dsp:sp>
    <dsp:sp modelId="{CA96543F-CB5C-954D-BD41-B8BC4DAECA47}">
      <dsp:nvSpPr>
        <dsp:cNvPr id="0" name=""/>
        <dsp:cNvSpPr/>
      </dsp:nvSpPr>
      <dsp:spPr>
        <a:xfrm rot="10800000">
          <a:off x="0" y="2182"/>
          <a:ext cx="5459565" cy="294731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 Faster HIPAA form release to hospital for faster client help and care</a:t>
          </a:r>
        </a:p>
      </dsp:txBody>
      <dsp:txXfrm rot="10800000">
        <a:off x="0" y="2182"/>
        <a:ext cx="5459565" cy="1915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5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88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4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4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1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1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E36D6-4057-C04F-A893-0CAA15981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HIPAA Form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2888-892E-A240-8607-427C408C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C03E"/>
                </a:solidFill>
              </a:rPr>
              <a:t>Emaan Syed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CF90D-1C53-46DE-B232-C202F9D6A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1" r="-1" b="2095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53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82BDD-DF4E-2241-BC4A-8AC21D6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2" cy="882424"/>
          </a:xfrm>
        </p:spPr>
        <p:txBody>
          <a:bodyPr>
            <a:normAutofit/>
          </a:bodyPr>
          <a:lstStyle/>
          <a:p>
            <a:r>
              <a:rPr lang="en-US" dirty="0"/>
              <a:t>HIPAA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BE39A-3A2C-6348-9056-02F6C572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3795" y="986048"/>
            <a:ext cx="4554763" cy="5414011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B03BEC-F968-4C49-A402-C7BE7BED3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491" y="966212"/>
            <a:ext cx="4258066" cy="55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86D2-AF39-054C-A3EC-B4A574D6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800"/>
              <a:t>Problems with Current Form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C8686E3-0E22-496A-BEFE-89EC1C900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8685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587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D510-3194-654D-9A43-AB189F54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800"/>
              <a:t>Creation of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EB9DB-A2C0-4833-B139-DB510EBDE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6548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8326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ABD6-0732-3F4E-BE06-11C3447A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800"/>
              <a:t>Plans for the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E73E2B-3F13-4AF4-9FBE-CCD6A3F38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4784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04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dgm="http://schemas.openxmlformats.org/drawingml/2006/diagram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DAD47-B7FE-704D-B787-BD8F1B84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Goals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AF78F18-4707-4112-B4CE-E0F713190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59812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23A3C"/>
      </a:dk2>
      <a:lt2>
        <a:srgbClr val="E2E6E8"/>
      </a:lt2>
      <a:accent1>
        <a:srgbClr val="E77029"/>
      </a:accent1>
      <a:accent2>
        <a:srgbClr val="C29D15"/>
      </a:accent2>
      <a:accent3>
        <a:srgbClr val="91AE1F"/>
      </a:accent3>
      <a:accent4>
        <a:srgbClr val="52B714"/>
      </a:accent4>
      <a:accent5>
        <a:srgbClr val="21B927"/>
      </a:accent5>
      <a:accent6>
        <a:srgbClr val="14BB60"/>
      </a:accent6>
      <a:hlink>
        <a:srgbClr val="3D89B7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HIPAA Form App</vt:lpstr>
      <vt:lpstr>HIPAA FORM</vt:lpstr>
      <vt:lpstr>Problems with Current Form</vt:lpstr>
      <vt:lpstr>Creation of App</vt:lpstr>
      <vt:lpstr>Plans for the App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HIPAA Form App</dc:title>
  <dc:creator>Emaan Syed</dc:creator>
  <cp:lastModifiedBy>Emaan Syed</cp:lastModifiedBy>
  <cp:revision>1</cp:revision>
  <dcterms:created xsi:type="dcterms:W3CDTF">2019-10-28T16:47:22Z</dcterms:created>
  <dcterms:modified xsi:type="dcterms:W3CDTF">2019-10-28T16:48:59Z</dcterms:modified>
</cp:coreProperties>
</file>