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3"/>
  </p:notesMasterIdLst>
  <p:handoutMasterIdLst>
    <p:handoutMasterId r:id="rId64"/>
  </p:handoutMasterIdLst>
  <p:sldIdLst>
    <p:sldId id="256" r:id="rId2"/>
    <p:sldId id="330" r:id="rId3"/>
    <p:sldId id="359" r:id="rId4"/>
    <p:sldId id="352" r:id="rId5"/>
    <p:sldId id="391" r:id="rId6"/>
    <p:sldId id="392" r:id="rId7"/>
    <p:sldId id="358" r:id="rId8"/>
    <p:sldId id="349" r:id="rId9"/>
    <p:sldId id="411" r:id="rId10"/>
    <p:sldId id="406" r:id="rId11"/>
    <p:sldId id="407" r:id="rId12"/>
    <p:sldId id="408" r:id="rId13"/>
    <p:sldId id="409" r:id="rId14"/>
    <p:sldId id="410" r:id="rId15"/>
    <p:sldId id="403" r:id="rId16"/>
    <p:sldId id="404" r:id="rId17"/>
    <p:sldId id="405" r:id="rId18"/>
    <p:sldId id="412" r:id="rId19"/>
    <p:sldId id="413" r:id="rId20"/>
    <p:sldId id="425" r:id="rId21"/>
    <p:sldId id="414" r:id="rId22"/>
    <p:sldId id="416" r:id="rId23"/>
    <p:sldId id="426" r:id="rId24"/>
    <p:sldId id="427" r:id="rId25"/>
    <p:sldId id="428" r:id="rId26"/>
    <p:sldId id="429" r:id="rId27"/>
    <p:sldId id="430" r:id="rId28"/>
    <p:sldId id="460" r:id="rId29"/>
    <p:sldId id="462" r:id="rId30"/>
    <p:sldId id="463" r:id="rId31"/>
    <p:sldId id="464" r:id="rId32"/>
    <p:sldId id="465" r:id="rId33"/>
    <p:sldId id="446" r:id="rId34"/>
    <p:sldId id="431" r:id="rId35"/>
    <p:sldId id="447" r:id="rId36"/>
    <p:sldId id="441" r:id="rId37"/>
    <p:sldId id="448" r:id="rId38"/>
    <p:sldId id="449" r:id="rId39"/>
    <p:sldId id="443" r:id="rId40"/>
    <p:sldId id="450" r:id="rId41"/>
    <p:sldId id="444" r:id="rId42"/>
    <p:sldId id="445" r:id="rId43"/>
    <p:sldId id="433" r:id="rId44"/>
    <p:sldId id="451" r:id="rId45"/>
    <p:sldId id="436" r:id="rId46"/>
    <p:sldId id="453" r:id="rId47"/>
    <p:sldId id="452" r:id="rId48"/>
    <p:sldId id="435" r:id="rId49"/>
    <p:sldId id="455" r:id="rId50"/>
    <p:sldId id="437" r:id="rId51"/>
    <p:sldId id="456" r:id="rId52"/>
    <p:sldId id="457" r:id="rId53"/>
    <p:sldId id="438" r:id="rId54"/>
    <p:sldId id="459" r:id="rId55"/>
    <p:sldId id="439" r:id="rId56"/>
    <p:sldId id="440" r:id="rId57"/>
    <p:sldId id="466" r:id="rId58"/>
    <p:sldId id="402" r:id="rId59"/>
    <p:sldId id="333" r:id="rId60"/>
    <p:sldId id="415" r:id="rId61"/>
    <p:sldId id="301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99FF99"/>
    <a:srgbClr val="CCECFF"/>
    <a:srgbClr val="FF0000"/>
    <a:srgbClr val="FFFF99"/>
    <a:srgbClr val="0A65F8"/>
    <a:srgbClr val="F226CB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2832" y="-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B8A05-A994-4303-BAEB-1E3DDB8CF434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C88F61AC-5B82-4AD5-8401-BB8180597032}">
      <dgm:prSet/>
      <dgm:spPr/>
      <dgm:t>
        <a:bodyPr/>
        <a:lstStyle/>
        <a:p>
          <a:pPr rtl="0"/>
          <a:r>
            <a:rPr lang="es-ES" b="0" i="0" baseline="0" dirty="0" smtClean="0"/>
            <a:t>Se cambio el uso del archivo de configuración de un archivo .properties por un archivo XML.</a:t>
          </a:r>
          <a:endParaRPr lang="es-ES" dirty="0"/>
        </a:p>
      </dgm:t>
    </dgm:pt>
    <dgm:pt modelId="{5945BF77-1844-414A-8B3A-708988ECC700}" type="parTrans" cxnId="{EB773E1C-4CC4-4F4B-A30D-7A0FC66EED25}">
      <dgm:prSet/>
      <dgm:spPr/>
      <dgm:t>
        <a:bodyPr/>
        <a:lstStyle/>
        <a:p>
          <a:endParaRPr lang="es-ES"/>
        </a:p>
      </dgm:t>
    </dgm:pt>
    <dgm:pt modelId="{92D9EB5D-37FE-4FC8-A9A4-AD2CFAD64F4D}" type="sibTrans" cxnId="{EB773E1C-4CC4-4F4B-A30D-7A0FC66EED25}">
      <dgm:prSet/>
      <dgm:spPr/>
      <dgm:t>
        <a:bodyPr/>
        <a:lstStyle/>
        <a:p>
          <a:endParaRPr lang="es-ES"/>
        </a:p>
      </dgm:t>
    </dgm:pt>
    <dgm:pt modelId="{EE054161-C140-447D-A814-989C083E186A}">
      <dgm:prSet/>
      <dgm:spPr/>
      <dgm:t>
        <a:bodyPr/>
        <a:lstStyle/>
        <a:p>
          <a:pPr rtl="0"/>
          <a:r>
            <a:rPr lang="es-ES" b="0" i="0" baseline="0" dirty="0" smtClean="0"/>
            <a:t>El programador ya no tendrá que crear clases que extiendan de Behavior.</a:t>
          </a:r>
          <a:endParaRPr lang="es-ES" dirty="0"/>
        </a:p>
      </dgm:t>
    </dgm:pt>
    <dgm:pt modelId="{A1BE8064-935F-4AC8-999A-DAF0927354B2}" type="parTrans" cxnId="{3957EDD2-2B35-4EFB-8748-0BA50CC20FB6}">
      <dgm:prSet/>
      <dgm:spPr/>
      <dgm:t>
        <a:bodyPr/>
        <a:lstStyle/>
        <a:p>
          <a:endParaRPr lang="es-ES"/>
        </a:p>
      </dgm:t>
    </dgm:pt>
    <dgm:pt modelId="{76D9A81C-E97B-42CF-AC39-C49C58D0EE05}" type="sibTrans" cxnId="{3957EDD2-2B35-4EFB-8748-0BA50CC20FB6}">
      <dgm:prSet/>
      <dgm:spPr/>
      <dgm:t>
        <a:bodyPr/>
        <a:lstStyle/>
        <a:p>
          <a:endParaRPr lang="es-ES"/>
        </a:p>
      </dgm:t>
    </dgm:pt>
    <dgm:pt modelId="{2C3BAA0A-D048-4C95-9E07-11066702B771}">
      <dgm:prSet/>
      <dgm:spPr/>
      <dgm:t>
        <a:bodyPr/>
        <a:lstStyle/>
        <a:p>
          <a:pPr rtl="0"/>
          <a:r>
            <a:rPr lang="es-ES" b="0" i="0" baseline="0" dirty="0" smtClean="0"/>
            <a:t>Las guardas ya no tienen constructores.</a:t>
          </a:r>
          <a:endParaRPr lang="es-ES" dirty="0"/>
        </a:p>
      </dgm:t>
    </dgm:pt>
    <dgm:pt modelId="{E8C30EF7-DCEE-4CC0-A862-B10CB4147F2E}" type="parTrans" cxnId="{8EC2DC0C-D3D2-4016-8855-2EE8C9898F96}">
      <dgm:prSet/>
      <dgm:spPr/>
      <dgm:t>
        <a:bodyPr/>
        <a:lstStyle/>
        <a:p>
          <a:endParaRPr lang="es-ES"/>
        </a:p>
      </dgm:t>
    </dgm:pt>
    <dgm:pt modelId="{ECBB8FEE-0246-4D7E-877C-56A173FC93CC}" type="sibTrans" cxnId="{8EC2DC0C-D3D2-4016-8855-2EE8C9898F96}">
      <dgm:prSet/>
      <dgm:spPr/>
      <dgm:t>
        <a:bodyPr/>
        <a:lstStyle/>
        <a:p>
          <a:endParaRPr lang="es-ES"/>
        </a:p>
      </dgm:t>
    </dgm:pt>
    <dgm:pt modelId="{DA531995-B04E-4A54-AA43-B825BD597F58}">
      <dgm:prSet/>
      <dgm:spPr/>
      <dgm:t>
        <a:bodyPr/>
        <a:lstStyle/>
        <a:p>
          <a:pPr rtl="0"/>
          <a:r>
            <a:rPr lang="es-ES" b="0" i="0" baseline="0" dirty="0" smtClean="0"/>
            <a:t>El agente tiene un método de inicio de operación.</a:t>
          </a:r>
          <a:endParaRPr lang="es-ES" dirty="0"/>
        </a:p>
      </dgm:t>
    </dgm:pt>
    <dgm:pt modelId="{B07B067B-9FE3-454E-92F1-9FD9D093AE1F}" type="parTrans" cxnId="{F6C4F7C7-18C0-41CB-B04A-35BCBCCEC359}">
      <dgm:prSet/>
      <dgm:spPr/>
      <dgm:t>
        <a:bodyPr/>
        <a:lstStyle/>
        <a:p>
          <a:endParaRPr lang="es-ES"/>
        </a:p>
      </dgm:t>
    </dgm:pt>
    <dgm:pt modelId="{FF665001-351E-45FA-8ED6-61537CCD21EF}" type="sibTrans" cxnId="{F6C4F7C7-18C0-41CB-B04A-35BCBCCEC359}">
      <dgm:prSet/>
      <dgm:spPr/>
      <dgm:t>
        <a:bodyPr/>
        <a:lstStyle/>
        <a:p>
          <a:endParaRPr lang="es-ES"/>
        </a:p>
      </dgm:t>
    </dgm:pt>
    <dgm:pt modelId="{DBD920E9-86BB-4B04-AC47-B2CE0461C55F}">
      <dgm:prSet/>
      <dgm:spPr/>
      <dgm:t>
        <a:bodyPr/>
        <a:lstStyle/>
        <a:p>
          <a:pPr rtl="0"/>
          <a:r>
            <a:rPr lang="es-ES" b="0" i="0" baseline="0" dirty="0" smtClean="0"/>
            <a:t>Se modifico la clase de reportes.</a:t>
          </a:r>
          <a:endParaRPr lang="es-ES" dirty="0"/>
        </a:p>
      </dgm:t>
    </dgm:pt>
    <dgm:pt modelId="{CAF6E3C5-ADB6-41EA-BC4E-6CD78A3349E4}" type="parTrans" cxnId="{20CBA6DD-A92A-40B1-B514-D5BF765024B1}">
      <dgm:prSet/>
      <dgm:spPr/>
      <dgm:t>
        <a:bodyPr/>
        <a:lstStyle/>
        <a:p>
          <a:endParaRPr lang="es-ES"/>
        </a:p>
      </dgm:t>
    </dgm:pt>
    <dgm:pt modelId="{98C53340-CAC4-4C50-B199-4446298CC5A0}" type="sibTrans" cxnId="{20CBA6DD-A92A-40B1-B514-D5BF765024B1}">
      <dgm:prSet/>
      <dgm:spPr/>
      <dgm:t>
        <a:bodyPr/>
        <a:lstStyle/>
        <a:p>
          <a:endParaRPr lang="es-ES"/>
        </a:p>
      </dgm:t>
    </dgm:pt>
    <dgm:pt modelId="{DC2002A8-AC43-4F81-9B90-D28EBE669162}">
      <dgm:prSet/>
      <dgm:spPr/>
      <dgm:t>
        <a:bodyPr/>
        <a:lstStyle/>
        <a:p>
          <a:pPr rtl="0"/>
          <a:r>
            <a:rPr lang="es-ES" b="0" i="0" baseline="0" dirty="0" smtClean="0"/>
            <a:t>Se organizo la jerarquía de paquetes.</a:t>
          </a:r>
          <a:endParaRPr lang="es-ES" b="0" i="0" baseline="0" dirty="0"/>
        </a:p>
      </dgm:t>
    </dgm:pt>
    <dgm:pt modelId="{58C84002-8E56-4292-9257-B16BFA77C41E}" type="parTrans" cxnId="{9E380CDF-720D-4E8B-8EB4-E3A95FAE0180}">
      <dgm:prSet/>
      <dgm:spPr/>
      <dgm:t>
        <a:bodyPr/>
        <a:lstStyle/>
        <a:p>
          <a:endParaRPr lang="es-ES"/>
        </a:p>
      </dgm:t>
    </dgm:pt>
    <dgm:pt modelId="{38991F01-9F83-4AF3-A248-4608B4368F58}" type="sibTrans" cxnId="{9E380CDF-720D-4E8B-8EB4-E3A95FAE0180}">
      <dgm:prSet/>
      <dgm:spPr/>
      <dgm:t>
        <a:bodyPr/>
        <a:lstStyle/>
        <a:p>
          <a:endParaRPr lang="es-ES"/>
        </a:p>
      </dgm:t>
    </dgm:pt>
    <dgm:pt modelId="{E7513AF4-C0CC-4983-9E77-A90EF2916777}" type="pres">
      <dgm:prSet presAssocID="{433B8A05-A994-4303-BAEB-1E3DDB8CF4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10E2D1-10E9-44E4-9832-03597F97E6F6}" type="pres">
      <dgm:prSet presAssocID="{C88F61AC-5B82-4AD5-8401-BB818059703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93793-E9A9-4728-9A4C-6852477A58E4}" type="pres">
      <dgm:prSet presAssocID="{92D9EB5D-37FE-4FC8-A9A4-AD2CFAD64F4D}" presName="spacer" presStyleCnt="0"/>
      <dgm:spPr/>
    </dgm:pt>
    <dgm:pt modelId="{B2ED1390-3DFA-4F1A-A35E-4FEEBBDDE3EE}" type="pres">
      <dgm:prSet presAssocID="{EE054161-C140-447D-A814-989C083E186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1BE07-395D-452D-A05B-B50B2639E89B}" type="pres">
      <dgm:prSet presAssocID="{76D9A81C-E97B-42CF-AC39-C49C58D0EE05}" presName="spacer" presStyleCnt="0"/>
      <dgm:spPr/>
    </dgm:pt>
    <dgm:pt modelId="{C8952663-70B2-4EBD-8E47-FD05EFA00DE7}" type="pres">
      <dgm:prSet presAssocID="{2C3BAA0A-D048-4C95-9E07-11066702B77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7504DA-F5E5-4F18-84E7-E34DC6BB452B}" type="pres">
      <dgm:prSet presAssocID="{ECBB8FEE-0246-4D7E-877C-56A173FC93CC}" presName="spacer" presStyleCnt="0"/>
      <dgm:spPr/>
    </dgm:pt>
    <dgm:pt modelId="{0026DD73-BE09-414B-B47F-56CE4C5D868A}" type="pres">
      <dgm:prSet presAssocID="{DA531995-B04E-4A54-AA43-B825BD597F5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8B463-5F83-4F17-8864-FB4781D41163}" type="pres">
      <dgm:prSet presAssocID="{FF665001-351E-45FA-8ED6-61537CCD21EF}" presName="spacer" presStyleCnt="0"/>
      <dgm:spPr/>
    </dgm:pt>
    <dgm:pt modelId="{AA892844-C59C-4621-8D3F-95C0E1061E09}" type="pres">
      <dgm:prSet presAssocID="{DBD920E9-86BB-4B04-AC47-B2CE0461C55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D2C66E-EBAE-4340-AEF2-005CA8E49C90}" type="pres">
      <dgm:prSet presAssocID="{98C53340-CAC4-4C50-B199-4446298CC5A0}" presName="spacer" presStyleCnt="0"/>
      <dgm:spPr/>
    </dgm:pt>
    <dgm:pt modelId="{DA1BD853-2FB4-4881-A038-4EA3D6137FA1}" type="pres">
      <dgm:prSet presAssocID="{DC2002A8-AC43-4F81-9B90-D28EBE66916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773E1C-4CC4-4F4B-A30D-7A0FC66EED25}" srcId="{433B8A05-A994-4303-BAEB-1E3DDB8CF434}" destId="{C88F61AC-5B82-4AD5-8401-BB8180597032}" srcOrd="0" destOrd="0" parTransId="{5945BF77-1844-414A-8B3A-708988ECC700}" sibTransId="{92D9EB5D-37FE-4FC8-A9A4-AD2CFAD64F4D}"/>
    <dgm:cxn modelId="{20CBA6DD-A92A-40B1-B514-D5BF765024B1}" srcId="{433B8A05-A994-4303-BAEB-1E3DDB8CF434}" destId="{DBD920E9-86BB-4B04-AC47-B2CE0461C55F}" srcOrd="4" destOrd="0" parTransId="{CAF6E3C5-ADB6-41EA-BC4E-6CD78A3349E4}" sibTransId="{98C53340-CAC4-4C50-B199-4446298CC5A0}"/>
    <dgm:cxn modelId="{3957EDD2-2B35-4EFB-8748-0BA50CC20FB6}" srcId="{433B8A05-A994-4303-BAEB-1E3DDB8CF434}" destId="{EE054161-C140-447D-A814-989C083E186A}" srcOrd="1" destOrd="0" parTransId="{A1BE8064-935F-4AC8-999A-DAF0927354B2}" sibTransId="{76D9A81C-E97B-42CF-AC39-C49C58D0EE05}"/>
    <dgm:cxn modelId="{9E380CDF-720D-4E8B-8EB4-E3A95FAE0180}" srcId="{433B8A05-A994-4303-BAEB-1E3DDB8CF434}" destId="{DC2002A8-AC43-4F81-9B90-D28EBE669162}" srcOrd="5" destOrd="0" parTransId="{58C84002-8E56-4292-9257-B16BFA77C41E}" sibTransId="{38991F01-9F83-4AF3-A248-4608B4368F58}"/>
    <dgm:cxn modelId="{3896FB9B-0DED-469A-A424-A5ED34821491}" type="presOf" srcId="{DBD920E9-86BB-4B04-AC47-B2CE0461C55F}" destId="{AA892844-C59C-4621-8D3F-95C0E1061E09}" srcOrd="0" destOrd="0" presId="urn:microsoft.com/office/officeart/2005/8/layout/vList2"/>
    <dgm:cxn modelId="{B2DFD272-1F1E-4681-9C25-F6ADD514C501}" type="presOf" srcId="{433B8A05-A994-4303-BAEB-1E3DDB8CF434}" destId="{E7513AF4-C0CC-4983-9E77-A90EF2916777}" srcOrd="0" destOrd="0" presId="urn:microsoft.com/office/officeart/2005/8/layout/vList2"/>
    <dgm:cxn modelId="{16209AD1-8F97-4B0C-AC40-90AFA75FE9EB}" type="presOf" srcId="{C88F61AC-5B82-4AD5-8401-BB8180597032}" destId="{C210E2D1-10E9-44E4-9832-03597F97E6F6}" srcOrd="0" destOrd="0" presId="urn:microsoft.com/office/officeart/2005/8/layout/vList2"/>
    <dgm:cxn modelId="{F6C4F7C7-18C0-41CB-B04A-35BCBCCEC359}" srcId="{433B8A05-A994-4303-BAEB-1E3DDB8CF434}" destId="{DA531995-B04E-4A54-AA43-B825BD597F58}" srcOrd="3" destOrd="0" parTransId="{B07B067B-9FE3-454E-92F1-9FD9D093AE1F}" sibTransId="{FF665001-351E-45FA-8ED6-61537CCD21EF}"/>
    <dgm:cxn modelId="{4B114EF2-CE5B-403B-A46E-A1CE8C94E3B1}" type="presOf" srcId="{EE054161-C140-447D-A814-989C083E186A}" destId="{B2ED1390-3DFA-4F1A-A35E-4FEEBBDDE3EE}" srcOrd="0" destOrd="0" presId="urn:microsoft.com/office/officeart/2005/8/layout/vList2"/>
    <dgm:cxn modelId="{762BF14F-6686-485F-969E-6D02A9A68CE6}" type="presOf" srcId="{DA531995-B04E-4A54-AA43-B825BD597F58}" destId="{0026DD73-BE09-414B-B47F-56CE4C5D868A}" srcOrd="0" destOrd="0" presId="urn:microsoft.com/office/officeart/2005/8/layout/vList2"/>
    <dgm:cxn modelId="{8EC2DC0C-D3D2-4016-8855-2EE8C9898F96}" srcId="{433B8A05-A994-4303-BAEB-1E3DDB8CF434}" destId="{2C3BAA0A-D048-4C95-9E07-11066702B771}" srcOrd="2" destOrd="0" parTransId="{E8C30EF7-DCEE-4CC0-A862-B10CB4147F2E}" sibTransId="{ECBB8FEE-0246-4D7E-877C-56A173FC93CC}"/>
    <dgm:cxn modelId="{5FD11FBD-C1FC-4F2E-AE4D-B4F9DF544A10}" type="presOf" srcId="{DC2002A8-AC43-4F81-9B90-D28EBE669162}" destId="{DA1BD853-2FB4-4881-A038-4EA3D6137FA1}" srcOrd="0" destOrd="0" presId="urn:microsoft.com/office/officeart/2005/8/layout/vList2"/>
    <dgm:cxn modelId="{8B92A626-8378-4492-9BFE-BF2A5DE09DBE}" type="presOf" srcId="{2C3BAA0A-D048-4C95-9E07-11066702B771}" destId="{C8952663-70B2-4EBD-8E47-FD05EFA00DE7}" srcOrd="0" destOrd="0" presId="urn:microsoft.com/office/officeart/2005/8/layout/vList2"/>
    <dgm:cxn modelId="{116811EE-B09E-4705-A2ED-CC36CF64AE0A}" type="presParOf" srcId="{E7513AF4-C0CC-4983-9E77-A90EF2916777}" destId="{C210E2D1-10E9-44E4-9832-03597F97E6F6}" srcOrd="0" destOrd="0" presId="urn:microsoft.com/office/officeart/2005/8/layout/vList2"/>
    <dgm:cxn modelId="{41607D36-08D3-49EE-9500-45C9DA5FB174}" type="presParOf" srcId="{E7513AF4-C0CC-4983-9E77-A90EF2916777}" destId="{97A93793-E9A9-4728-9A4C-6852477A58E4}" srcOrd="1" destOrd="0" presId="urn:microsoft.com/office/officeart/2005/8/layout/vList2"/>
    <dgm:cxn modelId="{F796F982-E953-41EF-9BD3-4911710C9807}" type="presParOf" srcId="{E7513AF4-C0CC-4983-9E77-A90EF2916777}" destId="{B2ED1390-3DFA-4F1A-A35E-4FEEBBDDE3EE}" srcOrd="2" destOrd="0" presId="urn:microsoft.com/office/officeart/2005/8/layout/vList2"/>
    <dgm:cxn modelId="{4ACA1F63-AFD0-46B0-971C-358F732CF352}" type="presParOf" srcId="{E7513AF4-C0CC-4983-9E77-A90EF2916777}" destId="{C841BE07-395D-452D-A05B-B50B2639E89B}" srcOrd="3" destOrd="0" presId="urn:microsoft.com/office/officeart/2005/8/layout/vList2"/>
    <dgm:cxn modelId="{6518A778-9A91-43A8-921B-58E19324E087}" type="presParOf" srcId="{E7513AF4-C0CC-4983-9E77-A90EF2916777}" destId="{C8952663-70B2-4EBD-8E47-FD05EFA00DE7}" srcOrd="4" destOrd="0" presId="urn:microsoft.com/office/officeart/2005/8/layout/vList2"/>
    <dgm:cxn modelId="{582904EE-A62B-4B75-B134-2756F0092D23}" type="presParOf" srcId="{E7513AF4-C0CC-4983-9E77-A90EF2916777}" destId="{327504DA-F5E5-4F18-84E7-E34DC6BB452B}" srcOrd="5" destOrd="0" presId="urn:microsoft.com/office/officeart/2005/8/layout/vList2"/>
    <dgm:cxn modelId="{F52C0F55-2C15-4A09-8E89-B1F9D3E33D43}" type="presParOf" srcId="{E7513AF4-C0CC-4983-9E77-A90EF2916777}" destId="{0026DD73-BE09-414B-B47F-56CE4C5D868A}" srcOrd="6" destOrd="0" presId="urn:microsoft.com/office/officeart/2005/8/layout/vList2"/>
    <dgm:cxn modelId="{D5A810A3-C0F4-4358-BCCA-479894A984F2}" type="presParOf" srcId="{E7513AF4-C0CC-4983-9E77-A90EF2916777}" destId="{AA08B463-5F83-4F17-8864-FB4781D41163}" srcOrd="7" destOrd="0" presId="urn:microsoft.com/office/officeart/2005/8/layout/vList2"/>
    <dgm:cxn modelId="{A502EF59-64E4-48AA-85F2-1D84456DC563}" type="presParOf" srcId="{E7513AF4-C0CC-4983-9E77-A90EF2916777}" destId="{AA892844-C59C-4621-8D3F-95C0E1061E09}" srcOrd="8" destOrd="0" presId="urn:microsoft.com/office/officeart/2005/8/layout/vList2"/>
    <dgm:cxn modelId="{694FDC6B-A70D-4773-9563-3E76049D4808}" type="presParOf" srcId="{E7513AF4-C0CC-4983-9E77-A90EF2916777}" destId="{6ED2C66E-EBAE-4340-AEF2-005CA8E49C90}" srcOrd="9" destOrd="0" presId="urn:microsoft.com/office/officeart/2005/8/layout/vList2"/>
    <dgm:cxn modelId="{E928486E-E8EF-4631-931C-26A4DAAC512E}" type="presParOf" srcId="{E7513AF4-C0CC-4983-9E77-A90EF2916777}" destId="{DA1BD853-2FB4-4881-A038-4EA3D6137FA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0E2D1-10E9-44E4-9832-03597F97E6F6}">
      <dsp:nvSpPr>
        <dsp:cNvPr id="0" name=""/>
        <dsp:cNvSpPr/>
      </dsp:nvSpPr>
      <dsp:spPr>
        <a:xfrm>
          <a:off x="0" y="568283"/>
          <a:ext cx="7186634" cy="3042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 baseline="0" dirty="0" smtClean="0"/>
            <a:t>Se cambio el uso del archivo de configuración de un archivo .properties por un archivo XML.</a:t>
          </a:r>
          <a:endParaRPr lang="es-ES" sz="1300" kern="1200" dirty="0"/>
        </a:p>
      </dsp:txBody>
      <dsp:txXfrm>
        <a:off x="14850" y="583133"/>
        <a:ext cx="7156934" cy="274500"/>
      </dsp:txXfrm>
    </dsp:sp>
    <dsp:sp modelId="{B2ED1390-3DFA-4F1A-A35E-4FEEBBDDE3EE}">
      <dsp:nvSpPr>
        <dsp:cNvPr id="0" name=""/>
        <dsp:cNvSpPr/>
      </dsp:nvSpPr>
      <dsp:spPr>
        <a:xfrm>
          <a:off x="0" y="909923"/>
          <a:ext cx="7186634" cy="304200"/>
        </a:xfrm>
        <a:prstGeom prst="roundRect">
          <a:avLst/>
        </a:prstGeom>
        <a:solidFill>
          <a:schemeClr val="accent1">
            <a:shade val="80000"/>
            <a:hueOff val="-77224"/>
            <a:satOff val="3907"/>
            <a:lumOff val="48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 baseline="0" dirty="0" smtClean="0"/>
            <a:t>El programador ya no tendrá que crear clases que extiendan de Behavior.</a:t>
          </a:r>
          <a:endParaRPr lang="es-ES" sz="1300" kern="1200" dirty="0"/>
        </a:p>
      </dsp:txBody>
      <dsp:txXfrm>
        <a:off x="14850" y="924773"/>
        <a:ext cx="7156934" cy="274500"/>
      </dsp:txXfrm>
    </dsp:sp>
    <dsp:sp modelId="{C8952663-70B2-4EBD-8E47-FD05EFA00DE7}">
      <dsp:nvSpPr>
        <dsp:cNvPr id="0" name=""/>
        <dsp:cNvSpPr/>
      </dsp:nvSpPr>
      <dsp:spPr>
        <a:xfrm>
          <a:off x="0" y="1251563"/>
          <a:ext cx="7186634" cy="304200"/>
        </a:xfrm>
        <a:prstGeom prst="roundRect">
          <a:avLst/>
        </a:prstGeom>
        <a:solidFill>
          <a:schemeClr val="accent1">
            <a:shade val="80000"/>
            <a:hueOff val="-154449"/>
            <a:satOff val="7814"/>
            <a:lumOff val="97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 baseline="0" dirty="0" smtClean="0"/>
            <a:t>Las guardas ya no tienen constructores.</a:t>
          </a:r>
          <a:endParaRPr lang="es-ES" sz="1300" kern="1200" dirty="0"/>
        </a:p>
      </dsp:txBody>
      <dsp:txXfrm>
        <a:off x="14850" y="1266413"/>
        <a:ext cx="7156934" cy="274500"/>
      </dsp:txXfrm>
    </dsp:sp>
    <dsp:sp modelId="{0026DD73-BE09-414B-B47F-56CE4C5D868A}">
      <dsp:nvSpPr>
        <dsp:cNvPr id="0" name=""/>
        <dsp:cNvSpPr/>
      </dsp:nvSpPr>
      <dsp:spPr>
        <a:xfrm>
          <a:off x="0" y="1593204"/>
          <a:ext cx="7186634" cy="304200"/>
        </a:xfrm>
        <a:prstGeom prst="roundRect">
          <a:avLst/>
        </a:prstGeom>
        <a:solidFill>
          <a:schemeClr val="accent1">
            <a:shade val="80000"/>
            <a:hueOff val="-231673"/>
            <a:satOff val="11722"/>
            <a:lumOff val="146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 baseline="0" dirty="0" smtClean="0"/>
            <a:t>El agente tiene un método de inicio de operación.</a:t>
          </a:r>
          <a:endParaRPr lang="es-ES" sz="1300" kern="1200" dirty="0"/>
        </a:p>
      </dsp:txBody>
      <dsp:txXfrm>
        <a:off x="14850" y="1608054"/>
        <a:ext cx="7156934" cy="274500"/>
      </dsp:txXfrm>
    </dsp:sp>
    <dsp:sp modelId="{AA892844-C59C-4621-8D3F-95C0E1061E09}">
      <dsp:nvSpPr>
        <dsp:cNvPr id="0" name=""/>
        <dsp:cNvSpPr/>
      </dsp:nvSpPr>
      <dsp:spPr>
        <a:xfrm>
          <a:off x="0" y="1934844"/>
          <a:ext cx="7186634" cy="304200"/>
        </a:xfrm>
        <a:prstGeom prst="roundRect">
          <a:avLst/>
        </a:prstGeom>
        <a:solidFill>
          <a:schemeClr val="accent1">
            <a:shade val="80000"/>
            <a:hueOff val="-308898"/>
            <a:satOff val="15629"/>
            <a:lumOff val="194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 baseline="0" dirty="0" smtClean="0"/>
            <a:t>Se modifico la clase de reportes.</a:t>
          </a:r>
          <a:endParaRPr lang="es-ES" sz="1300" kern="1200" dirty="0"/>
        </a:p>
      </dsp:txBody>
      <dsp:txXfrm>
        <a:off x="14850" y="1949694"/>
        <a:ext cx="7156934" cy="274500"/>
      </dsp:txXfrm>
    </dsp:sp>
    <dsp:sp modelId="{DA1BD853-2FB4-4881-A038-4EA3D6137FA1}">
      <dsp:nvSpPr>
        <dsp:cNvPr id="0" name=""/>
        <dsp:cNvSpPr/>
      </dsp:nvSpPr>
      <dsp:spPr>
        <a:xfrm>
          <a:off x="0" y="2276484"/>
          <a:ext cx="7186634" cy="304200"/>
        </a:xfrm>
        <a:prstGeom prst="roundRect">
          <a:avLst/>
        </a:prstGeom>
        <a:solidFill>
          <a:schemeClr val="accent1">
            <a:shade val="80000"/>
            <a:hueOff val="-386122"/>
            <a:satOff val="19536"/>
            <a:lumOff val="243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 baseline="0" dirty="0" smtClean="0"/>
            <a:t>Se organizo la jerarquía de paquetes.</a:t>
          </a:r>
          <a:endParaRPr lang="es-ES" sz="1300" b="0" i="0" kern="1200" baseline="0" dirty="0"/>
        </a:p>
      </dsp:txBody>
      <dsp:txXfrm>
        <a:off x="14850" y="2291334"/>
        <a:ext cx="7156934" cy="27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439870-4B37-455D-AC47-7D9D1281DCE2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930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2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C9E329-DEB2-4114-BD83-3B1831D9CCA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114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reeform 2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/>
            <a:ahLst/>
            <a:cxnLst>
              <a:cxn ang="0">
                <a:pos x="808" y="283"/>
              </a:cxn>
              <a:cxn ang="0">
                <a:pos x="673" y="252"/>
              </a:cxn>
              <a:cxn ang="0">
                <a:pos x="654" y="0"/>
              </a:cxn>
              <a:cxn ang="0">
                <a:pos x="488" y="13"/>
              </a:cxn>
              <a:cxn ang="0">
                <a:pos x="476" y="252"/>
              </a:cxn>
              <a:cxn ang="0">
                <a:pos x="365" y="290"/>
              </a:cxn>
              <a:cxn ang="0">
                <a:pos x="206" y="86"/>
              </a:cxn>
              <a:cxn ang="0">
                <a:pos x="95" y="148"/>
              </a:cxn>
              <a:cxn ang="0">
                <a:pos x="200" y="376"/>
              </a:cxn>
              <a:cxn ang="0">
                <a:pos x="126" y="450"/>
              </a:cxn>
              <a:cxn ang="0">
                <a:pos x="0" y="423"/>
              </a:cxn>
              <a:cxn ang="0">
                <a:pos x="0" y="1273"/>
              </a:cxn>
              <a:cxn ang="0">
                <a:pos x="101" y="1226"/>
              </a:cxn>
              <a:cxn ang="0">
                <a:pos x="181" y="1306"/>
              </a:cxn>
              <a:cxn ang="0">
                <a:pos x="70" y="1509"/>
              </a:cxn>
              <a:cxn ang="0">
                <a:pos x="175" y="1596"/>
              </a:cxn>
              <a:cxn ang="0">
                <a:pos x="365" y="1411"/>
              </a:cxn>
              <a:cxn ang="0">
                <a:pos x="476" y="1448"/>
              </a:cxn>
              <a:cxn ang="0">
                <a:pos x="501" y="1700"/>
              </a:cxn>
              <a:cxn ang="0">
                <a:pos x="667" y="1707"/>
              </a:cxn>
              <a:cxn ang="0">
                <a:pos x="685" y="1442"/>
              </a:cxn>
              <a:cxn ang="0">
                <a:pos x="826" y="1405"/>
              </a:cxn>
              <a:cxn ang="0">
                <a:pos x="993" y="1590"/>
              </a:cxn>
              <a:cxn ang="0">
                <a:pos x="1103" y="1522"/>
              </a:cxn>
              <a:cxn ang="0">
                <a:pos x="993" y="1300"/>
              </a:cxn>
              <a:cxn ang="0">
                <a:pos x="1067" y="1207"/>
              </a:cxn>
              <a:cxn ang="0">
                <a:pos x="1288" y="1312"/>
              </a:cxn>
              <a:cxn ang="0">
                <a:pos x="1355" y="1196"/>
              </a:cxn>
              <a:cxn ang="0">
                <a:pos x="1153" y="1047"/>
              </a:cxn>
              <a:cxn ang="0">
                <a:pos x="1177" y="918"/>
              </a:cxn>
              <a:cxn ang="0">
                <a:pos x="1429" y="894"/>
              </a:cxn>
              <a:cxn ang="0">
                <a:pos x="1423" y="764"/>
              </a:cxn>
              <a:cxn ang="0">
                <a:pos x="1171" y="727"/>
              </a:cxn>
              <a:cxn ang="0">
                <a:pos x="1146" y="629"/>
              </a:cxn>
              <a:cxn ang="0">
                <a:pos x="1349" y="487"/>
              </a:cxn>
              <a:cxn ang="0">
                <a:pos x="1282" y="370"/>
              </a:cxn>
              <a:cxn ang="0">
                <a:pos x="1054" y="462"/>
              </a:cxn>
              <a:cxn ang="0">
                <a:pos x="980" y="388"/>
              </a:cxn>
              <a:cxn ang="0">
                <a:pos x="1097" y="173"/>
              </a:cxn>
              <a:cxn ang="0">
                <a:pos x="986" y="105"/>
              </a:cxn>
              <a:cxn ang="0">
                <a:pos x="808" y="283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795" name="Freeform 3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/>
            <a:ahLst/>
            <a:cxnLst>
              <a:cxn ang="0">
                <a:pos x="335" y="56"/>
              </a:cxn>
              <a:cxn ang="0">
                <a:pos x="293" y="46"/>
              </a:cxn>
              <a:cxn ang="0">
                <a:pos x="288" y="0"/>
              </a:cxn>
              <a:cxn ang="0">
                <a:pos x="238" y="0"/>
              </a:cxn>
              <a:cxn ang="0">
                <a:pos x="232" y="46"/>
              </a:cxn>
              <a:cxn ang="0">
                <a:pos x="198" y="58"/>
              </a:cxn>
              <a:cxn ang="0">
                <a:pos x="146" y="0"/>
              </a:cxn>
              <a:cxn ang="0">
                <a:pos x="114" y="14"/>
              </a:cxn>
              <a:cxn ang="0">
                <a:pos x="147" y="84"/>
              </a:cxn>
              <a:cxn ang="0">
                <a:pos x="124" y="107"/>
              </a:cxn>
              <a:cxn ang="0">
                <a:pos x="50" y="81"/>
              </a:cxn>
              <a:cxn ang="0">
                <a:pos x="32" y="109"/>
              </a:cxn>
              <a:cxn ang="0">
                <a:pos x="90" y="159"/>
              </a:cxn>
              <a:cxn ang="0">
                <a:pos x="80" y="197"/>
              </a:cxn>
              <a:cxn ang="0">
                <a:pos x="2" y="202"/>
              </a:cxn>
              <a:cxn ang="0">
                <a:pos x="0" y="244"/>
              </a:cxn>
              <a:cxn ang="0">
                <a:pos x="80" y="256"/>
              </a:cxn>
              <a:cxn ang="0">
                <a:pos x="88" y="292"/>
              </a:cxn>
              <a:cxn ang="0">
                <a:pos x="29" y="345"/>
              </a:cxn>
              <a:cxn ang="0">
                <a:pos x="50" y="378"/>
              </a:cxn>
              <a:cxn ang="0">
                <a:pos x="116" y="347"/>
              </a:cxn>
              <a:cxn ang="0">
                <a:pos x="141" y="372"/>
              </a:cxn>
              <a:cxn ang="0">
                <a:pos x="107" y="435"/>
              </a:cxn>
              <a:cxn ang="0">
                <a:pos x="139" y="462"/>
              </a:cxn>
              <a:cxn ang="0">
                <a:pos x="198" y="404"/>
              </a:cxn>
              <a:cxn ang="0">
                <a:pos x="232" y="416"/>
              </a:cxn>
              <a:cxn ang="0">
                <a:pos x="240" y="494"/>
              </a:cxn>
              <a:cxn ang="0">
                <a:pos x="292" y="496"/>
              </a:cxn>
              <a:cxn ang="0">
                <a:pos x="297" y="414"/>
              </a:cxn>
              <a:cxn ang="0">
                <a:pos x="341" y="403"/>
              </a:cxn>
              <a:cxn ang="0">
                <a:pos x="393" y="460"/>
              </a:cxn>
              <a:cxn ang="0">
                <a:pos x="427" y="439"/>
              </a:cxn>
              <a:cxn ang="0">
                <a:pos x="393" y="370"/>
              </a:cxn>
              <a:cxn ang="0">
                <a:pos x="416" y="341"/>
              </a:cxn>
              <a:cxn ang="0">
                <a:pos x="484" y="374"/>
              </a:cxn>
              <a:cxn ang="0">
                <a:pos x="505" y="338"/>
              </a:cxn>
              <a:cxn ang="0">
                <a:pos x="442" y="292"/>
              </a:cxn>
              <a:cxn ang="0">
                <a:pos x="450" y="252"/>
              </a:cxn>
              <a:cxn ang="0">
                <a:pos x="528" y="244"/>
              </a:cxn>
              <a:cxn ang="0">
                <a:pos x="526" y="204"/>
              </a:cxn>
              <a:cxn ang="0">
                <a:pos x="448" y="193"/>
              </a:cxn>
              <a:cxn ang="0">
                <a:pos x="440" y="162"/>
              </a:cxn>
              <a:cxn ang="0">
                <a:pos x="503" y="119"/>
              </a:cxn>
              <a:cxn ang="0">
                <a:pos x="482" y="82"/>
              </a:cxn>
              <a:cxn ang="0">
                <a:pos x="412" y="111"/>
              </a:cxn>
              <a:cxn ang="0">
                <a:pos x="389" y="88"/>
              </a:cxn>
              <a:cxn ang="0">
                <a:pos x="425" y="21"/>
              </a:cxn>
              <a:cxn ang="0">
                <a:pos x="391" y="0"/>
              </a:cxn>
              <a:cxn ang="0">
                <a:pos x="335" y="56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796" name="Freeform 4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797" name="Freeform 5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798" name="Freeform 6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/>
            <a:ahLst/>
            <a:cxnLst>
              <a:cxn ang="0">
                <a:pos x="1368" y="358"/>
              </a:cxn>
              <a:cxn ang="0">
                <a:pos x="1197" y="318"/>
              </a:cxn>
              <a:cxn ang="0">
                <a:pos x="1173" y="0"/>
              </a:cxn>
              <a:cxn ang="0">
                <a:pos x="964" y="16"/>
              </a:cxn>
              <a:cxn ang="0">
                <a:pos x="948" y="318"/>
              </a:cxn>
              <a:cxn ang="0">
                <a:pos x="808" y="366"/>
              </a:cxn>
              <a:cxn ang="0">
                <a:pos x="606" y="109"/>
              </a:cxn>
              <a:cxn ang="0">
                <a:pos x="467" y="187"/>
              </a:cxn>
              <a:cxn ang="0">
                <a:pos x="599" y="474"/>
              </a:cxn>
              <a:cxn ang="0">
                <a:pos x="506" y="568"/>
              </a:cxn>
              <a:cxn ang="0">
                <a:pos x="202" y="459"/>
              </a:cxn>
              <a:cxn ang="0">
                <a:pos x="132" y="576"/>
              </a:cxn>
              <a:cxn ang="0">
                <a:pos x="365" y="778"/>
              </a:cxn>
              <a:cxn ang="0">
                <a:pos x="327" y="933"/>
              </a:cxn>
              <a:cxn ang="0">
                <a:pos x="7" y="956"/>
              </a:cxn>
              <a:cxn ang="0">
                <a:pos x="0" y="1128"/>
              </a:cxn>
              <a:cxn ang="0">
                <a:pos x="327" y="1174"/>
              </a:cxn>
              <a:cxn ang="0">
                <a:pos x="358" y="1321"/>
              </a:cxn>
              <a:cxn ang="0">
                <a:pos x="1804" y="1321"/>
              </a:cxn>
              <a:cxn ang="0">
                <a:pos x="1835" y="1158"/>
              </a:cxn>
              <a:cxn ang="0">
                <a:pos x="2153" y="1128"/>
              </a:cxn>
              <a:cxn ang="0">
                <a:pos x="2146" y="964"/>
              </a:cxn>
              <a:cxn ang="0">
                <a:pos x="1827" y="917"/>
              </a:cxn>
              <a:cxn ang="0">
                <a:pos x="1795" y="793"/>
              </a:cxn>
              <a:cxn ang="0">
                <a:pos x="2052" y="615"/>
              </a:cxn>
              <a:cxn ang="0">
                <a:pos x="1967" y="467"/>
              </a:cxn>
              <a:cxn ang="0">
                <a:pos x="1679" y="583"/>
              </a:cxn>
              <a:cxn ang="0">
                <a:pos x="1586" y="490"/>
              </a:cxn>
              <a:cxn ang="0">
                <a:pos x="1733" y="218"/>
              </a:cxn>
              <a:cxn ang="0">
                <a:pos x="1593" y="132"/>
              </a:cxn>
              <a:cxn ang="0">
                <a:pos x="1368" y="358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799" name="Freeform 7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800" name="Freeform 8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801" name="Freeform 9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802" name="Freeform 10"/>
          <p:cNvSpPr>
            <a:spLocks/>
          </p:cNvSpPr>
          <p:nvPr/>
        </p:nvSpPr>
        <p:spPr bwMode="hidden">
          <a:xfrm rot="-5400000">
            <a:off x="3977481" y="-853281"/>
            <a:ext cx="1722438" cy="3429000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33803" name="Picture 11" descr="Facban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</p:spPr>
      </p:pic>
      <p:sp>
        <p:nvSpPr>
          <p:cNvPr id="33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33806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38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380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E95F32-E7C7-4CCC-92CE-A7512691440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32282-4DB4-47F8-A419-E5DFE22C0B5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B8BB5-3E13-463D-8E7D-63976984B6E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5155E-3239-4E79-9328-9B913B180EC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30465-2E11-496B-B899-4CB9CC9D955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41D1A-59EF-4D9E-A34B-1FD5A956308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FB5C6-953F-465A-A6F0-E19638ABF83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352A6-D4A8-468F-B240-01C72A5AF71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FCFF9-77F2-426C-A47C-188CEC5B93C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1A5E3-5C18-4F4D-A1F1-67ACF42A2F1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11CD5-2BF0-4B70-A09C-FB11CF04D18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reeform 2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/>
            <a:ahLst/>
            <a:cxnLst>
              <a:cxn ang="0">
                <a:pos x="808" y="283"/>
              </a:cxn>
              <a:cxn ang="0">
                <a:pos x="673" y="252"/>
              </a:cxn>
              <a:cxn ang="0">
                <a:pos x="654" y="0"/>
              </a:cxn>
              <a:cxn ang="0">
                <a:pos x="488" y="13"/>
              </a:cxn>
              <a:cxn ang="0">
                <a:pos x="476" y="252"/>
              </a:cxn>
              <a:cxn ang="0">
                <a:pos x="365" y="290"/>
              </a:cxn>
              <a:cxn ang="0">
                <a:pos x="206" y="86"/>
              </a:cxn>
              <a:cxn ang="0">
                <a:pos x="95" y="148"/>
              </a:cxn>
              <a:cxn ang="0">
                <a:pos x="200" y="376"/>
              </a:cxn>
              <a:cxn ang="0">
                <a:pos x="126" y="450"/>
              </a:cxn>
              <a:cxn ang="0">
                <a:pos x="0" y="423"/>
              </a:cxn>
              <a:cxn ang="0">
                <a:pos x="0" y="1273"/>
              </a:cxn>
              <a:cxn ang="0">
                <a:pos x="101" y="1226"/>
              </a:cxn>
              <a:cxn ang="0">
                <a:pos x="181" y="1306"/>
              </a:cxn>
              <a:cxn ang="0">
                <a:pos x="70" y="1509"/>
              </a:cxn>
              <a:cxn ang="0">
                <a:pos x="175" y="1596"/>
              </a:cxn>
              <a:cxn ang="0">
                <a:pos x="365" y="1411"/>
              </a:cxn>
              <a:cxn ang="0">
                <a:pos x="476" y="1448"/>
              </a:cxn>
              <a:cxn ang="0">
                <a:pos x="501" y="1700"/>
              </a:cxn>
              <a:cxn ang="0">
                <a:pos x="667" y="1707"/>
              </a:cxn>
              <a:cxn ang="0">
                <a:pos x="685" y="1442"/>
              </a:cxn>
              <a:cxn ang="0">
                <a:pos x="826" y="1405"/>
              </a:cxn>
              <a:cxn ang="0">
                <a:pos x="993" y="1590"/>
              </a:cxn>
              <a:cxn ang="0">
                <a:pos x="1103" y="1522"/>
              </a:cxn>
              <a:cxn ang="0">
                <a:pos x="993" y="1300"/>
              </a:cxn>
              <a:cxn ang="0">
                <a:pos x="1067" y="1207"/>
              </a:cxn>
              <a:cxn ang="0">
                <a:pos x="1288" y="1312"/>
              </a:cxn>
              <a:cxn ang="0">
                <a:pos x="1355" y="1196"/>
              </a:cxn>
              <a:cxn ang="0">
                <a:pos x="1153" y="1047"/>
              </a:cxn>
              <a:cxn ang="0">
                <a:pos x="1177" y="918"/>
              </a:cxn>
              <a:cxn ang="0">
                <a:pos x="1429" y="894"/>
              </a:cxn>
              <a:cxn ang="0">
                <a:pos x="1423" y="764"/>
              </a:cxn>
              <a:cxn ang="0">
                <a:pos x="1171" y="727"/>
              </a:cxn>
              <a:cxn ang="0">
                <a:pos x="1146" y="629"/>
              </a:cxn>
              <a:cxn ang="0">
                <a:pos x="1349" y="487"/>
              </a:cxn>
              <a:cxn ang="0">
                <a:pos x="1282" y="370"/>
              </a:cxn>
              <a:cxn ang="0">
                <a:pos x="1054" y="462"/>
              </a:cxn>
              <a:cxn ang="0">
                <a:pos x="980" y="388"/>
              </a:cxn>
              <a:cxn ang="0">
                <a:pos x="1097" y="173"/>
              </a:cxn>
              <a:cxn ang="0">
                <a:pos x="986" y="105"/>
              </a:cxn>
              <a:cxn ang="0">
                <a:pos x="808" y="283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Freeform 3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/>
            <a:ahLst/>
            <a:cxnLst>
              <a:cxn ang="0">
                <a:pos x="335" y="56"/>
              </a:cxn>
              <a:cxn ang="0">
                <a:pos x="293" y="46"/>
              </a:cxn>
              <a:cxn ang="0">
                <a:pos x="288" y="0"/>
              </a:cxn>
              <a:cxn ang="0">
                <a:pos x="238" y="0"/>
              </a:cxn>
              <a:cxn ang="0">
                <a:pos x="232" y="46"/>
              </a:cxn>
              <a:cxn ang="0">
                <a:pos x="198" y="58"/>
              </a:cxn>
              <a:cxn ang="0">
                <a:pos x="146" y="0"/>
              </a:cxn>
              <a:cxn ang="0">
                <a:pos x="114" y="14"/>
              </a:cxn>
              <a:cxn ang="0">
                <a:pos x="147" y="84"/>
              </a:cxn>
              <a:cxn ang="0">
                <a:pos x="124" y="107"/>
              </a:cxn>
              <a:cxn ang="0">
                <a:pos x="50" y="81"/>
              </a:cxn>
              <a:cxn ang="0">
                <a:pos x="32" y="109"/>
              </a:cxn>
              <a:cxn ang="0">
                <a:pos x="90" y="159"/>
              </a:cxn>
              <a:cxn ang="0">
                <a:pos x="80" y="197"/>
              </a:cxn>
              <a:cxn ang="0">
                <a:pos x="2" y="202"/>
              </a:cxn>
              <a:cxn ang="0">
                <a:pos x="0" y="244"/>
              </a:cxn>
              <a:cxn ang="0">
                <a:pos x="80" y="256"/>
              </a:cxn>
              <a:cxn ang="0">
                <a:pos x="88" y="292"/>
              </a:cxn>
              <a:cxn ang="0">
                <a:pos x="29" y="345"/>
              </a:cxn>
              <a:cxn ang="0">
                <a:pos x="50" y="378"/>
              </a:cxn>
              <a:cxn ang="0">
                <a:pos x="116" y="347"/>
              </a:cxn>
              <a:cxn ang="0">
                <a:pos x="141" y="372"/>
              </a:cxn>
              <a:cxn ang="0">
                <a:pos x="107" y="435"/>
              </a:cxn>
              <a:cxn ang="0">
                <a:pos x="139" y="462"/>
              </a:cxn>
              <a:cxn ang="0">
                <a:pos x="198" y="404"/>
              </a:cxn>
              <a:cxn ang="0">
                <a:pos x="232" y="416"/>
              </a:cxn>
              <a:cxn ang="0">
                <a:pos x="240" y="494"/>
              </a:cxn>
              <a:cxn ang="0">
                <a:pos x="292" y="496"/>
              </a:cxn>
              <a:cxn ang="0">
                <a:pos x="297" y="414"/>
              </a:cxn>
              <a:cxn ang="0">
                <a:pos x="341" y="403"/>
              </a:cxn>
              <a:cxn ang="0">
                <a:pos x="393" y="460"/>
              </a:cxn>
              <a:cxn ang="0">
                <a:pos x="427" y="439"/>
              </a:cxn>
              <a:cxn ang="0">
                <a:pos x="393" y="370"/>
              </a:cxn>
              <a:cxn ang="0">
                <a:pos x="416" y="341"/>
              </a:cxn>
              <a:cxn ang="0">
                <a:pos x="484" y="374"/>
              </a:cxn>
              <a:cxn ang="0">
                <a:pos x="505" y="338"/>
              </a:cxn>
              <a:cxn ang="0">
                <a:pos x="442" y="292"/>
              </a:cxn>
              <a:cxn ang="0">
                <a:pos x="450" y="252"/>
              </a:cxn>
              <a:cxn ang="0">
                <a:pos x="528" y="244"/>
              </a:cxn>
              <a:cxn ang="0">
                <a:pos x="526" y="204"/>
              </a:cxn>
              <a:cxn ang="0">
                <a:pos x="448" y="193"/>
              </a:cxn>
              <a:cxn ang="0">
                <a:pos x="440" y="162"/>
              </a:cxn>
              <a:cxn ang="0">
                <a:pos x="503" y="119"/>
              </a:cxn>
              <a:cxn ang="0">
                <a:pos x="482" y="82"/>
              </a:cxn>
              <a:cxn ang="0">
                <a:pos x="412" y="111"/>
              </a:cxn>
              <a:cxn ang="0">
                <a:pos x="389" y="88"/>
              </a:cxn>
              <a:cxn ang="0">
                <a:pos x="425" y="21"/>
              </a:cxn>
              <a:cxn ang="0">
                <a:pos x="391" y="0"/>
              </a:cxn>
              <a:cxn ang="0">
                <a:pos x="335" y="56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2" name="Freeform 4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3" name="Freeform 5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4" name="Freeform 6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/>
            <a:ahLst/>
            <a:cxnLst>
              <a:cxn ang="0">
                <a:pos x="1368" y="358"/>
              </a:cxn>
              <a:cxn ang="0">
                <a:pos x="1197" y="318"/>
              </a:cxn>
              <a:cxn ang="0">
                <a:pos x="1173" y="0"/>
              </a:cxn>
              <a:cxn ang="0">
                <a:pos x="964" y="16"/>
              </a:cxn>
              <a:cxn ang="0">
                <a:pos x="948" y="318"/>
              </a:cxn>
              <a:cxn ang="0">
                <a:pos x="808" y="366"/>
              </a:cxn>
              <a:cxn ang="0">
                <a:pos x="606" y="109"/>
              </a:cxn>
              <a:cxn ang="0">
                <a:pos x="467" y="187"/>
              </a:cxn>
              <a:cxn ang="0">
                <a:pos x="599" y="474"/>
              </a:cxn>
              <a:cxn ang="0">
                <a:pos x="506" y="568"/>
              </a:cxn>
              <a:cxn ang="0">
                <a:pos x="202" y="459"/>
              </a:cxn>
              <a:cxn ang="0">
                <a:pos x="132" y="576"/>
              </a:cxn>
              <a:cxn ang="0">
                <a:pos x="365" y="778"/>
              </a:cxn>
              <a:cxn ang="0">
                <a:pos x="327" y="933"/>
              </a:cxn>
              <a:cxn ang="0">
                <a:pos x="7" y="956"/>
              </a:cxn>
              <a:cxn ang="0">
                <a:pos x="0" y="1128"/>
              </a:cxn>
              <a:cxn ang="0">
                <a:pos x="327" y="1174"/>
              </a:cxn>
              <a:cxn ang="0">
                <a:pos x="358" y="1321"/>
              </a:cxn>
              <a:cxn ang="0">
                <a:pos x="1804" y="1321"/>
              </a:cxn>
              <a:cxn ang="0">
                <a:pos x="1835" y="1158"/>
              </a:cxn>
              <a:cxn ang="0">
                <a:pos x="2153" y="1128"/>
              </a:cxn>
              <a:cxn ang="0">
                <a:pos x="2146" y="964"/>
              </a:cxn>
              <a:cxn ang="0">
                <a:pos x="1827" y="917"/>
              </a:cxn>
              <a:cxn ang="0">
                <a:pos x="1795" y="793"/>
              </a:cxn>
              <a:cxn ang="0">
                <a:pos x="2052" y="615"/>
              </a:cxn>
              <a:cxn ang="0">
                <a:pos x="1967" y="467"/>
              </a:cxn>
              <a:cxn ang="0">
                <a:pos x="1679" y="583"/>
              </a:cxn>
              <a:cxn ang="0">
                <a:pos x="1586" y="490"/>
              </a:cxn>
              <a:cxn ang="0">
                <a:pos x="1733" y="218"/>
              </a:cxn>
              <a:cxn ang="0">
                <a:pos x="1593" y="132"/>
              </a:cxn>
              <a:cxn ang="0">
                <a:pos x="1368" y="358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5" name="Freeform 7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6" name="Freeform 8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7" name="Freeform 9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32778" name="Picture 10" descr="Facbann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</p:spPr>
      </p:pic>
      <p:sp>
        <p:nvSpPr>
          <p:cNvPr id="3277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3278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6E71EBB5-0372-4AE7-9EB8-724C85A3BF4E}" type="slidenum">
              <a:rPr lang="es-ES"/>
              <a:pPr/>
              <a:t>‹Nº›</a:t>
            </a:fld>
            <a:endParaRPr 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7772400" cy="3429000"/>
          </a:xfrm>
        </p:spPr>
        <p:txBody>
          <a:bodyPr/>
          <a:lstStyle/>
          <a:p>
            <a:pPr algn="ctr"/>
            <a:r>
              <a:rPr lang="es-CO" sz="5400" b="1" i="1" dirty="0" smtClean="0">
                <a:solidFill>
                  <a:srgbClr val="99FF99"/>
                </a:solidFill>
              </a:rPr>
              <a:t>BESA-3-Alpha1</a:t>
            </a:r>
            <a:r>
              <a:rPr lang="es-CO" sz="5400" b="1" i="1" dirty="0">
                <a:solidFill>
                  <a:srgbClr val="FFFF99"/>
                </a:solidFill>
              </a:rPr>
              <a:t/>
            </a:r>
            <a:br>
              <a:rPr lang="es-CO" sz="5400" b="1" i="1" dirty="0">
                <a:solidFill>
                  <a:srgbClr val="FFFF99"/>
                </a:solidFill>
              </a:rPr>
            </a:br>
            <a:r>
              <a:rPr lang="es-CO" sz="3600" b="1" i="1" dirty="0">
                <a:solidFill>
                  <a:srgbClr val="FFFF99"/>
                </a:solidFill>
              </a:rPr>
              <a:t/>
            </a:r>
            <a:br>
              <a:rPr lang="es-CO" sz="3600" b="1" i="1" dirty="0">
                <a:solidFill>
                  <a:srgbClr val="FFFF99"/>
                </a:solidFill>
              </a:rPr>
            </a:br>
            <a:r>
              <a:rPr lang="es-ES" sz="4000" b="1" i="1" dirty="0">
                <a:solidFill>
                  <a:srgbClr val="FFFF99"/>
                </a:solidFill>
              </a:rPr>
              <a:t>Plataforma de Desarrollo</a:t>
            </a:r>
            <a:r>
              <a:rPr lang="es-CO" sz="4000" b="1" i="1" dirty="0">
                <a:solidFill>
                  <a:srgbClr val="FFFF99"/>
                </a:solidFill>
              </a:rPr>
              <a:t/>
            </a:r>
            <a:br>
              <a:rPr lang="es-CO" sz="4000" b="1" i="1" dirty="0">
                <a:solidFill>
                  <a:srgbClr val="FFFF99"/>
                </a:solidFill>
              </a:rPr>
            </a:br>
            <a:r>
              <a:rPr lang="es-ES" sz="4000" b="1" i="1" dirty="0">
                <a:solidFill>
                  <a:srgbClr val="FFFF99"/>
                </a:solidFill>
              </a:rPr>
              <a:t>de la </a:t>
            </a:r>
            <a:r>
              <a:rPr lang="es-ES" sz="4000" b="1" i="1" dirty="0" err="1">
                <a:solidFill>
                  <a:srgbClr val="FFFF99"/>
                </a:solidFill>
              </a:rPr>
              <a:t>Arqu</a:t>
            </a:r>
            <a:r>
              <a:rPr lang="es-CO" sz="4000" b="1" i="1" dirty="0">
                <a:solidFill>
                  <a:srgbClr val="FFFF99"/>
                </a:solidFill>
              </a:rPr>
              <a:t>i</a:t>
            </a:r>
            <a:r>
              <a:rPr lang="es-ES" sz="4000" b="1" i="1" dirty="0" err="1">
                <a:solidFill>
                  <a:srgbClr val="FFFF99"/>
                </a:solidFill>
              </a:rPr>
              <a:t>tectura</a:t>
            </a:r>
            <a:r>
              <a:rPr lang="es-ES" sz="4000" b="1" i="1" dirty="0">
                <a:solidFill>
                  <a:srgbClr val="FFFF99"/>
                </a:solidFill>
              </a:rPr>
              <a:t> para Sistemas </a:t>
            </a:r>
            <a:r>
              <a:rPr lang="es-ES" sz="4000" b="1" i="1" dirty="0" err="1">
                <a:solidFill>
                  <a:srgbClr val="FFFF99"/>
                </a:solidFill>
              </a:rPr>
              <a:t>MultiAgentes</a:t>
            </a:r>
            <a:r>
              <a:rPr lang="es-ES" sz="4000" b="1" i="1" dirty="0">
                <a:solidFill>
                  <a:srgbClr val="FFFF99"/>
                </a:solidFill>
              </a:rPr>
              <a:t> ASMA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7900" y="4191000"/>
            <a:ext cx="42799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sz="2800" dirty="0" err="1">
                <a:solidFill>
                  <a:srgbClr val="FFFF00"/>
                </a:solidFill>
              </a:rPr>
              <a:t>Grupo</a:t>
            </a:r>
            <a:r>
              <a:rPr lang="fr-CA" sz="2800" dirty="0">
                <a:solidFill>
                  <a:srgbClr val="FFFF00"/>
                </a:solidFill>
              </a:rPr>
              <a:t> de </a:t>
            </a:r>
            <a:r>
              <a:rPr lang="fr-CA" sz="2800" dirty="0" err="1">
                <a:solidFill>
                  <a:srgbClr val="FFFF00"/>
                </a:solidFill>
              </a:rPr>
              <a:t>Investigación</a:t>
            </a:r>
            <a:r>
              <a:rPr lang="fr-CA" sz="2800" dirty="0">
                <a:solidFill>
                  <a:srgbClr val="FFFF00"/>
                </a:solidFill>
              </a:rPr>
              <a:t> </a:t>
            </a:r>
            <a:r>
              <a:rPr lang="fr-CA" sz="2800" dirty="0" err="1">
                <a:solidFill>
                  <a:srgbClr val="FFFF00"/>
                </a:solidFill>
              </a:rPr>
              <a:t>SIDRe</a:t>
            </a:r>
            <a:endParaRPr lang="es-ES_tradnl" sz="2800" dirty="0"/>
          </a:p>
          <a:p>
            <a:pPr>
              <a:lnSpc>
                <a:spcPct val="90000"/>
              </a:lnSpc>
            </a:pPr>
            <a:r>
              <a:rPr lang="es-ES_tradnl" sz="2000" dirty="0">
                <a:solidFill>
                  <a:srgbClr val="FFFF00"/>
                </a:solidFill>
              </a:rPr>
              <a:t>Departamento de Ingeniería de Sistemas</a:t>
            </a:r>
            <a:r>
              <a:rPr lang="es-ES_tradnl" sz="14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s-ES_tradnl" sz="2000" dirty="0">
                <a:solidFill>
                  <a:srgbClr val="FFFFFF"/>
                </a:solidFill>
              </a:rPr>
              <a:t>Ing. Enrique González </a:t>
            </a:r>
            <a:r>
              <a:rPr lang="es-ES_tradnl" sz="2000" dirty="0" err="1">
                <a:solidFill>
                  <a:srgbClr val="FFFFFF"/>
                </a:solidFill>
              </a:rPr>
              <a:t>Ph.D</a:t>
            </a:r>
            <a:r>
              <a:rPr lang="es-ES_tradnl" sz="2000" dirty="0" err="1" smtClean="0">
                <a:solidFill>
                  <a:srgbClr val="FFFFFF"/>
                </a:solidFill>
              </a:rPr>
              <a:t>.</a:t>
            </a:r>
            <a:endParaRPr lang="es-ES_tradnl" sz="20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s-ES_tradnl" sz="2000" dirty="0" smtClean="0">
                <a:solidFill>
                  <a:srgbClr val="FFFFFF"/>
                </a:solidFill>
              </a:rPr>
              <a:t>Ing. Cesar </a:t>
            </a:r>
            <a:r>
              <a:rPr lang="es-ES_tradnl" sz="2000" dirty="0" err="1" smtClean="0">
                <a:solidFill>
                  <a:srgbClr val="FFFFFF"/>
                </a:solidFill>
              </a:rPr>
              <a:t>Bustacara</a:t>
            </a:r>
            <a:r>
              <a:rPr lang="es-ES_tradnl" sz="2000" dirty="0" smtClean="0">
                <a:solidFill>
                  <a:srgbClr val="FFFFFF"/>
                </a:solidFill>
              </a:rPr>
              <a:t> </a:t>
            </a:r>
            <a:r>
              <a:rPr lang="es-ES_tradnl" sz="2000" dirty="0" err="1" smtClean="0">
                <a:solidFill>
                  <a:srgbClr val="FFFFFF"/>
                </a:solidFill>
              </a:rPr>
              <a:t>Ms.C</a:t>
            </a:r>
            <a:endParaRPr lang="es-ES_tradnl" sz="20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s-ES_tradnl" sz="2000" dirty="0" smtClean="0">
                <a:solidFill>
                  <a:srgbClr val="FFFFFF"/>
                </a:solidFill>
              </a:rPr>
              <a:t>Ing. Juan Pablo Garzón </a:t>
            </a:r>
            <a:r>
              <a:rPr lang="es-ES_tradnl" sz="2000" dirty="0" err="1" smtClean="0">
                <a:solidFill>
                  <a:srgbClr val="FFFFFF"/>
                </a:solidFill>
              </a:rPr>
              <a:t>Ms.C.</a:t>
            </a:r>
            <a:endParaRPr lang="es-ES" sz="2000" dirty="0">
              <a:solidFill>
                <a:srgbClr val="FFFFFF"/>
              </a:solidFill>
            </a:endParaRPr>
          </a:p>
        </p:txBody>
      </p:sp>
      <p:pic>
        <p:nvPicPr>
          <p:cNvPr id="31751" name="Picture 7" descr="PUJ_tiara_izq_2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91000"/>
            <a:ext cx="4572000" cy="1973263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2100" y="6309319"/>
            <a:ext cx="4279900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r>
              <a:rPr kumimoji="0" lang="es-ES_tradnl" sz="2000" kern="0" dirty="0" smtClean="0">
                <a:solidFill>
                  <a:srgbClr val="FFFFFF"/>
                </a:solidFill>
              </a:rPr>
              <a:t>Ing. Fabián José Roldan</a:t>
            </a:r>
            <a:endParaRPr kumimoji="0" lang="es-ES" sz="20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3448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FF99"/>
                </a:solidFill>
              </a:rPr>
              <a:t>Agente </a:t>
            </a:r>
            <a:r>
              <a:rPr lang="en-US" sz="2800" b="1">
                <a:solidFill>
                  <a:srgbClr val="FFFF99"/>
                </a:solidFill>
                <a:sym typeface="Symbol" pitchFamily="18" charset="2"/>
              </a:rPr>
              <a:t> Entidad </a:t>
            </a:r>
            <a:r>
              <a:rPr lang="en-US" sz="2800" b="1">
                <a:solidFill>
                  <a:srgbClr val="FFFF99"/>
                </a:solidFill>
              </a:rPr>
              <a:t>Concurrente</a:t>
            </a:r>
            <a:endParaRPr lang="en-US" sz="28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/>
              <a:t>Proactividad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/>
              <a:t>actúa “continuamente” para alcanzar sus metas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/>
              <a:t>Rol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define las responsabilidades del agente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identifica en forma no a</a:t>
            </a:r>
            <a:r>
              <a:rPr lang="en-GB" sz="2000">
                <a:cs typeface="Times New Roman" pitchFamily="18" charset="0"/>
              </a:rPr>
              <a:t>mbigua las relaciones con el ambiente y con otros agentes</a:t>
            </a:r>
            <a:endParaRPr lang="en-US" sz="2000"/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posee una semántica bien definida en el contexto del problema de aplicaciòn</a:t>
            </a:r>
            <a:endParaRPr lang="en-US" sz="2000"/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876300" y="5715000"/>
            <a:ext cx="7962900" cy="876300"/>
          </a:xfrm>
          <a:prstGeom prst="rect">
            <a:avLst/>
          </a:prstGeom>
          <a:solidFill>
            <a:srgbClr val="EAEAE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sistema</a:t>
            </a:r>
            <a:r>
              <a:rPr kumimoji="0" lang="en-US"/>
              <a:t> </a:t>
            </a:r>
            <a:r>
              <a:rPr kumimoji="0" 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puede ser desarrollado y mantenido màs fàcilmente</a:t>
            </a:r>
            <a:endParaRPr kumimoji="0" lang="en-US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  <a:sym typeface="Symbol" pitchFamily="18" charset="2"/>
              </a:rPr>
              <a:t>Identificación de Entidades</a:t>
            </a:r>
            <a:endParaRPr kumimoji="0" lang="en-US">
              <a:solidFill>
                <a:schemeClr val="tx2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876300" y="4495800"/>
            <a:ext cx="7962900" cy="876300"/>
          </a:xfrm>
          <a:prstGeom prst="rect">
            <a:avLst/>
          </a:prstGeom>
          <a:solidFill>
            <a:srgbClr val="EAEAE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sistema </a:t>
            </a:r>
            <a:r>
              <a:rPr kumimoji="0" 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GB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compuesto de entidades con semántica bien definida</a:t>
            </a:r>
            <a:endParaRPr kumimoji="0" lang="en-US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nimBg="1" autoUpdateAnimBg="0"/>
      <p:bldP spid="19763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FF99"/>
                </a:solidFill>
              </a:rPr>
              <a:t>Cooperación</a:t>
            </a:r>
            <a:endParaRPr lang="en-US" sz="28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/>
              <a:t>Semántica de Interacciones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000">
                <a:cs typeface="Times New Roman" pitchFamily="18" charset="0"/>
              </a:rPr>
              <a:t>relaciones entre agentes poseen un alto nivel de abstracción</a:t>
            </a:r>
          </a:p>
          <a:p>
            <a:pPr lvl="3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>
                <a:cs typeface="Times New Roman" pitchFamily="18" charset="0"/>
              </a:rPr>
              <a:t>asignación de tareas</a:t>
            </a:r>
          </a:p>
          <a:p>
            <a:pPr lvl="3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>
                <a:cs typeface="Times New Roman" pitchFamily="18" charset="0"/>
              </a:rPr>
              <a:t>sincronización y planificación</a:t>
            </a:r>
          </a:p>
          <a:p>
            <a:pPr lvl="3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>
                <a:cs typeface="Times New Roman" pitchFamily="18" charset="0"/>
              </a:rPr>
              <a:t>resolución de conflictos</a:t>
            </a:r>
            <a:endParaRPr lang="en-US" sz="18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/>
              <a:t>Protocolos de Interacción</a:t>
            </a:r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conversaciones bien-formadas</a:t>
            </a:r>
          </a:p>
          <a:p>
            <a:pPr lvl="3">
              <a:lnSpc>
                <a:spcPct val="90000"/>
              </a:lnSpc>
            </a:pPr>
            <a:r>
              <a:rPr lang="en-GB" sz="1800">
                <a:cs typeface="Times New Roman" pitchFamily="18" charset="0"/>
              </a:rPr>
              <a:t>definen patrones de comunicación entre los participantes</a:t>
            </a:r>
            <a:endParaRPr lang="en-US" sz="1800"/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actos del lenguaje </a:t>
            </a:r>
            <a:r>
              <a:rPr lang="en-US" sz="2000" b="1">
                <a:sym typeface="Symbol" pitchFamily="18" charset="2"/>
              </a:rPr>
              <a:t> </a:t>
            </a:r>
            <a:r>
              <a:rPr lang="en-GB" sz="2000">
                <a:cs typeface="Times New Roman" pitchFamily="18" charset="0"/>
              </a:rPr>
              <a:t>intencionalidad y semántica</a:t>
            </a:r>
            <a:endParaRPr lang="en-US" sz="2000">
              <a:cs typeface="Times New Roman" pitchFamily="18" charset="0"/>
            </a:endParaRP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876300" y="5334000"/>
            <a:ext cx="7962900" cy="1257300"/>
          </a:xfrm>
          <a:prstGeom prst="rect">
            <a:avLst/>
          </a:prstGeom>
          <a:solidFill>
            <a:srgbClr val="EAEAE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n-GB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cuando las relaciones tienen una semántica clara</a:t>
            </a:r>
          </a:p>
          <a:p>
            <a:pPr algn="ctr"/>
            <a:r>
              <a:rPr kumimoji="0" lang="en-GB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es más fácil construir el sistema y verificar que es “correcto”</a:t>
            </a:r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endParaRPr kumimoji="0" lang="en-US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  <a:sym typeface="Symbol" pitchFamily="18" charset="2"/>
              </a:rPr>
              <a:t>Semántica de las Interacciones</a:t>
            </a:r>
            <a:endParaRPr kumimoji="0" lang="en-US">
              <a:solidFill>
                <a:schemeClr val="tx2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2870200"/>
          </a:xfrm>
        </p:spPr>
        <p:txBody>
          <a:bodyPr/>
          <a:lstStyle/>
          <a:p>
            <a:r>
              <a:rPr lang="en-GB" sz="2800" b="1">
                <a:solidFill>
                  <a:srgbClr val="FFFF99"/>
                </a:solidFill>
                <a:cs typeface="Times New Roman" pitchFamily="18" charset="0"/>
              </a:rPr>
              <a:t>Aproximación Organizacional</a:t>
            </a:r>
            <a:endParaRPr lang="en-US" sz="280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000">
                <a:cs typeface="Times New Roman" pitchFamily="18" charset="0"/>
              </a:rPr>
              <a:t>Análisis Organizacional Jerárquico</a:t>
            </a:r>
            <a:endParaRPr lang="en-US" sz="200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GB" sz="1800">
                <a:cs typeface="Times New Roman" pitchFamily="18" charset="0"/>
              </a:rPr>
              <a:t>una organización se descompone en otras más simples</a:t>
            </a:r>
            <a:r>
              <a:rPr lang="es-ES" sz="1800"/>
              <a:t> </a:t>
            </a:r>
            <a:endParaRPr lang="es-CO" sz="180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GB" sz="1800">
                <a:cs typeface="Times New Roman" pitchFamily="18" charset="0"/>
              </a:rPr>
              <a:t>las metas y las relaciones de la organización original se delegan a las otras más simples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GB" sz="1800">
                <a:cs typeface="Times New Roman" pitchFamily="18" charset="0"/>
              </a:rPr>
              <a:t>nuevas interacciones surgen entre las entidades más simples para permitir que estas trabajen cooperativamente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sz="1800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876300" y="5334000"/>
            <a:ext cx="7962900" cy="1257300"/>
          </a:xfrm>
          <a:prstGeom prst="rect">
            <a:avLst/>
          </a:prstGeom>
          <a:solidFill>
            <a:srgbClr val="EAEAE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n-GB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diseño del sistema basado en una descomposición</a:t>
            </a:r>
          </a:p>
          <a:p>
            <a:pPr algn="ctr"/>
            <a:r>
              <a:rPr kumimoji="0" lang="en-GB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sistemática</a:t>
            </a:r>
          </a:p>
          <a:p>
            <a:pPr algn="ctr"/>
            <a:r>
              <a:rPr kumimoji="0" lang="en-GB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produce software modular y bien estructurado</a:t>
            </a:r>
            <a:endParaRPr kumimoji="0" lang="en-US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  <a:sym typeface="Symbol" pitchFamily="18" charset="2"/>
              </a:rPr>
              <a:t>Manejo de la Complejidad</a:t>
            </a:r>
            <a:endParaRPr kumimoji="0" lang="en-US">
              <a:solidFill>
                <a:schemeClr val="tx2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4310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FF99"/>
                </a:solidFill>
              </a:rPr>
              <a:t>Modelo Interno del Agente</a:t>
            </a:r>
            <a:endParaRPr lang="en-US" sz="28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>
                <a:cs typeface="Times New Roman" pitchFamily="18" charset="0"/>
              </a:rPr>
              <a:t>Modelo de Agencia</a:t>
            </a:r>
            <a:endParaRPr lang="en-US" sz="2400"/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000">
                <a:cs typeface="Times New Roman" pitchFamily="18" charset="0"/>
              </a:rPr>
              <a:t>la mente construída por módulos simples concurrentes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/>
              <a:t>Comportamiento</a:t>
            </a:r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mapeo de entradas sensoriales a acciones motoras</a:t>
            </a:r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diseñado para lograr cumplir una tarea específica</a:t>
            </a:r>
            <a:endParaRPr lang="en-US" sz="2000"/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conducta global del agente emerge de sus comportamientos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/>
              <a:t>Selector “Alting” </a:t>
            </a:r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no-determinismo de los comportamientos es manejado por un mecanismo “selector alting”</a:t>
            </a:r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estímulos son direccionados en el momento correcto al comportamiento adecuado por el mecanismo “selector alting”</a:t>
            </a:r>
            <a:r>
              <a:rPr lang="es-ES" sz="2000">
                <a:cs typeface="Times New Roman" pitchFamily="18" charset="0"/>
              </a:rPr>
              <a:t>  </a:t>
            </a:r>
            <a:endParaRPr lang="en-US" sz="2000">
              <a:cs typeface="Times New Roman" pitchFamily="18" charset="0"/>
            </a:endParaRP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876300" y="5486400"/>
            <a:ext cx="7962900" cy="1104900"/>
          </a:xfrm>
          <a:prstGeom prst="rect">
            <a:avLst/>
          </a:prstGeom>
          <a:solidFill>
            <a:srgbClr val="EAEAE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n-GB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abstracción de comportamiento concurrente</a:t>
            </a:r>
          </a:p>
          <a:p>
            <a:pPr algn="ctr"/>
            <a:r>
              <a:rPr kumimoji="0" lang="en-GB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permite el uso del “select” para controlar el no-determinismo</a:t>
            </a:r>
            <a:endParaRPr kumimoji="0" lang="en-US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  <a:sym typeface="Symbol" pitchFamily="18" charset="2"/>
              </a:rPr>
              <a:t>No-Determinismo</a:t>
            </a:r>
            <a:endParaRPr kumimoji="0" lang="en-US">
              <a:solidFill>
                <a:schemeClr val="tx2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838200" y="14478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kumimoji="0" lang="en-US" sz="4800" b="1">
                <a:solidFill>
                  <a:srgbClr val="99FF99"/>
                </a:solidFill>
                <a:latin typeface="Arial" charset="0"/>
              </a:rPr>
              <a:t>BESA</a:t>
            </a:r>
            <a:endParaRPr kumimoji="0" lang="en-US" sz="4800" b="1">
              <a:solidFill>
                <a:srgbClr val="99FF99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838200" y="2819400"/>
            <a:ext cx="8305800" cy="29718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GB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B</a:t>
            </a:r>
            <a:r>
              <a:rPr kumimoji="0" lang="en-GB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ehavior-oriented</a:t>
            </a:r>
            <a:br>
              <a:rPr kumimoji="0" lang="en-GB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</a:br>
            <a:r>
              <a:rPr kumimoji="0" lang="en-GB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E</a:t>
            </a:r>
            <a:r>
              <a:rPr kumimoji="0" lang="en-GB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vent-driven</a:t>
            </a:r>
            <a:br>
              <a:rPr kumimoji="0" lang="en-GB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</a:br>
            <a:r>
              <a:rPr kumimoji="0" lang="en-GB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</a:t>
            </a:r>
            <a:r>
              <a:rPr kumimoji="0" lang="en-GB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ocial-based</a:t>
            </a:r>
            <a:br>
              <a:rPr kumimoji="0" lang="en-GB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</a:br>
            <a:r>
              <a:rPr kumimoji="0" lang="en-GB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</a:t>
            </a:r>
            <a:r>
              <a:rPr kumimoji="0" lang="en-GB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gent Framework </a:t>
            </a:r>
            <a:endParaRPr kumimoji="0" lang="en-US" sz="4800">
              <a:solidFill>
                <a:srgbClr val="0A65F8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3448050"/>
          </a:xfrm>
        </p:spPr>
        <p:txBody>
          <a:bodyPr/>
          <a:lstStyle/>
          <a:p>
            <a:r>
              <a:rPr lang="es-ES" b="1">
                <a:solidFill>
                  <a:srgbClr val="FFFF99"/>
                </a:solidFill>
              </a:rPr>
              <a:t>Behavior-Oriented</a:t>
            </a:r>
            <a:endParaRPr lang="es-ES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s-CO"/>
              <a:t>Arquitecturas Modulares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s-CO"/>
              <a:t>permitir manejo de entidades complejas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s-ES"/>
              <a:t>Comportamientos - Behaviors </a:t>
            </a:r>
          </a:p>
          <a:p>
            <a:pPr lvl="2"/>
            <a:r>
              <a:rPr lang="es-ES"/>
              <a:t>entidades autónomas cooperando socialmente</a:t>
            </a:r>
          </a:p>
          <a:p>
            <a:pPr lvl="2"/>
            <a:r>
              <a:rPr lang="es-ES"/>
              <a:t>cumplimiento de una meta bien definida</a:t>
            </a:r>
          </a:p>
          <a:p>
            <a:pPr lvl="2"/>
            <a:r>
              <a:rPr lang="es-CO"/>
              <a:t>poseen semántica en el contexto del agente</a:t>
            </a:r>
            <a:endParaRPr lang="es-ES"/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876300" y="5715000"/>
            <a:ext cx="7962900" cy="876300"/>
          </a:xfrm>
          <a:prstGeom prst="rect">
            <a:avLst/>
          </a:prstGeom>
          <a:solidFill>
            <a:srgbClr val="EAEAE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Agente BESA </a:t>
            </a:r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Compuesto de Comportamientos Concurrentes</a:t>
            </a:r>
            <a:endParaRPr kumimoji="0" lang="en-US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s-ES_tradnl" sz="4400">
                <a:solidFill>
                  <a:schemeClr val="tx2"/>
                </a:solidFill>
                <a:latin typeface="Arial" charset="0"/>
              </a:rPr>
              <a:t>BESA </a:t>
            </a:r>
            <a:r>
              <a:rPr kumimoji="0" lang="es-ES_tradnl" sz="4000">
                <a:solidFill>
                  <a:schemeClr val="tx2"/>
                </a:solidFill>
                <a:latin typeface="Arial" charset="0"/>
              </a:rPr>
              <a:t>Conceptos Fundamentales</a:t>
            </a:r>
            <a:endParaRPr kumimoji="0" lang="es-ES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4191000"/>
          </a:xfrm>
        </p:spPr>
        <p:txBody>
          <a:bodyPr/>
          <a:lstStyle/>
          <a:p>
            <a:r>
              <a:rPr lang="es-ES" b="1">
                <a:solidFill>
                  <a:srgbClr val="FFFF99"/>
                </a:solidFill>
              </a:rPr>
              <a:t>Event-Driven</a:t>
            </a:r>
            <a:endParaRPr lang="es-ES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s-ES"/>
              <a:t>Evento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s-ES"/>
              <a:t>señal que permite saber que algo de interés para el agente ha ocurrido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s-ES"/>
              <a:t>puede incluir información sobre lo sucedido</a:t>
            </a:r>
            <a:endParaRPr lang="es-CO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s-ES"/>
              <a:t>Acto del Lenguaje</a:t>
            </a:r>
          </a:p>
          <a:p>
            <a:pPr lvl="2"/>
            <a:r>
              <a:rPr lang="es-ES"/>
              <a:t>posee una intención explicita bien definida</a:t>
            </a:r>
          </a:p>
          <a:p>
            <a:pPr lvl="2"/>
            <a:r>
              <a:rPr lang="es-ES"/>
              <a:t>agente debe reaccionar para producir la respuesta/acción adecuada</a:t>
            </a: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876300" y="5715000"/>
            <a:ext cx="7962900" cy="876300"/>
          </a:xfrm>
          <a:prstGeom prst="rect">
            <a:avLst/>
          </a:prstGeom>
          <a:solidFill>
            <a:srgbClr val="EAEAE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Agente BESA </a:t>
            </a:r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Reacción a Eventos Non-Determinísticos</a:t>
            </a:r>
            <a:endParaRPr kumimoji="0" lang="en-US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s-ES_tradnl" sz="4400">
                <a:solidFill>
                  <a:schemeClr val="tx2"/>
                </a:solidFill>
                <a:latin typeface="Arial" charset="0"/>
              </a:rPr>
              <a:t>BESA </a:t>
            </a:r>
            <a:r>
              <a:rPr kumimoji="0" lang="es-ES_tradnl" sz="4000">
                <a:solidFill>
                  <a:schemeClr val="tx2"/>
                </a:solidFill>
                <a:latin typeface="Arial" charset="0"/>
              </a:rPr>
              <a:t>Conceptos Fundamentales</a:t>
            </a:r>
            <a:endParaRPr kumimoji="0" lang="es-ES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3448050"/>
          </a:xfrm>
        </p:spPr>
        <p:txBody>
          <a:bodyPr/>
          <a:lstStyle/>
          <a:p>
            <a:r>
              <a:rPr lang="es-ES" b="1">
                <a:solidFill>
                  <a:srgbClr val="FFFF99"/>
                </a:solidFill>
              </a:rPr>
              <a:t>Social-Based</a:t>
            </a:r>
            <a:endParaRPr lang="es-ES"/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s-ES"/>
              <a:t>Aproximación Organizacional</a:t>
            </a:r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s-ES"/>
              <a:t>descomposición recursiva de una organización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s-ES"/>
              <a:t>diseño de entidades más simples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s-ES"/>
              <a:t>paradigma para el diseño de SMA</a:t>
            </a:r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s-ES"/>
              <a:t>agentes cumplen un “rol” en la organización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s-ES"/>
              <a:t>meta bien definida en la organización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s-ES"/>
              <a:t>interface bien definida con otros agentes y con el ambiente</a:t>
            </a:r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endParaRPr lang="es-CO"/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876300" y="5715000"/>
            <a:ext cx="7962900" cy="876300"/>
          </a:xfrm>
          <a:prstGeom prst="rect">
            <a:avLst/>
          </a:prstGeom>
          <a:solidFill>
            <a:srgbClr val="EAEAE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Sistema BESA </a:t>
            </a:r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Organización de Entidades que Interactúan</a:t>
            </a:r>
            <a:endParaRPr kumimoji="0" lang="en-US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s-ES_tradnl" sz="4400">
                <a:solidFill>
                  <a:schemeClr val="tx2"/>
                </a:solidFill>
                <a:latin typeface="Arial" charset="0"/>
              </a:rPr>
              <a:t>BESA </a:t>
            </a:r>
            <a:r>
              <a:rPr kumimoji="0" lang="es-ES_tradnl" sz="4000">
                <a:solidFill>
                  <a:schemeClr val="tx2"/>
                </a:solidFill>
                <a:latin typeface="Arial" charset="0"/>
              </a:rPr>
              <a:t>Conceptos Fundamentales</a:t>
            </a:r>
            <a:endParaRPr kumimoji="0" lang="es-ES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990600"/>
            <a:ext cx="8532812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FF99"/>
                </a:solidFill>
              </a:rPr>
              <a:t>Control Event-Driven</a:t>
            </a:r>
            <a:endParaRPr lang="en-US" sz="28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>
                <a:cs typeface="Times New Roman" pitchFamily="18" charset="0"/>
              </a:rPr>
              <a:t>Eventos</a:t>
            </a:r>
            <a:endParaRPr lang="en-US" sz="2400"/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000">
                <a:cs typeface="Times New Roman" pitchFamily="18" charset="0"/>
              </a:rPr>
              <a:t>información desde el exterior del agente</a:t>
            </a:r>
            <a:endParaRPr lang="es-CO" sz="2000"/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000">
                <a:cs typeface="Times New Roman" pitchFamily="18" charset="0"/>
              </a:rPr>
              <a:t>toda interacciòn entre agentes se modela como un evento</a:t>
            </a:r>
            <a:endParaRPr lang="es-CO" sz="2000"/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000">
                <a:cs typeface="Times New Roman" pitchFamily="18" charset="0"/>
              </a:rPr>
              <a:t>incluye datos asociados y representa un acto de lenguaje</a:t>
            </a:r>
            <a:endParaRPr lang="en-US" sz="20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/>
              <a:t>Activación del Agente</a:t>
            </a:r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agente activo sòlo cuando un hecho, que le concierne, ocurre</a:t>
            </a:r>
            <a:r>
              <a:rPr lang="es-ES" sz="2000">
                <a:cs typeface="Times New Roman" pitchFamily="18" charset="0"/>
              </a:rPr>
              <a:t> </a:t>
            </a:r>
            <a:endParaRPr lang="en-GB" sz="2000"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modelo de control event-driven evita espera-ocupada de CPU</a:t>
            </a:r>
          </a:p>
          <a:p>
            <a:pPr>
              <a:lnSpc>
                <a:spcPct val="90000"/>
              </a:lnSpc>
            </a:pPr>
            <a:r>
              <a:rPr lang="en-GB" sz="2800" b="1">
                <a:solidFill>
                  <a:srgbClr val="FFFF99"/>
                </a:solidFill>
                <a:cs typeface="Times New Roman" pitchFamily="18" charset="0"/>
              </a:rPr>
              <a:t>Arquitectura General</a:t>
            </a:r>
            <a:r>
              <a:rPr lang="es-ES" sz="2800" b="1">
                <a:solidFill>
                  <a:srgbClr val="FFFF99"/>
                </a:solidFill>
              </a:rPr>
              <a:t> </a:t>
            </a:r>
            <a:r>
              <a:rPr lang="en-GB" sz="2800" b="1">
                <a:solidFill>
                  <a:srgbClr val="FFFF99"/>
                </a:solidFill>
                <a:cs typeface="Times New Roman" pitchFamily="18" charset="0"/>
              </a:rPr>
              <a:t>BESA</a:t>
            </a:r>
            <a:endParaRPr lang="en-US" sz="28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>
                <a:cs typeface="Times New Roman" pitchFamily="18" charset="0"/>
              </a:rPr>
              <a:t>Nivel Agente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000">
                <a:cs typeface="Times New Roman" pitchFamily="18" charset="0"/>
              </a:rPr>
              <a:t>agente está is compuesto por un conjunto de comportamientos</a:t>
            </a:r>
            <a:endParaRPr lang="en-US" sz="20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>
                <a:cs typeface="Times New Roman" pitchFamily="18" charset="0"/>
              </a:rPr>
              <a:t>Nivel Social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000">
                <a:cs typeface="Times New Roman" pitchFamily="18" charset="0"/>
              </a:rPr>
              <a:t>permite  definir  y gestionar organizaciones jerárquicas</a:t>
            </a:r>
            <a:endParaRPr lang="en-US" sz="20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>
                <a:cs typeface="Times New Roman" pitchFamily="18" charset="0"/>
              </a:rPr>
              <a:t>Nivel Sistema</a:t>
            </a:r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ambiente de ejecución y comunicación</a:t>
            </a:r>
            <a:r>
              <a:rPr lang="es-ES" sz="2000">
                <a:cs typeface="Times New Roman" pitchFamily="18" charset="0"/>
              </a:rPr>
              <a:t> de agentes</a:t>
            </a:r>
            <a:endParaRPr lang="en-US" sz="2000">
              <a:cs typeface="Times New Roman" pitchFamily="18" charset="0"/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  <a:sym typeface="Symbol" pitchFamily="18" charset="2"/>
              </a:rPr>
              <a:t>BESA – Modelo y Arquitectura</a:t>
            </a:r>
            <a:endParaRPr kumimoji="0" lang="en-US">
              <a:solidFill>
                <a:schemeClr val="tx2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2006600"/>
          </a:xfrm>
        </p:spPr>
        <p:txBody>
          <a:bodyPr/>
          <a:lstStyle/>
          <a:p>
            <a:r>
              <a:rPr lang="en-US" sz="2800" b="1">
                <a:solidFill>
                  <a:srgbClr val="FFFF99"/>
                </a:solidFill>
              </a:rPr>
              <a:t>Arquitectura Agente</a:t>
            </a:r>
            <a:endParaRPr lang="en-US" sz="2800" b="1"/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 sz="2000"/>
              <a:t>Estado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memoria compartida por los comportamientos</a:t>
            </a:r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 sz="2000"/>
              <a:t>Composición Modular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comportamientos concurrentes</a:t>
            </a:r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 sz="2000"/>
              <a:t>Selector Eventos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mecanismo tipo </a:t>
            </a:r>
            <a:r>
              <a:rPr lang="en-US" sz="2000" i="1"/>
              <a:t>“select”</a:t>
            </a: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</a:rPr>
              <a:t>BESA – Nivel Agente</a:t>
            </a:r>
          </a:p>
        </p:txBody>
      </p:sp>
      <p:sp>
        <p:nvSpPr>
          <p:cNvPr id="204886" name="Rectangle 86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04981" name="AutoShape 181"/>
          <p:cNvSpPr>
            <a:spLocks noChangeArrowheads="1"/>
          </p:cNvSpPr>
          <p:nvPr/>
        </p:nvSpPr>
        <p:spPr bwMode="auto">
          <a:xfrm>
            <a:off x="1979613" y="2947988"/>
            <a:ext cx="6553200" cy="3505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kumimoji="0" lang="es-E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204985" name="Group 185"/>
          <p:cNvGrpSpPr>
            <a:grpSpLocks/>
          </p:cNvGrpSpPr>
          <p:nvPr/>
        </p:nvGrpSpPr>
        <p:grpSpPr bwMode="auto">
          <a:xfrm>
            <a:off x="2055813" y="3302000"/>
            <a:ext cx="6392862" cy="2806700"/>
            <a:chOff x="1536" y="2352"/>
            <a:chExt cx="4027" cy="1768"/>
          </a:xfrm>
        </p:grpSpPr>
        <p:sp>
          <p:nvSpPr>
            <p:cNvPr id="204986" name="Rectangle 186"/>
            <p:cNvSpPr>
              <a:spLocks noChangeArrowheads="1"/>
            </p:cNvSpPr>
            <p:nvPr/>
          </p:nvSpPr>
          <p:spPr bwMode="auto">
            <a:xfrm>
              <a:off x="1741" y="2352"/>
              <a:ext cx="3452" cy="176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4987" name="Oval 187"/>
            <p:cNvSpPr>
              <a:spLocks noChangeArrowheads="1"/>
            </p:cNvSpPr>
            <p:nvPr/>
          </p:nvSpPr>
          <p:spPr bwMode="auto">
            <a:xfrm>
              <a:off x="5328" y="2496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4988" name="Oval 188"/>
            <p:cNvSpPr>
              <a:spLocks noChangeArrowheads="1"/>
            </p:cNvSpPr>
            <p:nvPr/>
          </p:nvSpPr>
          <p:spPr bwMode="auto">
            <a:xfrm>
              <a:off x="5376" y="3552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4989" name="Oval 189"/>
            <p:cNvSpPr>
              <a:spLocks noChangeArrowheads="1"/>
            </p:cNvSpPr>
            <p:nvPr/>
          </p:nvSpPr>
          <p:spPr bwMode="auto">
            <a:xfrm>
              <a:off x="5472" y="3072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4990" name="Oval 190"/>
            <p:cNvSpPr>
              <a:spLocks noChangeArrowheads="1"/>
            </p:cNvSpPr>
            <p:nvPr/>
          </p:nvSpPr>
          <p:spPr bwMode="auto">
            <a:xfrm>
              <a:off x="1536" y="2928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4991" name="Oval 191"/>
            <p:cNvSpPr>
              <a:spLocks noChangeArrowheads="1"/>
            </p:cNvSpPr>
            <p:nvPr/>
          </p:nvSpPr>
          <p:spPr bwMode="auto">
            <a:xfrm>
              <a:off x="5280" y="2832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4992" name="Oval 192"/>
            <p:cNvSpPr>
              <a:spLocks noChangeArrowheads="1"/>
            </p:cNvSpPr>
            <p:nvPr/>
          </p:nvSpPr>
          <p:spPr bwMode="auto">
            <a:xfrm>
              <a:off x="5280" y="3936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4993" name="Text Box 193"/>
          <p:cNvSpPr txBox="1">
            <a:spLocks noChangeArrowheads="1"/>
          </p:cNvSpPr>
          <p:nvPr/>
        </p:nvSpPr>
        <p:spPr bwMode="auto">
          <a:xfrm>
            <a:off x="2894013" y="6121400"/>
            <a:ext cx="11001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sz="1000" i="1">
                <a:solidFill>
                  <a:schemeClr val="bg1"/>
                </a:solidFill>
                <a:latin typeface="Times New Roman" pitchFamily="18" charset="0"/>
              </a:rPr>
              <a:t>BESA Container</a:t>
            </a:r>
          </a:p>
        </p:txBody>
      </p:sp>
      <p:grpSp>
        <p:nvGrpSpPr>
          <p:cNvPr id="204994" name="Group 194"/>
          <p:cNvGrpSpPr>
            <a:grpSpLocks/>
          </p:cNvGrpSpPr>
          <p:nvPr/>
        </p:nvGrpSpPr>
        <p:grpSpPr bwMode="auto">
          <a:xfrm>
            <a:off x="5757863" y="3668713"/>
            <a:ext cx="1828800" cy="2027237"/>
            <a:chOff x="3580" y="2343"/>
            <a:chExt cx="1152" cy="1277"/>
          </a:xfrm>
        </p:grpSpPr>
        <p:grpSp>
          <p:nvGrpSpPr>
            <p:cNvPr id="204995" name="Group 195"/>
            <p:cNvGrpSpPr>
              <a:grpSpLocks/>
            </p:cNvGrpSpPr>
            <p:nvPr/>
          </p:nvGrpSpPr>
          <p:grpSpPr bwMode="auto">
            <a:xfrm>
              <a:off x="3580" y="2630"/>
              <a:ext cx="1152" cy="245"/>
              <a:chOff x="3436" y="2438"/>
              <a:chExt cx="1152" cy="245"/>
            </a:xfrm>
          </p:grpSpPr>
          <p:sp>
            <p:nvSpPr>
              <p:cNvPr id="204996" name="Oval 196"/>
              <p:cNvSpPr>
                <a:spLocks noChangeArrowheads="1"/>
              </p:cNvSpPr>
              <p:nvPr/>
            </p:nvSpPr>
            <p:spPr bwMode="auto">
              <a:xfrm>
                <a:off x="3436" y="2438"/>
                <a:ext cx="1152" cy="24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4997" name="Text Box 197"/>
              <p:cNvSpPr txBox="1">
                <a:spLocks noChangeArrowheads="1"/>
              </p:cNvSpPr>
              <p:nvPr/>
            </p:nvSpPr>
            <p:spPr bwMode="auto">
              <a:xfrm>
                <a:off x="3782" y="2474"/>
                <a:ext cx="8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1000" b="1">
                    <a:solidFill>
                      <a:schemeClr val="bg1"/>
                    </a:solidFill>
                    <a:latin typeface="Times New Roman" pitchFamily="18" charset="0"/>
                  </a:rPr>
                  <a:t>Behavior_2</a:t>
                </a:r>
              </a:p>
            </p:txBody>
          </p:sp>
          <p:grpSp>
            <p:nvGrpSpPr>
              <p:cNvPr id="204998" name="Group 198"/>
              <p:cNvGrpSpPr>
                <a:grpSpLocks/>
              </p:cNvGrpSpPr>
              <p:nvPr/>
            </p:nvGrpSpPr>
            <p:grpSpPr bwMode="auto">
              <a:xfrm>
                <a:off x="3494" y="2531"/>
                <a:ext cx="288" cy="58"/>
                <a:chOff x="5760" y="5328"/>
                <a:chExt cx="720" cy="144"/>
              </a:xfrm>
            </p:grpSpPr>
            <p:sp>
              <p:nvSpPr>
                <p:cNvPr id="204999" name="Rectangle 199"/>
                <p:cNvSpPr>
                  <a:spLocks noChangeArrowheads="1"/>
                </p:cNvSpPr>
                <p:nvPr/>
              </p:nvSpPr>
              <p:spPr bwMode="auto">
                <a:xfrm>
                  <a:off x="5760" y="5328"/>
                  <a:ext cx="72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00" name="Line 200"/>
                <p:cNvSpPr>
                  <a:spLocks noChangeShapeType="1"/>
                </p:cNvSpPr>
                <p:nvPr/>
              </p:nvSpPr>
              <p:spPr bwMode="auto">
                <a:xfrm>
                  <a:off x="5904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01" name="Line 201"/>
                <p:cNvSpPr>
                  <a:spLocks noChangeShapeType="1"/>
                </p:cNvSpPr>
                <p:nvPr/>
              </p:nvSpPr>
              <p:spPr bwMode="auto">
                <a:xfrm>
                  <a:off x="6048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02" name="Line 202"/>
                <p:cNvSpPr>
                  <a:spLocks noChangeShapeType="1"/>
                </p:cNvSpPr>
                <p:nvPr/>
              </p:nvSpPr>
              <p:spPr bwMode="auto">
                <a:xfrm>
                  <a:off x="6192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03" name="Line 203"/>
                <p:cNvSpPr>
                  <a:spLocks noChangeShapeType="1"/>
                </p:cNvSpPr>
                <p:nvPr/>
              </p:nvSpPr>
              <p:spPr bwMode="auto">
                <a:xfrm>
                  <a:off x="6336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05004" name="Group 204"/>
            <p:cNvGrpSpPr>
              <a:grpSpLocks/>
            </p:cNvGrpSpPr>
            <p:nvPr/>
          </p:nvGrpSpPr>
          <p:grpSpPr bwMode="auto">
            <a:xfrm>
              <a:off x="3580" y="2343"/>
              <a:ext cx="1152" cy="244"/>
              <a:chOff x="3436" y="2151"/>
              <a:chExt cx="1152" cy="244"/>
            </a:xfrm>
          </p:grpSpPr>
          <p:sp>
            <p:nvSpPr>
              <p:cNvPr id="205005" name="Oval 205"/>
              <p:cNvSpPr>
                <a:spLocks noChangeArrowheads="1"/>
              </p:cNvSpPr>
              <p:nvPr/>
            </p:nvSpPr>
            <p:spPr bwMode="auto">
              <a:xfrm>
                <a:off x="3436" y="2151"/>
                <a:ext cx="1152" cy="2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006" name="Text Box 206"/>
              <p:cNvSpPr txBox="1">
                <a:spLocks noChangeArrowheads="1"/>
              </p:cNvSpPr>
              <p:nvPr/>
            </p:nvSpPr>
            <p:spPr bwMode="auto">
              <a:xfrm>
                <a:off x="3782" y="2187"/>
                <a:ext cx="806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1000" b="1">
                    <a:solidFill>
                      <a:schemeClr val="bg1"/>
                    </a:solidFill>
                    <a:latin typeface="Times New Roman" pitchFamily="18" charset="0"/>
                  </a:rPr>
                  <a:t>Behavior_1</a:t>
                </a:r>
              </a:p>
            </p:txBody>
          </p:sp>
          <p:grpSp>
            <p:nvGrpSpPr>
              <p:cNvPr id="205007" name="Group 207"/>
              <p:cNvGrpSpPr>
                <a:grpSpLocks/>
              </p:cNvGrpSpPr>
              <p:nvPr/>
            </p:nvGrpSpPr>
            <p:grpSpPr bwMode="auto">
              <a:xfrm>
                <a:off x="3494" y="2244"/>
                <a:ext cx="288" cy="58"/>
                <a:chOff x="5760" y="5328"/>
                <a:chExt cx="720" cy="144"/>
              </a:xfrm>
            </p:grpSpPr>
            <p:sp>
              <p:nvSpPr>
                <p:cNvPr id="205008" name="Rectangle 208"/>
                <p:cNvSpPr>
                  <a:spLocks noChangeArrowheads="1"/>
                </p:cNvSpPr>
                <p:nvPr/>
              </p:nvSpPr>
              <p:spPr bwMode="auto">
                <a:xfrm>
                  <a:off x="5760" y="5328"/>
                  <a:ext cx="72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09" name="Line 209"/>
                <p:cNvSpPr>
                  <a:spLocks noChangeShapeType="1"/>
                </p:cNvSpPr>
                <p:nvPr/>
              </p:nvSpPr>
              <p:spPr bwMode="auto">
                <a:xfrm>
                  <a:off x="5904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10" name="Line 210"/>
                <p:cNvSpPr>
                  <a:spLocks noChangeShapeType="1"/>
                </p:cNvSpPr>
                <p:nvPr/>
              </p:nvSpPr>
              <p:spPr bwMode="auto">
                <a:xfrm>
                  <a:off x="6048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11" name="Line 211"/>
                <p:cNvSpPr>
                  <a:spLocks noChangeShapeType="1"/>
                </p:cNvSpPr>
                <p:nvPr/>
              </p:nvSpPr>
              <p:spPr bwMode="auto">
                <a:xfrm>
                  <a:off x="6192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12" name="Line 212"/>
                <p:cNvSpPr>
                  <a:spLocks noChangeShapeType="1"/>
                </p:cNvSpPr>
                <p:nvPr/>
              </p:nvSpPr>
              <p:spPr bwMode="auto">
                <a:xfrm>
                  <a:off x="6336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05013" name="Group 213"/>
            <p:cNvGrpSpPr>
              <a:grpSpLocks/>
            </p:cNvGrpSpPr>
            <p:nvPr/>
          </p:nvGrpSpPr>
          <p:grpSpPr bwMode="auto">
            <a:xfrm>
              <a:off x="3580" y="3375"/>
              <a:ext cx="1152" cy="245"/>
              <a:chOff x="3436" y="3183"/>
              <a:chExt cx="1152" cy="245"/>
            </a:xfrm>
          </p:grpSpPr>
          <p:sp>
            <p:nvSpPr>
              <p:cNvPr id="205014" name="Oval 214"/>
              <p:cNvSpPr>
                <a:spLocks noChangeArrowheads="1"/>
              </p:cNvSpPr>
              <p:nvPr/>
            </p:nvSpPr>
            <p:spPr bwMode="auto">
              <a:xfrm>
                <a:off x="3436" y="3183"/>
                <a:ext cx="1152" cy="24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015" name="Text Box 215"/>
              <p:cNvSpPr txBox="1">
                <a:spLocks noChangeArrowheads="1"/>
              </p:cNvSpPr>
              <p:nvPr/>
            </p:nvSpPr>
            <p:spPr bwMode="auto">
              <a:xfrm>
                <a:off x="3782" y="3219"/>
                <a:ext cx="8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1000" b="1">
                    <a:solidFill>
                      <a:schemeClr val="bg1"/>
                    </a:solidFill>
                    <a:latin typeface="Times New Roman" pitchFamily="18" charset="0"/>
                  </a:rPr>
                  <a:t>Behavior_N</a:t>
                </a:r>
              </a:p>
            </p:txBody>
          </p:sp>
          <p:grpSp>
            <p:nvGrpSpPr>
              <p:cNvPr id="205016" name="Group 216"/>
              <p:cNvGrpSpPr>
                <a:grpSpLocks/>
              </p:cNvGrpSpPr>
              <p:nvPr/>
            </p:nvGrpSpPr>
            <p:grpSpPr bwMode="auto">
              <a:xfrm>
                <a:off x="3494" y="3276"/>
                <a:ext cx="288" cy="58"/>
                <a:chOff x="5760" y="5328"/>
                <a:chExt cx="720" cy="144"/>
              </a:xfrm>
            </p:grpSpPr>
            <p:sp>
              <p:nvSpPr>
                <p:cNvPr id="205017" name="Rectangle 217"/>
                <p:cNvSpPr>
                  <a:spLocks noChangeArrowheads="1"/>
                </p:cNvSpPr>
                <p:nvPr/>
              </p:nvSpPr>
              <p:spPr bwMode="auto">
                <a:xfrm>
                  <a:off x="5760" y="5328"/>
                  <a:ext cx="72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18" name="Line 218"/>
                <p:cNvSpPr>
                  <a:spLocks noChangeShapeType="1"/>
                </p:cNvSpPr>
                <p:nvPr/>
              </p:nvSpPr>
              <p:spPr bwMode="auto">
                <a:xfrm>
                  <a:off x="5904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19" name="Line 219"/>
                <p:cNvSpPr>
                  <a:spLocks noChangeShapeType="1"/>
                </p:cNvSpPr>
                <p:nvPr/>
              </p:nvSpPr>
              <p:spPr bwMode="auto">
                <a:xfrm>
                  <a:off x="6048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20" name="Line 220"/>
                <p:cNvSpPr>
                  <a:spLocks noChangeShapeType="1"/>
                </p:cNvSpPr>
                <p:nvPr/>
              </p:nvSpPr>
              <p:spPr bwMode="auto">
                <a:xfrm>
                  <a:off x="6192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21" name="Line 221"/>
                <p:cNvSpPr>
                  <a:spLocks noChangeShapeType="1"/>
                </p:cNvSpPr>
                <p:nvPr/>
              </p:nvSpPr>
              <p:spPr bwMode="auto">
                <a:xfrm>
                  <a:off x="6336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05022" name="Group 222"/>
            <p:cNvGrpSpPr>
              <a:grpSpLocks/>
            </p:cNvGrpSpPr>
            <p:nvPr/>
          </p:nvGrpSpPr>
          <p:grpSpPr bwMode="auto">
            <a:xfrm>
              <a:off x="3580" y="2932"/>
              <a:ext cx="1152" cy="244"/>
              <a:chOff x="3436" y="2740"/>
              <a:chExt cx="1152" cy="244"/>
            </a:xfrm>
          </p:grpSpPr>
          <p:sp>
            <p:nvSpPr>
              <p:cNvPr id="205023" name="Oval 223"/>
              <p:cNvSpPr>
                <a:spLocks noChangeArrowheads="1"/>
              </p:cNvSpPr>
              <p:nvPr/>
            </p:nvSpPr>
            <p:spPr bwMode="auto">
              <a:xfrm>
                <a:off x="3436" y="2740"/>
                <a:ext cx="1152" cy="2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024" name="Text Box 224"/>
              <p:cNvSpPr txBox="1">
                <a:spLocks noChangeArrowheads="1"/>
              </p:cNvSpPr>
              <p:nvPr/>
            </p:nvSpPr>
            <p:spPr bwMode="auto">
              <a:xfrm>
                <a:off x="3782" y="2776"/>
                <a:ext cx="806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1000" b="1">
                    <a:solidFill>
                      <a:schemeClr val="bg1"/>
                    </a:solidFill>
                    <a:latin typeface="Times New Roman" pitchFamily="18" charset="0"/>
                  </a:rPr>
                  <a:t>Behavior_3</a:t>
                </a:r>
              </a:p>
            </p:txBody>
          </p:sp>
          <p:grpSp>
            <p:nvGrpSpPr>
              <p:cNvPr id="205025" name="Group 225"/>
              <p:cNvGrpSpPr>
                <a:grpSpLocks/>
              </p:cNvGrpSpPr>
              <p:nvPr/>
            </p:nvGrpSpPr>
            <p:grpSpPr bwMode="auto">
              <a:xfrm>
                <a:off x="3494" y="2833"/>
                <a:ext cx="288" cy="58"/>
                <a:chOff x="5760" y="5328"/>
                <a:chExt cx="720" cy="144"/>
              </a:xfrm>
            </p:grpSpPr>
            <p:sp>
              <p:nvSpPr>
                <p:cNvPr id="205026" name="Rectangle 226"/>
                <p:cNvSpPr>
                  <a:spLocks noChangeArrowheads="1"/>
                </p:cNvSpPr>
                <p:nvPr/>
              </p:nvSpPr>
              <p:spPr bwMode="auto">
                <a:xfrm>
                  <a:off x="5760" y="5328"/>
                  <a:ext cx="72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27" name="Line 227"/>
                <p:cNvSpPr>
                  <a:spLocks noChangeShapeType="1"/>
                </p:cNvSpPr>
                <p:nvPr/>
              </p:nvSpPr>
              <p:spPr bwMode="auto">
                <a:xfrm>
                  <a:off x="5904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28" name="Line 228"/>
                <p:cNvSpPr>
                  <a:spLocks noChangeShapeType="1"/>
                </p:cNvSpPr>
                <p:nvPr/>
              </p:nvSpPr>
              <p:spPr bwMode="auto">
                <a:xfrm>
                  <a:off x="6048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29" name="Line 229"/>
                <p:cNvSpPr>
                  <a:spLocks noChangeShapeType="1"/>
                </p:cNvSpPr>
                <p:nvPr/>
              </p:nvSpPr>
              <p:spPr bwMode="auto">
                <a:xfrm>
                  <a:off x="6192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30" name="Line 230"/>
                <p:cNvSpPr>
                  <a:spLocks noChangeShapeType="1"/>
                </p:cNvSpPr>
                <p:nvPr/>
              </p:nvSpPr>
              <p:spPr bwMode="auto">
                <a:xfrm>
                  <a:off x="6336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205083" name="Group 283"/>
          <p:cNvGrpSpPr>
            <a:grpSpLocks/>
          </p:cNvGrpSpPr>
          <p:nvPr/>
        </p:nvGrpSpPr>
        <p:grpSpPr bwMode="auto">
          <a:xfrm>
            <a:off x="2987675" y="3451225"/>
            <a:ext cx="4786313" cy="2063750"/>
            <a:chOff x="1882" y="2174"/>
            <a:chExt cx="3015" cy="1300"/>
          </a:xfrm>
        </p:grpSpPr>
        <p:sp>
          <p:nvSpPr>
            <p:cNvPr id="205032" name="Line 232"/>
            <p:cNvSpPr>
              <a:spLocks noChangeShapeType="1"/>
            </p:cNvSpPr>
            <p:nvPr/>
          </p:nvSpPr>
          <p:spPr bwMode="auto">
            <a:xfrm>
              <a:off x="1882" y="2178"/>
              <a:ext cx="301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33" name="Line 233"/>
            <p:cNvSpPr>
              <a:spLocks noChangeShapeType="1"/>
            </p:cNvSpPr>
            <p:nvPr/>
          </p:nvSpPr>
          <p:spPr bwMode="auto">
            <a:xfrm flipV="1">
              <a:off x="4783" y="3018"/>
              <a:ext cx="1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34" name="Line 234"/>
            <p:cNvSpPr>
              <a:spLocks noChangeShapeType="1"/>
            </p:cNvSpPr>
            <p:nvPr/>
          </p:nvSpPr>
          <p:spPr bwMode="auto">
            <a:xfrm flipV="1">
              <a:off x="4783" y="2439"/>
              <a:ext cx="1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35" name="Line 235"/>
            <p:cNvSpPr>
              <a:spLocks noChangeShapeType="1"/>
            </p:cNvSpPr>
            <p:nvPr/>
          </p:nvSpPr>
          <p:spPr bwMode="auto">
            <a:xfrm flipV="1">
              <a:off x="4783" y="3474"/>
              <a:ext cx="1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36" name="Line 236"/>
            <p:cNvSpPr>
              <a:spLocks noChangeShapeType="1"/>
            </p:cNvSpPr>
            <p:nvPr/>
          </p:nvSpPr>
          <p:spPr bwMode="auto">
            <a:xfrm flipV="1">
              <a:off x="4897" y="2174"/>
              <a:ext cx="0" cy="13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38" name="Line 238"/>
            <p:cNvSpPr>
              <a:spLocks noChangeShapeType="1"/>
            </p:cNvSpPr>
            <p:nvPr/>
          </p:nvSpPr>
          <p:spPr bwMode="auto">
            <a:xfrm flipV="1">
              <a:off x="4783" y="2721"/>
              <a:ext cx="1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039" name="Group 239"/>
          <p:cNvGrpSpPr>
            <a:grpSpLocks/>
          </p:cNvGrpSpPr>
          <p:nvPr/>
        </p:nvGrpSpPr>
        <p:grpSpPr bwMode="auto">
          <a:xfrm>
            <a:off x="2559050" y="3519488"/>
            <a:ext cx="2193925" cy="2424112"/>
            <a:chOff x="1421" y="2057"/>
            <a:chExt cx="1382" cy="1527"/>
          </a:xfrm>
        </p:grpSpPr>
        <p:sp>
          <p:nvSpPr>
            <p:cNvPr id="205040" name="Oval 240"/>
            <p:cNvSpPr>
              <a:spLocks noChangeArrowheads="1"/>
            </p:cNvSpPr>
            <p:nvPr/>
          </p:nvSpPr>
          <p:spPr bwMode="auto">
            <a:xfrm>
              <a:off x="1421" y="2057"/>
              <a:ext cx="1382" cy="152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41" name="Text Box 241"/>
            <p:cNvSpPr txBox="1">
              <a:spLocks noChangeArrowheads="1"/>
            </p:cNvSpPr>
            <p:nvPr/>
          </p:nvSpPr>
          <p:spPr bwMode="auto">
            <a:xfrm>
              <a:off x="2046" y="2180"/>
              <a:ext cx="41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Channel</a:t>
              </a:r>
            </a:p>
          </p:txBody>
        </p:sp>
        <p:sp>
          <p:nvSpPr>
            <p:cNvPr id="205042" name="Text Box 242"/>
            <p:cNvSpPr txBox="1">
              <a:spLocks noChangeArrowheads="1"/>
            </p:cNvSpPr>
            <p:nvPr/>
          </p:nvSpPr>
          <p:spPr bwMode="auto">
            <a:xfrm>
              <a:off x="1536" y="2819"/>
              <a:ext cx="461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Guard</a:t>
              </a:r>
            </a:p>
            <a:p>
              <a:pPr algn="ctr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Selector</a:t>
              </a:r>
            </a:p>
          </p:txBody>
        </p:sp>
        <p:sp>
          <p:nvSpPr>
            <p:cNvPr id="205043" name="Text Box 243"/>
            <p:cNvSpPr txBox="1">
              <a:spLocks noChangeArrowheads="1"/>
            </p:cNvSpPr>
            <p:nvPr/>
          </p:nvSpPr>
          <p:spPr bwMode="auto">
            <a:xfrm>
              <a:off x="1544" y="2421"/>
              <a:ext cx="430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MailBox</a:t>
              </a:r>
            </a:p>
          </p:txBody>
        </p:sp>
        <p:sp>
          <p:nvSpPr>
            <p:cNvPr id="205044" name="Line 244"/>
            <p:cNvSpPr>
              <a:spLocks noChangeShapeType="1"/>
            </p:cNvSpPr>
            <p:nvPr/>
          </p:nvSpPr>
          <p:spPr bwMode="auto">
            <a:xfrm>
              <a:off x="1997" y="2946"/>
              <a:ext cx="11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45" name="Line 245"/>
            <p:cNvSpPr>
              <a:spLocks noChangeShapeType="1"/>
            </p:cNvSpPr>
            <p:nvPr/>
          </p:nvSpPr>
          <p:spPr bwMode="auto">
            <a:xfrm rot="5400000" flipV="1">
              <a:off x="1663" y="2730"/>
              <a:ext cx="20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46" name="Oval 246"/>
            <p:cNvSpPr>
              <a:spLocks noChangeArrowheads="1"/>
            </p:cNvSpPr>
            <p:nvPr/>
          </p:nvSpPr>
          <p:spPr bwMode="auto">
            <a:xfrm>
              <a:off x="2286" y="2593"/>
              <a:ext cx="355" cy="17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47" name="Text Box 247"/>
            <p:cNvSpPr txBox="1">
              <a:spLocks noChangeArrowheads="1"/>
            </p:cNvSpPr>
            <p:nvPr/>
          </p:nvSpPr>
          <p:spPr bwMode="auto">
            <a:xfrm>
              <a:off x="2227" y="2607"/>
              <a:ext cx="413" cy="14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Port_1</a:t>
              </a:r>
            </a:p>
          </p:txBody>
        </p:sp>
        <p:sp>
          <p:nvSpPr>
            <p:cNvPr id="205048" name="Line 248"/>
            <p:cNvSpPr>
              <a:spLocks noChangeShapeType="1"/>
            </p:cNvSpPr>
            <p:nvPr/>
          </p:nvSpPr>
          <p:spPr bwMode="auto">
            <a:xfrm rot="5400000">
              <a:off x="1833" y="2963"/>
              <a:ext cx="55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205049" name="Group 249"/>
            <p:cNvGrpSpPr>
              <a:grpSpLocks/>
            </p:cNvGrpSpPr>
            <p:nvPr/>
          </p:nvGrpSpPr>
          <p:grpSpPr bwMode="auto">
            <a:xfrm>
              <a:off x="2112" y="2680"/>
              <a:ext cx="144" cy="551"/>
              <a:chOff x="2112" y="2680"/>
              <a:chExt cx="173" cy="551"/>
            </a:xfrm>
          </p:grpSpPr>
          <p:sp>
            <p:nvSpPr>
              <p:cNvPr id="205050" name="Line 250"/>
              <p:cNvSpPr>
                <a:spLocks noChangeShapeType="1"/>
              </p:cNvSpPr>
              <p:nvPr/>
            </p:nvSpPr>
            <p:spPr bwMode="auto">
              <a:xfrm flipV="1">
                <a:off x="2112" y="2680"/>
                <a:ext cx="1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051" name="Line 251"/>
              <p:cNvSpPr>
                <a:spLocks noChangeShapeType="1"/>
              </p:cNvSpPr>
              <p:nvPr/>
            </p:nvSpPr>
            <p:spPr bwMode="auto">
              <a:xfrm flipV="1">
                <a:off x="2112" y="2885"/>
                <a:ext cx="1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052" name="Line 252"/>
              <p:cNvSpPr>
                <a:spLocks noChangeShapeType="1"/>
              </p:cNvSpPr>
              <p:nvPr/>
            </p:nvSpPr>
            <p:spPr bwMode="auto">
              <a:xfrm flipV="1">
                <a:off x="2112" y="3231"/>
                <a:ext cx="1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5053" name="Oval 253"/>
            <p:cNvSpPr>
              <a:spLocks noChangeArrowheads="1"/>
            </p:cNvSpPr>
            <p:nvPr/>
          </p:nvSpPr>
          <p:spPr bwMode="auto">
            <a:xfrm>
              <a:off x="2286" y="2809"/>
              <a:ext cx="355" cy="17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54" name="Text Box 254"/>
            <p:cNvSpPr txBox="1">
              <a:spLocks noChangeArrowheads="1"/>
            </p:cNvSpPr>
            <p:nvPr/>
          </p:nvSpPr>
          <p:spPr bwMode="auto">
            <a:xfrm>
              <a:off x="2227" y="2823"/>
              <a:ext cx="413" cy="14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Port_2</a:t>
              </a:r>
            </a:p>
          </p:txBody>
        </p:sp>
        <p:sp>
          <p:nvSpPr>
            <p:cNvPr id="205055" name="Oval 255"/>
            <p:cNvSpPr>
              <a:spLocks noChangeArrowheads="1"/>
            </p:cNvSpPr>
            <p:nvPr/>
          </p:nvSpPr>
          <p:spPr bwMode="auto">
            <a:xfrm>
              <a:off x="2286" y="3151"/>
              <a:ext cx="355" cy="17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56" name="Text Box 256"/>
            <p:cNvSpPr txBox="1">
              <a:spLocks noChangeArrowheads="1"/>
            </p:cNvSpPr>
            <p:nvPr/>
          </p:nvSpPr>
          <p:spPr bwMode="auto">
            <a:xfrm>
              <a:off x="2227" y="3165"/>
              <a:ext cx="413" cy="14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Port_M</a:t>
              </a:r>
            </a:p>
          </p:txBody>
        </p:sp>
      </p:grpSp>
      <p:sp>
        <p:nvSpPr>
          <p:cNvPr id="205057" name="Text Box 257"/>
          <p:cNvSpPr txBox="1">
            <a:spLocks noChangeArrowheads="1"/>
          </p:cNvSpPr>
          <p:nvPr/>
        </p:nvSpPr>
        <p:spPr bwMode="auto">
          <a:xfrm>
            <a:off x="2465388" y="3357563"/>
            <a:ext cx="531812" cy="254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0" lang="en-US" sz="1000" b="1">
                <a:solidFill>
                  <a:schemeClr val="bg1"/>
                </a:solidFill>
                <a:latin typeface="Times New Roman" pitchFamily="18" charset="0"/>
              </a:rPr>
              <a:t>State</a:t>
            </a:r>
          </a:p>
        </p:txBody>
      </p:sp>
      <p:grpSp>
        <p:nvGrpSpPr>
          <p:cNvPr id="205058" name="Group 258"/>
          <p:cNvGrpSpPr>
            <a:grpSpLocks/>
          </p:cNvGrpSpPr>
          <p:nvPr/>
        </p:nvGrpSpPr>
        <p:grpSpPr bwMode="auto">
          <a:xfrm>
            <a:off x="4913313" y="3835400"/>
            <a:ext cx="906462" cy="1679575"/>
            <a:chOff x="3048" y="2448"/>
            <a:chExt cx="571" cy="1058"/>
          </a:xfrm>
        </p:grpSpPr>
        <p:sp>
          <p:nvSpPr>
            <p:cNvPr id="205059" name="Line 259"/>
            <p:cNvSpPr>
              <a:spLocks noChangeShapeType="1"/>
            </p:cNvSpPr>
            <p:nvPr/>
          </p:nvSpPr>
          <p:spPr bwMode="auto">
            <a:xfrm flipV="1">
              <a:off x="3048" y="2708"/>
              <a:ext cx="57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60" name="Line 260"/>
            <p:cNvSpPr>
              <a:spLocks noChangeShapeType="1"/>
            </p:cNvSpPr>
            <p:nvPr/>
          </p:nvSpPr>
          <p:spPr bwMode="auto">
            <a:xfrm flipV="1">
              <a:off x="3368" y="2776"/>
              <a:ext cx="25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61" name="Line 261"/>
            <p:cNvSpPr>
              <a:spLocks noChangeShapeType="1"/>
            </p:cNvSpPr>
            <p:nvPr/>
          </p:nvSpPr>
          <p:spPr bwMode="auto">
            <a:xfrm flipV="1">
              <a:off x="3368" y="3050"/>
              <a:ext cx="25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62" name="Line 262"/>
            <p:cNvSpPr>
              <a:spLocks noChangeShapeType="1"/>
            </p:cNvSpPr>
            <p:nvPr/>
          </p:nvSpPr>
          <p:spPr bwMode="auto">
            <a:xfrm flipV="1">
              <a:off x="3140" y="3506"/>
              <a:ext cx="47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63" name="Line 263"/>
            <p:cNvSpPr>
              <a:spLocks noChangeShapeType="1"/>
            </p:cNvSpPr>
            <p:nvPr/>
          </p:nvSpPr>
          <p:spPr bwMode="auto">
            <a:xfrm flipV="1">
              <a:off x="3048" y="2448"/>
              <a:ext cx="57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5064" name="Line 264"/>
          <p:cNvSpPr>
            <a:spLocks noChangeShapeType="1"/>
          </p:cNvSpPr>
          <p:nvPr/>
        </p:nvSpPr>
        <p:spPr bwMode="auto">
          <a:xfrm>
            <a:off x="2192338" y="4287838"/>
            <a:ext cx="549275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grpSp>
        <p:nvGrpSpPr>
          <p:cNvPr id="205065" name="Group 265"/>
          <p:cNvGrpSpPr>
            <a:grpSpLocks/>
          </p:cNvGrpSpPr>
          <p:nvPr/>
        </p:nvGrpSpPr>
        <p:grpSpPr bwMode="auto">
          <a:xfrm>
            <a:off x="4479925" y="3632200"/>
            <a:ext cx="941388" cy="2279650"/>
            <a:chOff x="2775" y="2320"/>
            <a:chExt cx="593" cy="1436"/>
          </a:xfrm>
        </p:grpSpPr>
        <p:grpSp>
          <p:nvGrpSpPr>
            <p:cNvPr id="205066" name="Group 266"/>
            <p:cNvGrpSpPr>
              <a:grpSpLocks/>
            </p:cNvGrpSpPr>
            <p:nvPr/>
          </p:nvGrpSpPr>
          <p:grpSpPr bwMode="auto">
            <a:xfrm>
              <a:off x="3049" y="2320"/>
              <a:ext cx="319" cy="1436"/>
              <a:chOff x="5871" y="9576"/>
              <a:chExt cx="798" cy="2223"/>
            </a:xfrm>
          </p:grpSpPr>
          <p:sp>
            <p:nvSpPr>
              <p:cNvPr id="205067" name="Line 267"/>
              <p:cNvSpPr>
                <a:spLocks noChangeShapeType="1"/>
              </p:cNvSpPr>
              <p:nvPr/>
            </p:nvSpPr>
            <p:spPr bwMode="auto">
              <a:xfrm rot="5400000" flipV="1">
                <a:off x="4759" y="10688"/>
                <a:ext cx="222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068" name="Line 268"/>
              <p:cNvSpPr>
                <a:spLocks noChangeShapeType="1"/>
              </p:cNvSpPr>
              <p:nvPr/>
            </p:nvSpPr>
            <p:spPr bwMode="auto">
              <a:xfrm rot="5400000" flipV="1">
                <a:off x="4987" y="10688"/>
                <a:ext cx="222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069" name="Line 269"/>
              <p:cNvSpPr>
                <a:spLocks noChangeShapeType="1"/>
              </p:cNvSpPr>
              <p:nvPr/>
            </p:nvSpPr>
            <p:spPr bwMode="auto">
              <a:xfrm rot="5400000" flipV="1">
                <a:off x="5557" y="10688"/>
                <a:ext cx="222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5070" name="Line 270"/>
            <p:cNvSpPr>
              <a:spLocks noChangeShapeType="1"/>
            </p:cNvSpPr>
            <p:nvPr/>
          </p:nvSpPr>
          <p:spPr bwMode="auto">
            <a:xfrm flipV="1">
              <a:off x="2775" y="2867"/>
              <a:ext cx="28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71" name="Line 271"/>
            <p:cNvSpPr>
              <a:spLocks noChangeShapeType="1"/>
            </p:cNvSpPr>
            <p:nvPr/>
          </p:nvSpPr>
          <p:spPr bwMode="auto">
            <a:xfrm flipV="1">
              <a:off x="2775" y="3073"/>
              <a:ext cx="37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72" name="Line 272"/>
            <p:cNvSpPr>
              <a:spLocks noChangeShapeType="1"/>
            </p:cNvSpPr>
            <p:nvPr/>
          </p:nvSpPr>
          <p:spPr bwMode="auto">
            <a:xfrm flipV="1">
              <a:off x="2775" y="3437"/>
              <a:ext cx="59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081" name="Group 281"/>
          <p:cNvGrpSpPr>
            <a:grpSpLocks/>
          </p:cNvGrpSpPr>
          <p:nvPr/>
        </p:nvGrpSpPr>
        <p:grpSpPr bwMode="auto">
          <a:xfrm>
            <a:off x="7542213" y="3644900"/>
            <a:ext cx="762000" cy="1562100"/>
            <a:chOff x="4751" y="2296"/>
            <a:chExt cx="480" cy="984"/>
          </a:xfrm>
        </p:grpSpPr>
        <p:sp>
          <p:nvSpPr>
            <p:cNvPr id="205074" name="Line 274"/>
            <p:cNvSpPr>
              <a:spLocks noChangeShapeType="1"/>
            </p:cNvSpPr>
            <p:nvPr/>
          </p:nvSpPr>
          <p:spPr bwMode="auto">
            <a:xfrm flipV="1">
              <a:off x="4785" y="2296"/>
              <a:ext cx="318" cy="4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5075" name="Line 275"/>
            <p:cNvSpPr>
              <a:spLocks noChangeShapeType="1"/>
            </p:cNvSpPr>
            <p:nvPr/>
          </p:nvSpPr>
          <p:spPr bwMode="auto">
            <a:xfrm flipV="1">
              <a:off x="4751" y="2848"/>
              <a:ext cx="480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5076" name="Line 276"/>
            <p:cNvSpPr>
              <a:spLocks noChangeShapeType="1"/>
            </p:cNvSpPr>
            <p:nvPr/>
          </p:nvSpPr>
          <p:spPr bwMode="auto">
            <a:xfrm>
              <a:off x="4751" y="3040"/>
              <a:ext cx="432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5077" name="Text Box 277"/>
          <p:cNvSpPr txBox="1">
            <a:spLocks noChangeArrowheads="1"/>
          </p:cNvSpPr>
          <p:nvPr/>
        </p:nvSpPr>
        <p:spPr bwMode="auto">
          <a:xfrm>
            <a:off x="6780213" y="5740400"/>
            <a:ext cx="898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kumimoji="0" lang="en-US" sz="1000" b="1" i="1">
                <a:solidFill>
                  <a:schemeClr val="bg1"/>
                </a:solidFill>
                <a:latin typeface="Times New Roman" pitchFamily="18" charset="0"/>
              </a:rPr>
              <a:t>BESAAgent</a:t>
            </a:r>
          </a:p>
        </p:txBody>
      </p:sp>
      <p:sp>
        <p:nvSpPr>
          <p:cNvPr id="205078" name="Line 278"/>
          <p:cNvSpPr>
            <a:spLocks noChangeShapeType="1"/>
          </p:cNvSpPr>
          <p:nvPr/>
        </p:nvSpPr>
        <p:spPr bwMode="auto">
          <a:xfrm>
            <a:off x="4500563" y="5373688"/>
            <a:ext cx="863600" cy="0"/>
          </a:xfrm>
          <a:prstGeom prst="line">
            <a:avLst/>
          </a:prstGeom>
          <a:noFill/>
          <a:ln w="28575">
            <a:solidFill>
              <a:srgbClr val="F226CB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5079" name="Line 279"/>
          <p:cNvSpPr>
            <a:spLocks noChangeShapeType="1"/>
          </p:cNvSpPr>
          <p:nvPr/>
        </p:nvSpPr>
        <p:spPr bwMode="auto">
          <a:xfrm>
            <a:off x="5435600" y="4365625"/>
            <a:ext cx="360363" cy="0"/>
          </a:xfrm>
          <a:prstGeom prst="line">
            <a:avLst/>
          </a:prstGeom>
          <a:noFill/>
          <a:ln w="28575">
            <a:solidFill>
              <a:srgbClr val="F226CB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5080" name="Line 280"/>
          <p:cNvSpPr>
            <a:spLocks noChangeShapeType="1"/>
          </p:cNvSpPr>
          <p:nvPr/>
        </p:nvSpPr>
        <p:spPr bwMode="auto">
          <a:xfrm>
            <a:off x="5435600" y="4797425"/>
            <a:ext cx="360363" cy="0"/>
          </a:xfrm>
          <a:prstGeom prst="line">
            <a:avLst/>
          </a:prstGeom>
          <a:noFill/>
          <a:ln w="28575">
            <a:solidFill>
              <a:srgbClr val="F226CB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3" presetClass="entr" presetSubtype="27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5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5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5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5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5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81" grpId="0" animBg="1"/>
      <p:bldP spid="205057" grpId="0" animBg="1" autoUpdateAnimBg="0"/>
      <p:bldP spid="205064" grpId="0" animBg="1"/>
      <p:bldP spid="205078" grpId="0" animBg="1"/>
      <p:bldP spid="205079" grpId="0" animBg="1"/>
      <p:bldP spid="2050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685800"/>
          </a:xfrm>
        </p:spPr>
        <p:txBody>
          <a:bodyPr/>
          <a:lstStyle/>
          <a:p>
            <a:r>
              <a:rPr lang="es-ES_tradnl"/>
              <a:t>Agenda</a:t>
            </a:r>
            <a:endParaRPr lang="es-ES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066800" y="762000"/>
            <a:ext cx="8077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s-ES_tradnl" sz="2800" dirty="0">
                <a:latin typeface="Arial" charset="0"/>
                <a:cs typeface="Times New Roman" pitchFamily="18" charset="0"/>
              </a:rPr>
              <a:t>Proyecto Marco ASMA</a:t>
            </a:r>
          </a:p>
          <a:p>
            <a:pPr marL="742950" lvl="1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</a:pPr>
            <a:r>
              <a:rPr kumimoji="0" lang="es-ES_tradnl" dirty="0">
                <a:latin typeface="Arial" charset="0"/>
                <a:cs typeface="Times New Roman" pitchFamily="18" charset="0"/>
              </a:rPr>
              <a:t>Arquitectura Sistemas </a:t>
            </a:r>
            <a:r>
              <a:rPr kumimoji="0" lang="es-ES_tradnl" dirty="0" err="1">
                <a:latin typeface="Arial" charset="0"/>
                <a:cs typeface="Times New Roman" pitchFamily="18" charset="0"/>
              </a:rPr>
              <a:t>MultiAgentes</a:t>
            </a:r>
            <a:endParaRPr kumimoji="0" lang="es-ES_tradnl" dirty="0">
              <a:latin typeface="Arial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s-ES" sz="2800" dirty="0" smtClean="0">
                <a:latin typeface="Arial" charset="0"/>
              </a:rPr>
              <a:t>Paradigma </a:t>
            </a:r>
            <a:r>
              <a:rPr kumimoji="0" lang="es-ES" sz="2800" dirty="0">
                <a:latin typeface="Arial" charset="0"/>
              </a:rPr>
              <a:t>ASMA</a:t>
            </a:r>
          </a:p>
          <a:p>
            <a:pPr marL="742950" lvl="1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</a:pPr>
            <a:r>
              <a:rPr kumimoji="0" lang="es-ES" dirty="0">
                <a:latin typeface="Arial" charset="0"/>
              </a:rPr>
              <a:t>Inteligencia Artificial + Programación Concurrente</a:t>
            </a:r>
            <a:endParaRPr kumimoji="0" lang="es-ES_tradnl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s-ES_tradnl" sz="2800" dirty="0">
                <a:latin typeface="Arial" charset="0"/>
              </a:rPr>
              <a:t>BESA</a:t>
            </a:r>
          </a:p>
          <a:p>
            <a:pPr marL="742950" lvl="1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</a:pPr>
            <a:r>
              <a:rPr kumimoji="0" lang="es-ES_tradnl" dirty="0" err="1">
                <a:latin typeface="Arial" charset="0"/>
              </a:rPr>
              <a:t>Behavior-oriented</a:t>
            </a:r>
            <a:r>
              <a:rPr kumimoji="0" lang="es-ES_tradnl" dirty="0">
                <a:latin typeface="Arial" charset="0"/>
              </a:rPr>
              <a:t> </a:t>
            </a:r>
            <a:r>
              <a:rPr kumimoji="0" lang="es-ES_tradnl" dirty="0" err="1">
                <a:latin typeface="Arial" charset="0"/>
              </a:rPr>
              <a:t>Event-driven</a:t>
            </a:r>
            <a:r>
              <a:rPr kumimoji="0" lang="es-ES_tradnl" dirty="0">
                <a:latin typeface="Arial" charset="0"/>
              </a:rPr>
              <a:t> Social-</a:t>
            </a:r>
            <a:r>
              <a:rPr kumimoji="0" lang="es-ES_tradnl" dirty="0" err="1">
                <a:latin typeface="Arial" charset="0"/>
              </a:rPr>
              <a:t>based</a:t>
            </a:r>
            <a:r>
              <a:rPr kumimoji="0" lang="es-ES_tradnl" dirty="0">
                <a:latin typeface="Arial" charset="0"/>
              </a:rPr>
              <a:t> </a:t>
            </a:r>
            <a:r>
              <a:rPr kumimoji="0" lang="es-ES_tradnl" dirty="0" err="1">
                <a:latin typeface="Arial" charset="0"/>
              </a:rPr>
              <a:t>Agents</a:t>
            </a:r>
            <a:endParaRPr kumimoji="0" lang="es-ES_tradnl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s-ES_tradnl" sz="2800" dirty="0">
                <a:latin typeface="Arial" charset="0"/>
              </a:rPr>
              <a:t>Conclusiones y Discusión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22" name="Rectangle 86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19223" name="AutoShape 87"/>
          <p:cNvSpPr>
            <a:spLocks noChangeArrowheads="1"/>
          </p:cNvSpPr>
          <p:nvPr/>
        </p:nvSpPr>
        <p:spPr bwMode="auto">
          <a:xfrm>
            <a:off x="1906588" y="3381375"/>
            <a:ext cx="6553200" cy="32877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kumimoji="0" lang="es-E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219255" name="Group 119"/>
          <p:cNvGrpSpPr>
            <a:grpSpLocks/>
          </p:cNvGrpSpPr>
          <p:nvPr/>
        </p:nvGrpSpPr>
        <p:grpSpPr bwMode="auto">
          <a:xfrm>
            <a:off x="4187825" y="3735388"/>
            <a:ext cx="3600450" cy="2806700"/>
            <a:chOff x="2638" y="2125"/>
            <a:chExt cx="2268" cy="1768"/>
          </a:xfrm>
        </p:grpSpPr>
        <p:sp>
          <p:nvSpPr>
            <p:cNvPr id="219224" name="Rectangle 88"/>
            <p:cNvSpPr>
              <a:spLocks noChangeArrowheads="1"/>
            </p:cNvSpPr>
            <p:nvPr/>
          </p:nvSpPr>
          <p:spPr bwMode="auto">
            <a:xfrm>
              <a:off x="2638" y="2125"/>
              <a:ext cx="2268" cy="176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99FF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9233" name="Text Box 97"/>
            <p:cNvSpPr txBox="1">
              <a:spLocks noChangeArrowheads="1"/>
            </p:cNvSpPr>
            <p:nvPr/>
          </p:nvSpPr>
          <p:spPr bwMode="auto">
            <a:xfrm>
              <a:off x="3409" y="3702"/>
              <a:ext cx="136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  <a:latin typeface="Times New Roman" pitchFamily="18" charset="0"/>
                </a:rPr>
                <a:t>Micro-Sociedad</a:t>
              </a:r>
            </a:p>
          </p:txBody>
        </p:sp>
      </p:grpSp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2293938"/>
          </a:xfrm>
        </p:spPr>
        <p:txBody>
          <a:bodyPr/>
          <a:lstStyle/>
          <a:p>
            <a:r>
              <a:rPr lang="en-US" b="1">
                <a:solidFill>
                  <a:srgbClr val="FFFF99"/>
                </a:solidFill>
              </a:rPr>
              <a:t>Mediador Social</a:t>
            </a:r>
            <a:endParaRPr lang="en-US" b="1"/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/>
              <a:t>Micro-Sociedad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asociación lógica de agentes</a:t>
            </a:r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/>
              <a:t>Mediador Social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n-US"/>
              <a:t>facilitador de la cooperaciòn interna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n-US"/>
              <a:t>representante externo de la microsociedad</a:t>
            </a:r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</a:rPr>
              <a:t>BESA – Nivel Social</a:t>
            </a:r>
          </a:p>
        </p:txBody>
      </p:sp>
      <p:sp>
        <p:nvSpPr>
          <p:cNvPr id="219225" name="Oval 89"/>
          <p:cNvSpPr>
            <a:spLocks noChangeArrowheads="1"/>
          </p:cNvSpPr>
          <p:nvPr/>
        </p:nvSpPr>
        <p:spPr bwMode="auto">
          <a:xfrm>
            <a:off x="5700713" y="3935413"/>
            <a:ext cx="144462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26" name="Oval 90"/>
          <p:cNvSpPr>
            <a:spLocks noChangeArrowheads="1"/>
          </p:cNvSpPr>
          <p:nvPr/>
        </p:nvSpPr>
        <p:spPr bwMode="auto">
          <a:xfrm>
            <a:off x="6492875" y="4583113"/>
            <a:ext cx="144463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28" name="Oval 92"/>
          <p:cNvSpPr>
            <a:spLocks noChangeArrowheads="1"/>
          </p:cNvSpPr>
          <p:nvPr/>
        </p:nvSpPr>
        <p:spPr bwMode="auto">
          <a:xfrm>
            <a:off x="6564313" y="5662613"/>
            <a:ext cx="144462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30" name="Oval 94"/>
          <p:cNvSpPr>
            <a:spLocks noChangeArrowheads="1"/>
          </p:cNvSpPr>
          <p:nvPr/>
        </p:nvSpPr>
        <p:spPr bwMode="auto">
          <a:xfrm>
            <a:off x="7212013" y="4151313"/>
            <a:ext cx="144462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31" name="Oval 95"/>
          <p:cNvSpPr>
            <a:spLocks noChangeArrowheads="1"/>
          </p:cNvSpPr>
          <p:nvPr/>
        </p:nvSpPr>
        <p:spPr bwMode="auto">
          <a:xfrm>
            <a:off x="4979988" y="4438650"/>
            <a:ext cx="144462" cy="144463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32" name="Oval 96"/>
          <p:cNvSpPr>
            <a:spLocks noChangeArrowheads="1"/>
          </p:cNvSpPr>
          <p:nvPr/>
        </p:nvSpPr>
        <p:spPr bwMode="auto">
          <a:xfrm>
            <a:off x="4621213" y="5807075"/>
            <a:ext cx="144462" cy="144463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35" name="Oval 99"/>
          <p:cNvSpPr>
            <a:spLocks noChangeArrowheads="1"/>
          </p:cNvSpPr>
          <p:nvPr/>
        </p:nvSpPr>
        <p:spPr bwMode="auto">
          <a:xfrm>
            <a:off x="2747963" y="5735638"/>
            <a:ext cx="144462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36" name="Oval 100"/>
          <p:cNvSpPr>
            <a:spLocks noChangeArrowheads="1"/>
          </p:cNvSpPr>
          <p:nvPr/>
        </p:nvSpPr>
        <p:spPr bwMode="auto">
          <a:xfrm>
            <a:off x="3611563" y="6310313"/>
            <a:ext cx="144462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37" name="Oval 101"/>
          <p:cNvSpPr>
            <a:spLocks noChangeArrowheads="1"/>
          </p:cNvSpPr>
          <p:nvPr/>
        </p:nvSpPr>
        <p:spPr bwMode="auto">
          <a:xfrm>
            <a:off x="8148638" y="3935413"/>
            <a:ext cx="144462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38" name="Oval 102"/>
          <p:cNvSpPr>
            <a:spLocks noChangeArrowheads="1"/>
          </p:cNvSpPr>
          <p:nvPr/>
        </p:nvSpPr>
        <p:spPr bwMode="auto">
          <a:xfrm>
            <a:off x="8148638" y="6167438"/>
            <a:ext cx="144462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19240" name="Group 104"/>
          <p:cNvGrpSpPr>
            <a:grpSpLocks/>
          </p:cNvGrpSpPr>
          <p:nvPr/>
        </p:nvGrpSpPr>
        <p:grpSpPr bwMode="auto">
          <a:xfrm>
            <a:off x="2352675" y="3717925"/>
            <a:ext cx="1223963" cy="1223963"/>
            <a:chOff x="1769" y="2341"/>
            <a:chExt cx="771" cy="771"/>
          </a:xfrm>
        </p:grpSpPr>
        <p:sp>
          <p:nvSpPr>
            <p:cNvPr id="219227" name="Oval 91"/>
            <p:cNvSpPr>
              <a:spLocks noChangeArrowheads="1"/>
            </p:cNvSpPr>
            <p:nvPr/>
          </p:nvSpPr>
          <p:spPr bwMode="auto">
            <a:xfrm>
              <a:off x="1769" y="2341"/>
              <a:ext cx="771" cy="77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9239" name="Text Box 103"/>
            <p:cNvSpPr txBox="1">
              <a:spLocks noChangeArrowheads="1"/>
            </p:cNvSpPr>
            <p:nvPr/>
          </p:nvSpPr>
          <p:spPr bwMode="auto">
            <a:xfrm>
              <a:off x="1813" y="2590"/>
              <a:ext cx="68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  <a:latin typeface="Times New Roman" pitchFamily="18" charset="0"/>
                </a:rPr>
                <a:t>Mediador</a:t>
              </a:r>
            </a:p>
            <a:p>
              <a:pPr algn="ctr"/>
              <a:r>
                <a:rPr kumimoji="0" lang="en-US" sz="1400" b="1">
                  <a:solidFill>
                    <a:schemeClr val="bg1"/>
                  </a:solidFill>
                  <a:latin typeface="Times New Roman" pitchFamily="18" charset="0"/>
                </a:rPr>
                <a:t>Social</a:t>
              </a:r>
            </a:p>
          </p:txBody>
        </p:sp>
      </p:grpSp>
      <p:grpSp>
        <p:nvGrpSpPr>
          <p:cNvPr id="219259" name="Group 123"/>
          <p:cNvGrpSpPr>
            <a:grpSpLocks/>
          </p:cNvGrpSpPr>
          <p:nvPr/>
        </p:nvGrpSpPr>
        <p:grpSpPr bwMode="auto">
          <a:xfrm>
            <a:off x="3540125" y="4006850"/>
            <a:ext cx="3024188" cy="1728788"/>
            <a:chOff x="2230" y="2296"/>
            <a:chExt cx="1905" cy="1089"/>
          </a:xfrm>
        </p:grpSpPr>
        <p:sp>
          <p:nvSpPr>
            <p:cNvPr id="219229" name="Line 93"/>
            <p:cNvSpPr>
              <a:spLocks noChangeShapeType="1"/>
            </p:cNvSpPr>
            <p:nvPr/>
          </p:nvSpPr>
          <p:spPr bwMode="auto">
            <a:xfrm flipV="1">
              <a:off x="2230" y="2296"/>
              <a:ext cx="1361" cy="1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19241" name="Line 105"/>
            <p:cNvSpPr>
              <a:spLocks noChangeShapeType="1"/>
            </p:cNvSpPr>
            <p:nvPr/>
          </p:nvSpPr>
          <p:spPr bwMode="auto">
            <a:xfrm>
              <a:off x="2230" y="2576"/>
              <a:ext cx="1905" cy="80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9256" name="Group 120"/>
          <p:cNvGrpSpPr>
            <a:grpSpLocks/>
          </p:cNvGrpSpPr>
          <p:nvPr/>
        </p:nvGrpSpPr>
        <p:grpSpPr bwMode="auto">
          <a:xfrm>
            <a:off x="4692650" y="4078288"/>
            <a:ext cx="2519363" cy="1728787"/>
            <a:chOff x="2956" y="2341"/>
            <a:chExt cx="1587" cy="1089"/>
          </a:xfrm>
        </p:grpSpPr>
        <p:sp>
          <p:nvSpPr>
            <p:cNvPr id="219242" name="Line 106"/>
            <p:cNvSpPr>
              <a:spLocks noChangeShapeType="1"/>
            </p:cNvSpPr>
            <p:nvPr/>
          </p:nvSpPr>
          <p:spPr bwMode="auto">
            <a:xfrm flipV="1">
              <a:off x="3228" y="2432"/>
              <a:ext cx="1315" cy="18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19243" name="Line 107"/>
            <p:cNvSpPr>
              <a:spLocks noChangeShapeType="1"/>
            </p:cNvSpPr>
            <p:nvPr/>
          </p:nvSpPr>
          <p:spPr bwMode="auto">
            <a:xfrm flipV="1">
              <a:off x="3001" y="2704"/>
              <a:ext cx="1089" cy="72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19244" name="Line 108"/>
            <p:cNvSpPr>
              <a:spLocks noChangeShapeType="1"/>
            </p:cNvSpPr>
            <p:nvPr/>
          </p:nvSpPr>
          <p:spPr bwMode="auto">
            <a:xfrm flipH="1">
              <a:off x="2956" y="2659"/>
              <a:ext cx="227" cy="77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19245" name="Line 109"/>
            <p:cNvSpPr>
              <a:spLocks noChangeShapeType="1"/>
            </p:cNvSpPr>
            <p:nvPr/>
          </p:nvSpPr>
          <p:spPr bwMode="auto">
            <a:xfrm>
              <a:off x="3636" y="2341"/>
              <a:ext cx="545" cy="99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9258" name="Group 122"/>
          <p:cNvGrpSpPr>
            <a:grpSpLocks/>
          </p:cNvGrpSpPr>
          <p:nvPr/>
        </p:nvGrpSpPr>
        <p:grpSpPr bwMode="auto">
          <a:xfrm>
            <a:off x="3756025" y="4294188"/>
            <a:ext cx="4392613" cy="2089150"/>
            <a:chOff x="2366" y="2477"/>
            <a:chExt cx="2767" cy="1316"/>
          </a:xfrm>
        </p:grpSpPr>
        <p:sp>
          <p:nvSpPr>
            <p:cNvPr id="219246" name="Line 110"/>
            <p:cNvSpPr>
              <a:spLocks noChangeShapeType="1"/>
            </p:cNvSpPr>
            <p:nvPr/>
          </p:nvSpPr>
          <p:spPr bwMode="auto">
            <a:xfrm>
              <a:off x="4589" y="2477"/>
              <a:ext cx="544" cy="1180"/>
            </a:xfrm>
            <a:prstGeom prst="line">
              <a:avLst/>
            </a:prstGeom>
            <a:noFill/>
            <a:ln w="12700">
              <a:solidFill>
                <a:srgbClr val="0A65F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19247" name="Line 111"/>
            <p:cNvSpPr>
              <a:spLocks noChangeShapeType="1"/>
            </p:cNvSpPr>
            <p:nvPr/>
          </p:nvSpPr>
          <p:spPr bwMode="auto">
            <a:xfrm flipV="1">
              <a:off x="2366" y="3475"/>
              <a:ext cx="545" cy="318"/>
            </a:xfrm>
            <a:prstGeom prst="line">
              <a:avLst/>
            </a:prstGeom>
            <a:noFill/>
            <a:ln w="12700">
              <a:solidFill>
                <a:srgbClr val="0A65F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9248" name="Oval 112"/>
          <p:cNvSpPr>
            <a:spLocks noChangeArrowheads="1"/>
          </p:cNvSpPr>
          <p:nvPr/>
        </p:nvSpPr>
        <p:spPr bwMode="auto">
          <a:xfrm>
            <a:off x="2171700" y="6167438"/>
            <a:ext cx="144463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49" name="Oval 113"/>
          <p:cNvSpPr>
            <a:spLocks noChangeArrowheads="1"/>
          </p:cNvSpPr>
          <p:nvPr/>
        </p:nvSpPr>
        <p:spPr bwMode="auto">
          <a:xfrm>
            <a:off x="8004175" y="5014913"/>
            <a:ext cx="144463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50" name="Oval 114"/>
          <p:cNvSpPr>
            <a:spLocks noChangeArrowheads="1"/>
          </p:cNvSpPr>
          <p:nvPr/>
        </p:nvSpPr>
        <p:spPr bwMode="auto">
          <a:xfrm>
            <a:off x="3756025" y="3502025"/>
            <a:ext cx="144463" cy="144463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19257" name="Group 121"/>
          <p:cNvGrpSpPr>
            <a:grpSpLocks/>
          </p:cNvGrpSpPr>
          <p:nvPr/>
        </p:nvGrpSpPr>
        <p:grpSpPr bwMode="auto">
          <a:xfrm>
            <a:off x="2244725" y="4725988"/>
            <a:ext cx="647700" cy="1441450"/>
            <a:chOff x="1414" y="2749"/>
            <a:chExt cx="408" cy="908"/>
          </a:xfrm>
        </p:grpSpPr>
        <p:sp>
          <p:nvSpPr>
            <p:cNvPr id="219251" name="Line 115"/>
            <p:cNvSpPr>
              <a:spLocks noChangeShapeType="1"/>
            </p:cNvSpPr>
            <p:nvPr/>
          </p:nvSpPr>
          <p:spPr bwMode="auto">
            <a:xfrm flipV="1">
              <a:off x="1777" y="2886"/>
              <a:ext cx="45" cy="4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19252" name="Line 116"/>
            <p:cNvSpPr>
              <a:spLocks noChangeShapeType="1"/>
            </p:cNvSpPr>
            <p:nvPr/>
          </p:nvSpPr>
          <p:spPr bwMode="auto">
            <a:xfrm flipV="1">
              <a:off x="1414" y="2749"/>
              <a:ext cx="181" cy="9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9253" name="Oval 117"/>
          <p:cNvSpPr>
            <a:spLocks noChangeArrowheads="1"/>
          </p:cNvSpPr>
          <p:nvPr/>
        </p:nvSpPr>
        <p:spPr bwMode="auto">
          <a:xfrm>
            <a:off x="3252788" y="5375275"/>
            <a:ext cx="144462" cy="144463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54" name="Oval 118"/>
          <p:cNvSpPr>
            <a:spLocks noChangeArrowheads="1"/>
          </p:cNvSpPr>
          <p:nvPr/>
        </p:nvSpPr>
        <p:spPr bwMode="auto">
          <a:xfrm>
            <a:off x="2747963" y="6310313"/>
            <a:ext cx="144462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1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3448050"/>
          </a:xfrm>
        </p:spPr>
        <p:txBody>
          <a:bodyPr/>
          <a:lstStyle/>
          <a:p>
            <a:r>
              <a:rPr lang="en-US" b="1">
                <a:solidFill>
                  <a:srgbClr val="FFFF99"/>
                </a:solidFill>
              </a:rPr>
              <a:t>Contenedor BESA</a:t>
            </a:r>
            <a:endParaRPr lang="en-US" b="1"/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/>
              <a:t>SMA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conjunto de contenedores  distribuidos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n-US"/>
              <a:t>gestiòn del ciclo de vida  de los agentes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n-US"/>
              <a:t>servicios de comunicación entre agentes 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n-GB">
                <a:cs typeface="Times New Roman" pitchFamily="18" charset="0"/>
              </a:rPr>
              <a:t>directorios proporcionan servicio de</a:t>
            </a:r>
            <a:r>
              <a:rPr lang="es-ES"/>
              <a:t> </a:t>
            </a:r>
            <a:r>
              <a:rPr lang="en-GB">
                <a:cs typeface="Times New Roman" pitchFamily="18" charset="0"/>
              </a:rPr>
              <a:t>nombres y bùsqueda</a:t>
            </a:r>
            <a:endParaRPr lang="en-US"/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n-GB">
                <a:cs typeface="Times New Roman" pitchFamily="18" charset="0"/>
              </a:rPr>
              <a:t>puerto único de entrada de recepción FIPA-ACL</a:t>
            </a:r>
            <a:endParaRPr lang="en-US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2286000" y="3657600"/>
            <a:ext cx="4876800" cy="2971800"/>
          </a:xfrm>
          <a:prstGeom prst="rect">
            <a:avLst/>
          </a:prstGeom>
          <a:solidFill>
            <a:srgbClr val="05FDD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060700" y="4419600"/>
            <a:ext cx="3198813" cy="266700"/>
            <a:chOff x="1928" y="2784"/>
            <a:chExt cx="2015" cy="168"/>
          </a:xfrm>
        </p:grpSpPr>
        <p:sp>
          <p:nvSpPr>
            <p:cNvPr id="205829" name="Line 5"/>
            <p:cNvSpPr>
              <a:spLocks noChangeShapeType="1"/>
            </p:cNvSpPr>
            <p:nvPr/>
          </p:nvSpPr>
          <p:spPr bwMode="auto">
            <a:xfrm>
              <a:off x="1928" y="2808"/>
              <a:ext cx="2015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30" name="Line 6"/>
            <p:cNvSpPr>
              <a:spLocks noChangeShapeType="1"/>
            </p:cNvSpPr>
            <p:nvPr/>
          </p:nvSpPr>
          <p:spPr bwMode="auto">
            <a:xfrm>
              <a:off x="1952" y="2808"/>
              <a:ext cx="0" cy="14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31" name="Line 7"/>
            <p:cNvSpPr>
              <a:spLocks noChangeShapeType="1"/>
            </p:cNvSpPr>
            <p:nvPr/>
          </p:nvSpPr>
          <p:spPr bwMode="auto">
            <a:xfrm>
              <a:off x="2924" y="2784"/>
              <a:ext cx="0" cy="168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32" name="Line 8"/>
            <p:cNvSpPr>
              <a:spLocks noChangeShapeType="1"/>
            </p:cNvSpPr>
            <p:nvPr/>
          </p:nvSpPr>
          <p:spPr bwMode="auto">
            <a:xfrm>
              <a:off x="3919" y="2808"/>
              <a:ext cx="0" cy="14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6367463" y="3765550"/>
            <a:ext cx="7223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sz="1000" b="1">
                <a:solidFill>
                  <a:schemeClr val="bg1"/>
                </a:solidFill>
                <a:latin typeface="Times New Roman" pitchFamily="18" charset="0"/>
              </a:rPr>
              <a:t>BESA System</a:t>
            </a:r>
          </a:p>
        </p:txBody>
      </p:sp>
      <p:grpSp>
        <p:nvGrpSpPr>
          <p:cNvPr id="205834" name="Group 10"/>
          <p:cNvGrpSpPr>
            <a:grpSpLocks/>
          </p:cNvGrpSpPr>
          <p:nvPr/>
        </p:nvGrpSpPr>
        <p:grpSpPr bwMode="auto">
          <a:xfrm>
            <a:off x="5643563" y="4686300"/>
            <a:ext cx="1255712" cy="1828800"/>
            <a:chOff x="3507" y="2856"/>
            <a:chExt cx="791" cy="1152"/>
          </a:xfrm>
        </p:grpSpPr>
        <p:sp>
          <p:nvSpPr>
            <p:cNvPr id="205835" name="AutoShape 11"/>
            <p:cNvSpPr>
              <a:spLocks noChangeArrowheads="1"/>
            </p:cNvSpPr>
            <p:nvPr/>
          </p:nvSpPr>
          <p:spPr bwMode="auto">
            <a:xfrm>
              <a:off x="3507" y="2856"/>
              <a:ext cx="791" cy="115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kumimoji="0" lang="es-ES" sz="1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5836" name="Rectangle 12"/>
            <p:cNvSpPr>
              <a:spLocks noChangeArrowheads="1"/>
            </p:cNvSpPr>
            <p:nvPr/>
          </p:nvSpPr>
          <p:spPr bwMode="auto">
            <a:xfrm>
              <a:off x="3579" y="2928"/>
              <a:ext cx="647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200"/>
                </a:spcBef>
                <a:spcAft>
                  <a:spcPts val="300"/>
                </a:spcAft>
              </a:pPr>
              <a:r>
                <a:rPr kumimoji="0" lang="en-US" sz="1100">
                  <a:solidFill>
                    <a:schemeClr val="bg1"/>
                  </a:solidFill>
                  <a:latin typeface="Times New Roman" pitchFamily="18" charset="0"/>
                </a:rPr>
                <a:t>Local Administrator</a:t>
              </a:r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r>
                <a:rPr kumimoji="0" lang="en-US" sz="900">
                  <a:solidFill>
                    <a:schemeClr val="bg1"/>
                  </a:solidFill>
                  <a:latin typeface="Times New Roman" pitchFamily="18" charset="0"/>
                </a:rPr>
                <a:t>Directory Services</a:t>
              </a:r>
              <a:endParaRPr kumimoji="0" lang="en-US" sz="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5837" name="Text Box 13"/>
            <p:cNvSpPr txBox="1">
              <a:spLocks noChangeArrowheads="1"/>
            </p:cNvSpPr>
            <p:nvPr/>
          </p:nvSpPr>
          <p:spPr bwMode="auto">
            <a:xfrm>
              <a:off x="3556" y="3792"/>
              <a:ext cx="6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i="1">
                  <a:solidFill>
                    <a:schemeClr val="bg1"/>
                  </a:solidFill>
                  <a:latin typeface="Times New Roman" pitchFamily="18" charset="0"/>
                </a:rPr>
                <a:t>BESA Container</a:t>
              </a:r>
            </a:p>
          </p:txBody>
        </p:sp>
        <p:sp>
          <p:nvSpPr>
            <p:cNvPr id="205838" name="Oval 14"/>
            <p:cNvSpPr>
              <a:spLocks noChangeArrowheads="1"/>
            </p:cNvSpPr>
            <p:nvPr/>
          </p:nvSpPr>
          <p:spPr bwMode="auto">
            <a:xfrm>
              <a:off x="3712" y="3599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39" name="Oval 15"/>
            <p:cNvSpPr>
              <a:spLocks noChangeArrowheads="1"/>
            </p:cNvSpPr>
            <p:nvPr/>
          </p:nvSpPr>
          <p:spPr bwMode="auto">
            <a:xfrm>
              <a:off x="3917" y="3667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40" name="Oval 16"/>
            <p:cNvSpPr>
              <a:spLocks noChangeArrowheads="1"/>
            </p:cNvSpPr>
            <p:nvPr/>
          </p:nvSpPr>
          <p:spPr bwMode="auto">
            <a:xfrm>
              <a:off x="4128" y="3600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41" name="Oval 17"/>
            <p:cNvSpPr>
              <a:spLocks noChangeArrowheads="1"/>
            </p:cNvSpPr>
            <p:nvPr/>
          </p:nvSpPr>
          <p:spPr bwMode="auto">
            <a:xfrm>
              <a:off x="3557" y="3653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842" name="Group 18"/>
          <p:cNvGrpSpPr>
            <a:grpSpLocks/>
          </p:cNvGrpSpPr>
          <p:nvPr/>
        </p:nvGrpSpPr>
        <p:grpSpPr bwMode="auto">
          <a:xfrm>
            <a:off x="4002088" y="4686300"/>
            <a:ext cx="1255712" cy="1828800"/>
            <a:chOff x="3507" y="2856"/>
            <a:chExt cx="791" cy="1152"/>
          </a:xfrm>
        </p:grpSpPr>
        <p:sp>
          <p:nvSpPr>
            <p:cNvPr id="205843" name="AutoShape 19"/>
            <p:cNvSpPr>
              <a:spLocks noChangeArrowheads="1"/>
            </p:cNvSpPr>
            <p:nvPr/>
          </p:nvSpPr>
          <p:spPr bwMode="auto">
            <a:xfrm>
              <a:off x="3507" y="2856"/>
              <a:ext cx="791" cy="115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kumimoji="0" lang="es-ES" sz="1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5844" name="Rectangle 20"/>
            <p:cNvSpPr>
              <a:spLocks noChangeArrowheads="1"/>
            </p:cNvSpPr>
            <p:nvPr/>
          </p:nvSpPr>
          <p:spPr bwMode="auto">
            <a:xfrm>
              <a:off x="3579" y="2928"/>
              <a:ext cx="647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200"/>
                </a:spcBef>
                <a:spcAft>
                  <a:spcPts val="300"/>
                </a:spcAft>
              </a:pPr>
              <a:r>
                <a:rPr kumimoji="0" lang="en-US" sz="1100">
                  <a:solidFill>
                    <a:schemeClr val="bg1"/>
                  </a:solidFill>
                  <a:latin typeface="Times New Roman" pitchFamily="18" charset="0"/>
                </a:rPr>
                <a:t>Local Administrator</a:t>
              </a:r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r>
                <a:rPr kumimoji="0" lang="en-US" sz="900">
                  <a:solidFill>
                    <a:schemeClr val="bg1"/>
                  </a:solidFill>
                  <a:latin typeface="Times New Roman" pitchFamily="18" charset="0"/>
                </a:rPr>
                <a:t>Directory Services</a:t>
              </a:r>
              <a:endParaRPr kumimoji="0" lang="en-US" sz="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5845" name="Text Box 21"/>
            <p:cNvSpPr txBox="1">
              <a:spLocks noChangeArrowheads="1"/>
            </p:cNvSpPr>
            <p:nvPr/>
          </p:nvSpPr>
          <p:spPr bwMode="auto">
            <a:xfrm>
              <a:off x="3556" y="3792"/>
              <a:ext cx="6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i="1">
                  <a:solidFill>
                    <a:schemeClr val="bg1"/>
                  </a:solidFill>
                  <a:latin typeface="Times New Roman" pitchFamily="18" charset="0"/>
                </a:rPr>
                <a:t>BESA Container</a:t>
              </a:r>
            </a:p>
          </p:txBody>
        </p:sp>
        <p:sp>
          <p:nvSpPr>
            <p:cNvPr id="205846" name="Oval 22"/>
            <p:cNvSpPr>
              <a:spLocks noChangeArrowheads="1"/>
            </p:cNvSpPr>
            <p:nvPr/>
          </p:nvSpPr>
          <p:spPr bwMode="auto">
            <a:xfrm>
              <a:off x="3712" y="3599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47" name="Oval 23"/>
            <p:cNvSpPr>
              <a:spLocks noChangeArrowheads="1"/>
            </p:cNvSpPr>
            <p:nvPr/>
          </p:nvSpPr>
          <p:spPr bwMode="auto">
            <a:xfrm>
              <a:off x="3917" y="3667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48" name="Oval 24"/>
            <p:cNvSpPr>
              <a:spLocks noChangeArrowheads="1"/>
            </p:cNvSpPr>
            <p:nvPr/>
          </p:nvSpPr>
          <p:spPr bwMode="auto">
            <a:xfrm>
              <a:off x="4128" y="3600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49" name="Oval 25"/>
            <p:cNvSpPr>
              <a:spLocks noChangeArrowheads="1"/>
            </p:cNvSpPr>
            <p:nvPr/>
          </p:nvSpPr>
          <p:spPr bwMode="auto">
            <a:xfrm>
              <a:off x="3557" y="3653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850" name="Group 26"/>
          <p:cNvGrpSpPr>
            <a:grpSpLocks/>
          </p:cNvGrpSpPr>
          <p:nvPr/>
        </p:nvGrpSpPr>
        <p:grpSpPr bwMode="auto">
          <a:xfrm>
            <a:off x="2438400" y="4686300"/>
            <a:ext cx="1255713" cy="1828800"/>
            <a:chOff x="3507" y="2856"/>
            <a:chExt cx="791" cy="1152"/>
          </a:xfrm>
        </p:grpSpPr>
        <p:sp>
          <p:nvSpPr>
            <p:cNvPr id="205851" name="AutoShape 27"/>
            <p:cNvSpPr>
              <a:spLocks noChangeArrowheads="1"/>
            </p:cNvSpPr>
            <p:nvPr/>
          </p:nvSpPr>
          <p:spPr bwMode="auto">
            <a:xfrm>
              <a:off x="3507" y="2856"/>
              <a:ext cx="791" cy="115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kumimoji="0" lang="es-ES" sz="1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5852" name="Rectangle 28"/>
            <p:cNvSpPr>
              <a:spLocks noChangeArrowheads="1"/>
            </p:cNvSpPr>
            <p:nvPr/>
          </p:nvSpPr>
          <p:spPr bwMode="auto">
            <a:xfrm>
              <a:off x="3579" y="2928"/>
              <a:ext cx="647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200"/>
                </a:spcBef>
                <a:spcAft>
                  <a:spcPts val="300"/>
                </a:spcAft>
              </a:pPr>
              <a:r>
                <a:rPr kumimoji="0" lang="en-US" sz="1100">
                  <a:solidFill>
                    <a:schemeClr val="bg1"/>
                  </a:solidFill>
                  <a:latin typeface="Times New Roman" pitchFamily="18" charset="0"/>
                </a:rPr>
                <a:t>Local Administrator</a:t>
              </a:r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r>
                <a:rPr kumimoji="0" lang="en-US" sz="900">
                  <a:solidFill>
                    <a:schemeClr val="bg1"/>
                  </a:solidFill>
                  <a:latin typeface="Times New Roman" pitchFamily="18" charset="0"/>
                </a:rPr>
                <a:t>Directory Services</a:t>
              </a:r>
              <a:endParaRPr kumimoji="0" lang="en-US" sz="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5853" name="Text Box 29"/>
            <p:cNvSpPr txBox="1">
              <a:spLocks noChangeArrowheads="1"/>
            </p:cNvSpPr>
            <p:nvPr/>
          </p:nvSpPr>
          <p:spPr bwMode="auto">
            <a:xfrm>
              <a:off x="3556" y="3792"/>
              <a:ext cx="6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i="1">
                  <a:solidFill>
                    <a:schemeClr val="bg1"/>
                  </a:solidFill>
                  <a:latin typeface="Times New Roman" pitchFamily="18" charset="0"/>
                </a:rPr>
                <a:t>BESA Container</a:t>
              </a:r>
            </a:p>
          </p:txBody>
        </p:sp>
        <p:sp>
          <p:nvSpPr>
            <p:cNvPr id="205854" name="Oval 30"/>
            <p:cNvSpPr>
              <a:spLocks noChangeArrowheads="1"/>
            </p:cNvSpPr>
            <p:nvPr/>
          </p:nvSpPr>
          <p:spPr bwMode="auto">
            <a:xfrm>
              <a:off x="3712" y="3599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55" name="Oval 31"/>
            <p:cNvSpPr>
              <a:spLocks noChangeArrowheads="1"/>
            </p:cNvSpPr>
            <p:nvPr/>
          </p:nvSpPr>
          <p:spPr bwMode="auto">
            <a:xfrm>
              <a:off x="3917" y="3667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56" name="Oval 32"/>
            <p:cNvSpPr>
              <a:spLocks noChangeArrowheads="1"/>
            </p:cNvSpPr>
            <p:nvPr/>
          </p:nvSpPr>
          <p:spPr bwMode="auto">
            <a:xfrm>
              <a:off x="4128" y="3600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57" name="Oval 33"/>
            <p:cNvSpPr>
              <a:spLocks noChangeArrowheads="1"/>
            </p:cNvSpPr>
            <p:nvPr/>
          </p:nvSpPr>
          <p:spPr bwMode="auto">
            <a:xfrm>
              <a:off x="3557" y="3653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858" name="Group 34"/>
          <p:cNvGrpSpPr>
            <a:grpSpLocks/>
          </p:cNvGrpSpPr>
          <p:nvPr/>
        </p:nvGrpSpPr>
        <p:grpSpPr bwMode="auto">
          <a:xfrm>
            <a:off x="3403600" y="3771900"/>
            <a:ext cx="2398713" cy="723900"/>
            <a:chOff x="2144" y="2376"/>
            <a:chExt cx="1511" cy="456"/>
          </a:xfrm>
        </p:grpSpPr>
        <p:sp>
          <p:nvSpPr>
            <p:cNvPr id="205859" name="AutoShape 35"/>
            <p:cNvSpPr>
              <a:spLocks noChangeArrowheads="1"/>
            </p:cNvSpPr>
            <p:nvPr/>
          </p:nvSpPr>
          <p:spPr bwMode="auto">
            <a:xfrm>
              <a:off x="2144" y="2376"/>
              <a:ext cx="1511" cy="21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FIPA Port</a:t>
              </a:r>
            </a:p>
          </p:txBody>
        </p:sp>
        <p:sp>
          <p:nvSpPr>
            <p:cNvPr id="205860" name="Line 36"/>
            <p:cNvSpPr>
              <a:spLocks noChangeShapeType="1"/>
            </p:cNvSpPr>
            <p:nvPr/>
          </p:nvSpPr>
          <p:spPr bwMode="auto">
            <a:xfrm>
              <a:off x="2928" y="2592"/>
              <a:ext cx="0" cy="24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5861" name="Rectangle 37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05862" name="Rectangle 38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</a:rPr>
              <a:t>BESA - Nivel Sistema</a:t>
            </a:r>
            <a:endParaRPr kumimoji="0" lang="en-US" sz="400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19" name="Rectangle 147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0" y="0"/>
            <a:ext cx="4876800" cy="2971800"/>
          </a:xfrm>
          <a:prstGeom prst="rect">
            <a:avLst/>
          </a:prstGeom>
          <a:solidFill>
            <a:srgbClr val="05FDD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07878" name="Group 6"/>
          <p:cNvGrpSpPr>
            <a:grpSpLocks/>
          </p:cNvGrpSpPr>
          <p:nvPr/>
        </p:nvGrpSpPr>
        <p:grpSpPr bwMode="auto">
          <a:xfrm>
            <a:off x="774700" y="762000"/>
            <a:ext cx="3198813" cy="266700"/>
            <a:chOff x="1928" y="2784"/>
            <a:chExt cx="2015" cy="168"/>
          </a:xfrm>
        </p:grpSpPr>
        <p:sp>
          <p:nvSpPr>
            <p:cNvPr id="207879" name="Line 7"/>
            <p:cNvSpPr>
              <a:spLocks noChangeShapeType="1"/>
            </p:cNvSpPr>
            <p:nvPr/>
          </p:nvSpPr>
          <p:spPr bwMode="auto">
            <a:xfrm>
              <a:off x="1928" y="2808"/>
              <a:ext cx="2015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80" name="Line 8"/>
            <p:cNvSpPr>
              <a:spLocks noChangeShapeType="1"/>
            </p:cNvSpPr>
            <p:nvPr/>
          </p:nvSpPr>
          <p:spPr bwMode="auto">
            <a:xfrm>
              <a:off x="1952" y="2808"/>
              <a:ext cx="0" cy="14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81" name="Line 9"/>
            <p:cNvSpPr>
              <a:spLocks noChangeShapeType="1"/>
            </p:cNvSpPr>
            <p:nvPr/>
          </p:nvSpPr>
          <p:spPr bwMode="auto">
            <a:xfrm>
              <a:off x="2924" y="2784"/>
              <a:ext cx="0" cy="168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82" name="Line 10"/>
            <p:cNvSpPr>
              <a:spLocks noChangeShapeType="1"/>
            </p:cNvSpPr>
            <p:nvPr/>
          </p:nvSpPr>
          <p:spPr bwMode="auto">
            <a:xfrm>
              <a:off x="3919" y="2808"/>
              <a:ext cx="0" cy="14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4081463" y="107950"/>
            <a:ext cx="7223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sz="1000" b="1">
                <a:solidFill>
                  <a:schemeClr val="bg1"/>
                </a:solidFill>
                <a:latin typeface="Times New Roman" pitchFamily="18" charset="0"/>
              </a:rPr>
              <a:t>BESA System</a:t>
            </a:r>
          </a:p>
        </p:txBody>
      </p:sp>
      <p:grpSp>
        <p:nvGrpSpPr>
          <p:cNvPr id="207884" name="Group 12"/>
          <p:cNvGrpSpPr>
            <a:grpSpLocks/>
          </p:cNvGrpSpPr>
          <p:nvPr/>
        </p:nvGrpSpPr>
        <p:grpSpPr bwMode="auto">
          <a:xfrm>
            <a:off x="3357563" y="1028700"/>
            <a:ext cx="1255712" cy="1828800"/>
            <a:chOff x="3507" y="2856"/>
            <a:chExt cx="791" cy="1152"/>
          </a:xfrm>
        </p:grpSpPr>
        <p:sp>
          <p:nvSpPr>
            <p:cNvPr id="207885" name="AutoShape 13"/>
            <p:cNvSpPr>
              <a:spLocks noChangeArrowheads="1"/>
            </p:cNvSpPr>
            <p:nvPr/>
          </p:nvSpPr>
          <p:spPr bwMode="auto">
            <a:xfrm>
              <a:off x="3507" y="2856"/>
              <a:ext cx="791" cy="115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kumimoji="0" lang="es-ES" sz="1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7886" name="Rectangle 14"/>
            <p:cNvSpPr>
              <a:spLocks noChangeArrowheads="1"/>
            </p:cNvSpPr>
            <p:nvPr/>
          </p:nvSpPr>
          <p:spPr bwMode="auto">
            <a:xfrm>
              <a:off x="3579" y="2928"/>
              <a:ext cx="647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200"/>
                </a:spcBef>
                <a:spcAft>
                  <a:spcPts val="300"/>
                </a:spcAft>
              </a:pPr>
              <a:r>
                <a:rPr kumimoji="0" lang="en-US" sz="1100">
                  <a:solidFill>
                    <a:schemeClr val="bg1"/>
                  </a:solidFill>
                  <a:latin typeface="Times New Roman" pitchFamily="18" charset="0"/>
                </a:rPr>
                <a:t>Local Administrator</a:t>
              </a:r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r>
                <a:rPr kumimoji="0" lang="en-US" sz="900">
                  <a:solidFill>
                    <a:schemeClr val="bg1"/>
                  </a:solidFill>
                  <a:latin typeface="Times New Roman" pitchFamily="18" charset="0"/>
                </a:rPr>
                <a:t>Directory Services</a:t>
              </a:r>
              <a:endParaRPr kumimoji="0" lang="en-US" sz="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7887" name="Text Box 15"/>
            <p:cNvSpPr txBox="1">
              <a:spLocks noChangeArrowheads="1"/>
            </p:cNvSpPr>
            <p:nvPr/>
          </p:nvSpPr>
          <p:spPr bwMode="auto">
            <a:xfrm>
              <a:off x="3556" y="3792"/>
              <a:ext cx="6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i="1">
                  <a:solidFill>
                    <a:schemeClr val="bg1"/>
                  </a:solidFill>
                  <a:latin typeface="Times New Roman" pitchFamily="18" charset="0"/>
                </a:rPr>
                <a:t>BESA Container</a:t>
              </a:r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3712" y="3599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3917" y="3667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128" y="3600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3557" y="3653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7892" name="Group 20"/>
          <p:cNvGrpSpPr>
            <a:grpSpLocks/>
          </p:cNvGrpSpPr>
          <p:nvPr/>
        </p:nvGrpSpPr>
        <p:grpSpPr bwMode="auto">
          <a:xfrm>
            <a:off x="1716088" y="1028700"/>
            <a:ext cx="1255712" cy="1828800"/>
            <a:chOff x="3507" y="2856"/>
            <a:chExt cx="791" cy="1152"/>
          </a:xfrm>
        </p:grpSpPr>
        <p:sp>
          <p:nvSpPr>
            <p:cNvPr id="207893" name="AutoShape 21"/>
            <p:cNvSpPr>
              <a:spLocks noChangeArrowheads="1"/>
            </p:cNvSpPr>
            <p:nvPr/>
          </p:nvSpPr>
          <p:spPr bwMode="auto">
            <a:xfrm>
              <a:off x="3507" y="2856"/>
              <a:ext cx="791" cy="115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kumimoji="0" lang="es-ES" sz="1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7894" name="Rectangle 22"/>
            <p:cNvSpPr>
              <a:spLocks noChangeArrowheads="1"/>
            </p:cNvSpPr>
            <p:nvPr/>
          </p:nvSpPr>
          <p:spPr bwMode="auto">
            <a:xfrm>
              <a:off x="3579" y="2928"/>
              <a:ext cx="647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200"/>
                </a:spcBef>
                <a:spcAft>
                  <a:spcPts val="300"/>
                </a:spcAft>
              </a:pPr>
              <a:r>
                <a:rPr kumimoji="0" lang="en-US" sz="1100">
                  <a:solidFill>
                    <a:schemeClr val="bg1"/>
                  </a:solidFill>
                  <a:latin typeface="Times New Roman" pitchFamily="18" charset="0"/>
                </a:rPr>
                <a:t>Local Administrator</a:t>
              </a:r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r>
                <a:rPr kumimoji="0" lang="en-US" sz="900">
                  <a:solidFill>
                    <a:schemeClr val="bg1"/>
                  </a:solidFill>
                  <a:latin typeface="Times New Roman" pitchFamily="18" charset="0"/>
                </a:rPr>
                <a:t>Directory Services</a:t>
              </a:r>
              <a:endParaRPr kumimoji="0" lang="en-US" sz="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7895" name="Text Box 23"/>
            <p:cNvSpPr txBox="1">
              <a:spLocks noChangeArrowheads="1"/>
            </p:cNvSpPr>
            <p:nvPr/>
          </p:nvSpPr>
          <p:spPr bwMode="auto">
            <a:xfrm>
              <a:off x="3556" y="3792"/>
              <a:ext cx="6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i="1">
                  <a:solidFill>
                    <a:schemeClr val="bg1"/>
                  </a:solidFill>
                  <a:latin typeface="Times New Roman" pitchFamily="18" charset="0"/>
                </a:rPr>
                <a:t>BESA Container</a:t>
              </a:r>
            </a:p>
          </p:txBody>
        </p:sp>
        <p:sp>
          <p:nvSpPr>
            <p:cNvPr id="207896" name="Oval 24"/>
            <p:cNvSpPr>
              <a:spLocks noChangeArrowheads="1"/>
            </p:cNvSpPr>
            <p:nvPr/>
          </p:nvSpPr>
          <p:spPr bwMode="auto">
            <a:xfrm>
              <a:off x="3712" y="3599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97" name="Oval 25"/>
            <p:cNvSpPr>
              <a:spLocks noChangeArrowheads="1"/>
            </p:cNvSpPr>
            <p:nvPr/>
          </p:nvSpPr>
          <p:spPr bwMode="auto">
            <a:xfrm>
              <a:off x="3917" y="3667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98" name="Oval 26"/>
            <p:cNvSpPr>
              <a:spLocks noChangeArrowheads="1"/>
            </p:cNvSpPr>
            <p:nvPr/>
          </p:nvSpPr>
          <p:spPr bwMode="auto">
            <a:xfrm>
              <a:off x="4128" y="3600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99" name="Oval 27"/>
            <p:cNvSpPr>
              <a:spLocks noChangeArrowheads="1"/>
            </p:cNvSpPr>
            <p:nvPr/>
          </p:nvSpPr>
          <p:spPr bwMode="auto">
            <a:xfrm>
              <a:off x="3557" y="3653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7900" name="Group 28"/>
          <p:cNvGrpSpPr>
            <a:grpSpLocks/>
          </p:cNvGrpSpPr>
          <p:nvPr/>
        </p:nvGrpSpPr>
        <p:grpSpPr bwMode="auto">
          <a:xfrm>
            <a:off x="152400" y="1028700"/>
            <a:ext cx="1255713" cy="1828800"/>
            <a:chOff x="3507" y="2856"/>
            <a:chExt cx="791" cy="1152"/>
          </a:xfrm>
        </p:grpSpPr>
        <p:sp>
          <p:nvSpPr>
            <p:cNvPr id="207901" name="AutoShape 29"/>
            <p:cNvSpPr>
              <a:spLocks noChangeArrowheads="1"/>
            </p:cNvSpPr>
            <p:nvPr/>
          </p:nvSpPr>
          <p:spPr bwMode="auto">
            <a:xfrm>
              <a:off x="3507" y="2856"/>
              <a:ext cx="791" cy="115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kumimoji="0" lang="es-ES" sz="1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7902" name="Rectangle 30"/>
            <p:cNvSpPr>
              <a:spLocks noChangeArrowheads="1"/>
            </p:cNvSpPr>
            <p:nvPr/>
          </p:nvSpPr>
          <p:spPr bwMode="auto">
            <a:xfrm>
              <a:off x="3579" y="2928"/>
              <a:ext cx="647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200"/>
                </a:spcBef>
                <a:spcAft>
                  <a:spcPts val="300"/>
                </a:spcAft>
              </a:pPr>
              <a:r>
                <a:rPr kumimoji="0" lang="en-US" sz="1100">
                  <a:solidFill>
                    <a:schemeClr val="bg1"/>
                  </a:solidFill>
                  <a:latin typeface="Times New Roman" pitchFamily="18" charset="0"/>
                </a:rPr>
                <a:t>Local Administrator</a:t>
              </a:r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r>
                <a:rPr kumimoji="0" lang="en-US" sz="900">
                  <a:solidFill>
                    <a:schemeClr val="bg1"/>
                  </a:solidFill>
                  <a:latin typeface="Times New Roman" pitchFamily="18" charset="0"/>
                </a:rPr>
                <a:t>Directory Services</a:t>
              </a:r>
              <a:endParaRPr kumimoji="0" lang="en-US" sz="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7903" name="Text Box 31"/>
            <p:cNvSpPr txBox="1">
              <a:spLocks noChangeArrowheads="1"/>
            </p:cNvSpPr>
            <p:nvPr/>
          </p:nvSpPr>
          <p:spPr bwMode="auto">
            <a:xfrm>
              <a:off x="3556" y="3792"/>
              <a:ext cx="6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i="1">
                  <a:solidFill>
                    <a:schemeClr val="bg1"/>
                  </a:solidFill>
                  <a:latin typeface="Times New Roman" pitchFamily="18" charset="0"/>
                </a:rPr>
                <a:t>BESA Container</a:t>
              </a:r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3712" y="3599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3917" y="3667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4128" y="3600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07" name="Oval 35"/>
            <p:cNvSpPr>
              <a:spLocks noChangeArrowheads="1"/>
            </p:cNvSpPr>
            <p:nvPr/>
          </p:nvSpPr>
          <p:spPr bwMode="auto">
            <a:xfrm>
              <a:off x="3557" y="3653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7908" name="Group 36"/>
          <p:cNvGrpSpPr>
            <a:grpSpLocks/>
          </p:cNvGrpSpPr>
          <p:nvPr/>
        </p:nvGrpSpPr>
        <p:grpSpPr bwMode="auto">
          <a:xfrm>
            <a:off x="1117600" y="114300"/>
            <a:ext cx="2398713" cy="723900"/>
            <a:chOff x="2144" y="2376"/>
            <a:chExt cx="1511" cy="456"/>
          </a:xfrm>
        </p:grpSpPr>
        <p:sp>
          <p:nvSpPr>
            <p:cNvPr id="207909" name="AutoShape 37"/>
            <p:cNvSpPr>
              <a:spLocks noChangeArrowheads="1"/>
            </p:cNvSpPr>
            <p:nvPr/>
          </p:nvSpPr>
          <p:spPr bwMode="auto">
            <a:xfrm>
              <a:off x="2144" y="2376"/>
              <a:ext cx="1511" cy="21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FIPA Port</a:t>
              </a:r>
            </a:p>
          </p:txBody>
        </p:sp>
        <p:sp>
          <p:nvSpPr>
            <p:cNvPr id="207910" name="Line 38"/>
            <p:cNvSpPr>
              <a:spLocks noChangeShapeType="1"/>
            </p:cNvSpPr>
            <p:nvPr/>
          </p:nvSpPr>
          <p:spPr bwMode="auto">
            <a:xfrm>
              <a:off x="2928" y="2592"/>
              <a:ext cx="0" cy="24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8014" name="Group 142"/>
          <p:cNvGrpSpPr>
            <a:grpSpLocks/>
          </p:cNvGrpSpPr>
          <p:nvPr/>
        </p:nvGrpSpPr>
        <p:grpSpPr bwMode="auto">
          <a:xfrm>
            <a:off x="381000" y="2209800"/>
            <a:ext cx="4038600" cy="228600"/>
            <a:chOff x="240" y="1392"/>
            <a:chExt cx="2544" cy="144"/>
          </a:xfrm>
        </p:grpSpPr>
        <p:sp>
          <p:nvSpPr>
            <p:cNvPr id="207993" name="Line 121"/>
            <p:cNvSpPr>
              <a:spLocks noChangeShapeType="1"/>
            </p:cNvSpPr>
            <p:nvPr/>
          </p:nvSpPr>
          <p:spPr bwMode="auto">
            <a:xfrm>
              <a:off x="240" y="1488"/>
              <a:ext cx="288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7994" name="Line 122"/>
            <p:cNvSpPr>
              <a:spLocks noChangeShapeType="1"/>
            </p:cNvSpPr>
            <p:nvPr/>
          </p:nvSpPr>
          <p:spPr bwMode="auto">
            <a:xfrm flipH="1">
              <a:off x="576" y="1440"/>
              <a:ext cx="144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7995" name="Line 123"/>
            <p:cNvSpPr>
              <a:spLocks noChangeShapeType="1"/>
            </p:cNvSpPr>
            <p:nvPr/>
          </p:nvSpPr>
          <p:spPr bwMode="auto">
            <a:xfrm flipH="1">
              <a:off x="384" y="1392"/>
              <a:ext cx="384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7996" name="Line 124"/>
            <p:cNvSpPr>
              <a:spLocks noChangeShapeType="1"/>
            </p:cNvSpPr>
            <p:nvPr/>
          </p:nvSpPr>
          <p:spPr bwMode="auto">
            <a:xfrm>
              <a:off x="1200" y="1488"/>
              <a:ext cx="288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7997" name="Line 125"/>
            <p:cNvSpPr>
              <a:spLocks noChangeShapeType="1"/>
            </p:cNvSpPr>
            <p:nvPr/>
          </p:nvSpPr>
          <p:spPr bwMode="auto">
            <a:xfrm flipH="1">
              <a:off x="1536" y="1440"/>
              <a:ext cx="144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7998" name="Line 126"/>
            <p:cNvSpPr>
              <a:spLocks noChangeShapeType="1"/>
            </p:cNvSpPr>
            <p:nvPr/>
          </p:nvSpPr>
          <p:spPr bwMode="auto">
            <a:xfrm flipH="1">
              <a:off x="1344" y="1392"/>
              <a:ext cx="384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7999" name="Line 127"/>
            <p:cNvSpPr>
              <a:spLocks noChangeShapeType="1"/>
            </p:cNvSpPr>
            <p:nvPr/>
          </p:nvSpPr>
          <p:spPr bwMode="auto">
            <a:xfrm>
              <a:off x="2256" y="1488"/>
              <a:ext cx="288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8000" name="Line 128"/>
            <p:cNvSpPr>
              <a:spLocks noChangeShapeType="1"/>
            </p:cNvSpPr>
            <p:nvPr/>
          </p:nvSpPr>
          <p:spPr bwMode="auto">
            <a:xfrm flipH="1">
              <a:off x="2592" y="1440"/>
              <a:ext cx="144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8001" name="Line 129"/>
            <p:cNvSpPr>
              <a:spLocks noChangeShapeType="1"/>
            </p:cNvSpPr>
            <p:nvPr/>
          </p:nvSpPr>
          <p:spPr bwMode="auto">
            <a:xfrm flipH="1">
              <a:off x="2400" y="1392"/>
              <a:ext cx="384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8012" name="Line 140"/>
            <p:cNvSpPr>
              <a:spLocks noChangeShapeType="1"/>
            </p:cNvSpPr>
            <p:nvPr/>
          </p:nvSpPr>
          <p:spPr bwMode="auto">
            <a:xfrm flipH="1" flipV="1">
              <a:off x="1746" y="1434"/>
              <a:ext cx="429" cy="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8013" name="Line 141"/>
            <p:cNvSpPr>
              <a:spLocks noChangeShapeType="1"/>
            </p:cNvSpPr>
            <p:nvPr/>
          </p:nvSpPr>
          <p:spPr bwMode="auto">
            <a:xfrm flipH="1">
              <a:off x="567" y="1480"/>
              <a:ext cx="589" cy="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8016" name="Group 144"/>
          <p:cNvGrpSpPr>
            <a:grpSpLocks/>
          </p:cNvGrpSpPr>
          <p:nvPr/>
        </p:nvGrpSpPr>
        <p:grpSpPr bwMode="auto">
          <a:xfrm>
            <a:off x="2362200" y="2389188"/>
            <a:ext cx="6553200" cy="4495800"/>
            <a:chOff x="1488" y="1488"/>
            <a:chExt cx="4128" cy="2832"/>
          </a:xfrm>
        </p:grpSpPr>
        <p:sp>
          <p:nvSpPr>
            <p:cNvPr id="207874" name="AutoShape 2"/>
            <p:cNvSpPr>
              <a:spLocks noChangeArrowheads="1"/>
            </p:cNvSpPr>
            <p:nvPr/>
          </p:nvSpPr>
          <p:spPr bwMode="auto">
            <a:xfrm>
              <a:off x="1488" y="2112"/>
              <a:ext cx="4128" cy="220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kumimoji="0" lang="es-ES" sz="1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grpSp>
          <p:nvGrpSpPr>
            <p:cNvPr id="208015" name="Group 143"/>
            <p:cNvGrpSpPr>
              <a:grpSpLocks/>
            </p:cNvGrpSpPr>
            <p:nvPr/>
          </p:nvGrpSpPr>
          <p:grpSpPr bwMode="auto">
            <a:xfrm>
              <a:off x="1728" y="1488"/>
              <a:ext cx="3456" cy="864"/>
              <a:chOff x="1728" y="1488"/>
              <a:chExt cx="3456" cy="864"/>
            </a:xfrm>
          </p:grpSpPr>
          <p:sp>
            <p:nvSpPr>
              <p:cNvPr id="207991" name="Line 119"/>
              <p:cNvSpPr>
                <a:spLocks noChangeShapeType="1"/>
              </p:cNvSpPr>
              <p:nvPr/>
            </p:nvSpPr>
            <p:spPr bwMode="auto">
              <a:xfrm flipH="1">
                <a:off x="1728" y="1488"/>
                <a:ext cx="432" cy="8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92" name="Line 120"/>
              <p:cNvSpPr>
                <a:spLocks noChangeShapeType="1"/>
              </p:cNvSpPr>
              <p:nvPr/>
            </p:nvSpPr>
            <p:spPr bwMode="auto">
              <a:xfrm>
                <a:off x="2256" y="1488"/>
                <a:ext cx="2928" cy="8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08018" name="Group 146"/>
          <p:cNvGrpSpPr>
            <a:grpSpLocks/>
          </p:cNvGrpSpPr>
          <p:nvPr/>
        </p:nvGrpSpPr>
        <p:grpSpPr bwMode="auto">
          <a:xfrm>
            <a:off x="2438400" y="3733800"/>
            <a:ext cx="6392863" cy="2806700"/>
            <a:chOff x="1536" y="2352"/>
            <a:chExt cx="4027" cy="1768"/>
          </a:xfrm>
        </p:grpSpPr>
        <p:sp>
          <p:nvSpPr>
            <p:cNvPr id="207911" name="Rectangle 39"/>
            <p:cNvSpPr>
              <a:spLocks noChangeArrowheads="1"/>
            </p:cNvSpPr>
            <p:nvPr/>
          </p:nvSpPr>
          <p:spPr bwMode="auto">
            <a:xfrm>
              <a:off x="1741" y="2352"/>
              <a:ext cx="3452" cy="176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02" name="Oval 130"/>
            <p:cNvSpPr>
              <a:spLocks noChangeArrowheads="1"/>
            </p:cNvSpPr>
            <p:nvPr/>
          </p:nvSpPr>
          <p:spPr bwMode="auto">
            <a:xfrm>
              <a:off x="5328" y="2496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03" name="Oval 131"/>
            <p:cNvSpPr>
              <a:spLocks noChangeArrowheads="1"/>
            </p:cNvSpPr>
            <p:nvPr/>
          </p:nvSpPr>
          <p:spPr bwMode="auto">
            <a:xfrm>
              <a:off x="5376" y="3552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04" name="Oval 132"/>
            <p:cNvSpPr>
              <a:spLocks noChangeArrowheads="1"/>
            </p:cNvSpPr>
            <p:nvPr/>
          </p:nvSpPr>
          <p:spPr bwMode="auto">
            <a:xfrm>
              <a:off x="5472" y="3072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08" name="Oval 136"/>
            <p:cNvSpPr>
              <a:spLocks noChangeArrowheads="1"/>
            </p:cNvSpPr>
            <p:nvPr/>
          </p:nvSpPr>
          <p:spPr bwMode="auto">
            <a:xfrm>
              <a:off x="1536" y="2928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09" name="Oval 137"/>
            <p:cNvSpPr>
              <a:spLocks noChangeArrowheads="1"/>
            </p:cNvSpPr>
            <p:nvPr/>
          </p:nvSpPr>
          <p:spPr bwMode="auto">
            <a:xfrm>
              <a:off x="5280" y="2832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10" name="Oval 138"/>
            <p:cNvSpPr>
              <a:spLocks noChangeArrowheads="1"/>
            </p:cNvSpPr>
            <p:nvPr/>
          </p:nvSpPr>
          <p:spPr bwMode="auto">
            <a:xfrm>
              <a:off x="5280" y="3936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276600" y="6553200"/>
            <a:ext cx="11001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sz="1000" i="1">
                <a:solidFill>
                  <a:schemeClr val="bg1"/>
                </a:solidFill>
                <a:latin typeface="Times New Roman" pitchFamily="18" charset="0"/>
              </a:rPr>
              <a:t>BESA Container</a:t>
            </a:r>
          </a:p>
        </p:txBody>
      </p:sp>
      <p:grpSp>
        <p:nvGrpSpPr>
          <p:cNvPr id="207912" name="Group 40"/>
          <p:cNvGrpSpPr>
            <a:grpSpLocks/>
          </p:cNvGrpSpPr>
          <p:nvPr/>
        </p:nvGrpSpPr>
        <p:grpSpPr bwMode="auto">
          <a:xfrm>
            <a:off x="6140450" y="4100513"/>
            <a:ext cx="1828800" cy="2027237"/>
            <a:chOff x="3580" y="2343"/>
            <a:chExt cx="1152" cy="1277"/>
          </a:xfrm>
        </p:grpSpPr>
        <p:grpSp>
          <p:nvGrpSpPr>
            <p:cNvPr id="207913" name="Group 41"/>
            <p:cNvGrpSpPr>
              <a:grpSpLocks/>
            </p:cNvGrpSpPr>
            <p:nvPr/>
          </p:nvGrpSpPr>
          <p:grpSpPr bwMode="auto">
            <a:xfrm>
              <a:off x="3580" y="2630"/>
              <a:ext cx="1152" cy="245"/>
              <a:chOff x="3436" y="2438"/>
              <a:chExt cx="1152" cy="245"/>
            </a:xfrm>
          </p:grpSpPr>
          <p:sp>
            <p:nvSpPr>
              <p:cNvPr id="207914" name="Oval 42"/>
              <p:cNvSpPr>
                <a:spLocks noChangeArrowheads="1"/>
              </p:cNvSpPr>
              <p:nvPr/>
            </p:nvSpPr>
            <p:spPr bwMode="auto">
              <a:xfrm>
                <a:off x="3436" y="2438"/>
                <a:ext cx="1152" cy="24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15" name="Text Box 43"/>
              <p:cNvSpPr txBox="1">
                <a:spLocks noChangeArrowheads="1"/>
              </p:cNvSpPr>
              <p:nvPr/>
            </p:nvSpPr>
            <p:spPr bwMode="auto">
              <a:xfrm>
                <a:off x="3782" y="2474"/>
                <a:ext cx="8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1000" b="1">
                    <a:solidFill>
                      <a:schemeClr val="bg1"/>
                    </a:solidFill>
                    <a:latin typeface="Times New Roman" pitchFamily="18" charset="0"/>
                  </a:rPr>
                  <a:t>Behavior_2</a:t>
                </a:r>
              </a:p>
            </p:txBody>
          </p:sp>
          <p:grpSp>
            <p:nvGrpSpPr>
              <p:cNvPr id="207916" name="Group 44"/>
              <p:cNvGrpSpPr>
                <a:grpSpLocks/>
              </p:cNvGrpSpPr>
              <p:nvPr/>
            </p:nvGrpSpPr>
            <p:grpSpPr bwMode="auto">
              <a:xfrm>
                <a:off x="3494" y="2531"/>
                <a:ext cx="288" cy="58"/>
                <a:chOff x="5760" y="5328"/>
                <a:chExt cx="720" cy="144"/>
              </a:xfrm>
            </p:grpSpPr>
            <p:sp>
              <p:nvSpPr>
                <p:cNvPr id="207917" name="Rectangle 45"/>
                <p:cNvSpPr>
                  <a:spLocks noChangeArrowheads="1"/>
                </p:cNvSpPr>
                <p:nvPr/>
              </p:nvSpPr>
              <p:spPr bwMode="auto">
                <a:xfrm>
                  <a:off x="5760" y="5328"/>
                  <a:ext cx="72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18" name="Line 46"/>
                <p:cNvSpPr>
                  <a:spLocks noChangeShapeType="1"/>
                </p:cNvSpPr>
                <p:nvPr/>
              </p:nvSpPr>
              <p:spPr bwMode="auto">
                <a:xfrm>
                  <a:off x="5904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19" name="Line 47"/>
                <p:cNvSpPr>
                  <a:spLocks noChangeShapeType="1"/>
                </p:cNvSpPr>
                <p:nvPr/>
              </p:nvSpPr>
              <p:spPr bwMode="auto">
                <a:xfrm>
                  <a:off x="6048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20" name="Line 48"/>
                <p:cNvSpPr>
                  <a:spLocks noChangeShapeType="1"/>
                </p:cNvSpPr>
                <p:nvPr/>
              </p:nvSpPr>
              <p:spPr bwMode="auto">
                <a:xfrm>
                  <a:off x="6192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21" name="Line 49"/>
                <p:cNvSpPr>
                  <a:spLocks noChangeShapeType="1"/>
                </p:cNvSpPr>
                <p:nvPr/>
              </p:nvSpPr>
              <p:spPr bwMode="auto">
                <a:xfrm>
                  <a:off x="6336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07922" name="Group 50"/>
            <p:cNvGrpSpPr>
              <a:grpSpLocks/>
            </p:cNvGrpSpPr>
            <p:nvPr/>
          </p:nvGrpSpPr>
          <p:grpSpPr bwMode="auto">
            <a:xfrm>
              <a:off x="3580" y="2343"/>
              <a:ext cx="1152" cy="244"/>
              <a:chOff x="3436" y="2151"/>
              <a:chExt cx="1152" cy="244"/>
            </a:xfrm>
          </p:grpSpPr>
          <p:sp>
            <p:nvSpPr>
              <p:cNvPr id="207923" name="Oval 51"/>
              <p:cNvSpPr>
                <a:spLocks noChangeArrowheads="1"/>
              </p:cNvSpPr>
              <p:nvPr/>
            </p:nvSpPr>
            <p:spPr bwMode="auto">
              <a:xfrm>
                <a:off x="3436" y="2151"/>
                <a:ext cx="1152" cy="2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24" name="Text Box 52"/>
              <p:cNvSpPr txBox="1">
                <a:spLocks noChangeArrowheads="1"/>
              </p:cNvSpPr>
              <p:nvPr/>
            </p:nvSpPr>
            <p:spPr bwMode="auto">
              <a:xfrm>
                <a:off x="3782" y="2187"/>
                <a:ext cx="806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1000" b="1">
                    <a:solidFill>
                      <a:schemeClr val="bg1"/>
                    </a:solidFill>
                    <a:latin typeface="Times New Roman" pitchFamily="18" charset="0"/>
                  </a:rPr>
                  <a:t>Behavior_1</a:t>
                </a:r>
              </a:p>
            </p:txBody>
          </p:sp>
          <p:grpSp>
            <p:nvGrpSpPr>
              <p:cNvPr id="207925" name="Group 53"/>
              <p:cNvGrpSpPr>
                <a:grpSpLocks/>
              </p:cNvGrpSpPr>
              <p:nvPr/>
            </p:nvGrpSpPr>
            <p:grpSpPr bwMode="auto">
              <a:xfrm>
                <a:off x="3494" y="2244"/>
                <a:ext cx="288" cy="58"/>
                <a:chOff x="5760" y="5328"/>
                <a:chExt cx="720" cy="144"/>
              </a:xfrm>
            </p:grpSpPr>
            <p:sp>
              <p:nvSpPr>
                <p:cNvPr id="207926" name="Rectangle 54"/>
                <p:cNvSpPr>
                  <a:spLocks noChangeArrowheads="1"/>
                </p:cNvSpPr>
                <p:nvPr/>
              </p:nvSpPr>
              <p:spPr bwMode="auto">
                <a:xfrm>
                  <a:off x="5760" y="5328"/>
                  <a:ext cx="72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27" name="Line 55"/>
                <p:cNvSpPr>
                  <a:spLocks noChangeShapeType="1"/>
                </p:cNvSpPr>
                <p:nvPr/>
              </p:nvSpPr>
              <p:spPr bwMode="auto">
                <a:xfrm>
                  <a:off x="5904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28" name="Line 56"/>
                <p:cNvSpPr>
                  <a:spLocks noChangeShapeType="1"/>
                </p:cNvSpPr>
                <p:nvPr/>
              </p:nvSpPr>
              <p:spPr bwMode="auto">
                <a:xfrm>
                  <a:off x="6048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29" name="Line 57"/>
                <p:cNvSpPr>
                  <a:spLocks noChangeShapeType="1"/>
                </p:cNvSpPr>
                <p:nvPr/>
              </p:nvSpPr>
              <p:spPr bwMode="auto">
                <a:xfrm>
                  <a:off x="6192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30" name="Line 58"/>
                <p:cNvSpPr>
                  <a:spLocks noChangeShapeType="1"/>
                </p:cNvSpPr>
                <p:nvPr/>
              </p:nvSpPr>
              <p:spPr bwMode="auto">
                <a:xfrm>
                  <a:off x="6336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07931" name="Group 59"/>
            <p:cNvGrpSpPr>
              <a:grpSpLocks/>
            </p:cNvGrpSpPr>
            <p:nvPr/>
          </p:nvGrpSpPr>
          <p:grpSpPr bwMode="auto">
            <a:xfrm>
              <a:off x="3580" y="3375"/>
              <a:ext cx="1152" cy="245"/>
              <a:chOff x="3436" y="3183"/>
              <a:chExt cx="1152" cy="245"/>
            </a:xfrm>
          </p:grpSpPr>
          <p:sp>
            <p:nvSpPr>
              <p:cNvPr id="207932" name="Oval 60"/>
              <p:cNvSpPr>
                <a:spLocks noChangeArrowheads="1"/>
              </p:cNvSpPr>
              <p:nvPr/>
            </p:nvSpPr>
            <p:spPr bwMode="auto">
              <a:xfrm>
                <a:off x="3436" y="3183"/>
                <a:ext cx="1152" cy="24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33" name="Text Box 61"/>
              <p:cNvSpPr txBox="1">
                <a:spLocks noChangeArrowheads="1"/>
              </p:cNvSpPr>
              <p:nvPr/>
            </p:nvSpPr>
            <p:spPr bwMode="auto">
              <a:xfrm>
                <a:off x="3782" y="3219"/>
                <a:ext cx="8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1000" b="1">
                    <a:solidFill>
                      <a:schemeClr val="bg1"/>
                    </a:solidFill>
                    <a:latin typeface="Times New Roman" pitchFamily="18" charset="0"/>
                  </a:rPr>
                  <a:t>Behavior_N</a:t>
                </a:r>
              </a:p>
            </p:txBody>
          </p:sp>
          <p:grpSp>
            <p:nvGrpSpPr>
              <p:cNvPr id="207934" name="Group 62"/>
              <p:cNvGrpSpPr>
                <a:grpSpLocks/>
              </p:cNvGrpSpPr>
              <p:nvPr/>
            </p:nvGrpSpPr>
            <p:grpSpPr bwMode="auto">
              <a:xfrm>
                <a:off x="3494" y="3276"/>
                <a:ext cx="288" cy="58"/>
                <a:chOff x="5760" y="5328"/>
                <a:chExt cx="720" cy="144"/>
              </a:xfrm>
            </p:grpSpPr>
            <p:sp>
              <p:nvSpPr>
                <p:cNvPr id="207935" name="Rectangle 63"/>
                <p:cNvSpPr>
                  <a:spLocks noChangeArrowheads="1"/>
                </p:cNvSpPr>
                <p:nvPr/>
              </p:nvSpPr>
              <p:spPr bwMode="auto">
                <a:xfrm>
                  <a:off x="5760" y="5328"/>
                  <a:ext cx="72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36" name="Line 64"/>
                <p:cNvSpPr>
                  <a:spLocks noChangeShapeType="1"/>
                </p:cNvSpPr>
                <p:nvPr/>
              </p:nvSpPr>
              <p:spPr bwMode="auto">
                <a:xfrm>
                  <a:off x="5904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37" name="Line 65"/>
                <p:cNvSpPr>
                  <a:spLocks noChangeShapeType="1"/>
                </p:cNvSpPr>
                <p:nvPr/>
              </p:nvSpPr>
              <p:spPr bwMode="auto">
                <a:xfrm>
                  <a:off x="6048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38" name="Line 66"/>
                <p:cNvSpPr>
                  <a:spLocks noChangeShapeType="1"/>
                </p:cNvSpPr>
                <p:nvPr/>
              </p:nvSpPr>
              <p:spPr bwMode="auto">
                <a:xfrm>
                  <a:off x="6192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39" name="Line 67"/>
                <p:cNvSpPr>
                  <a:spLocks noChangeShapeType="1"/>
                </p:cNvSpPr>
                <p:nvPr/>
              </p:nvSpPr>
              <p:spPr bwMode="auto">
                <a:xfrm>
                  <a:off x="6336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07940" name="Group 68"/>
            <p:cNvGrpSpPr>
              <a:grpSpLocks/>
            </p:cNvGrpSpPr>
            <p:nvPr/>
          </p:nvGrpSpPr>
          <p:grpSpPr bwMode="auto">
            <a:xfrm>
              <a:off x="3580" y="2932"/>
              <a:ext cx="1152" cy="244"/>
              <a:chOff x="3436" y="2740"/>
              <a:chExt cx="1152" cy="244"/>
            </a:xfrm>
          </p:grpSpPr>
          <p:sp>
            <p:nvSpPr>
              <p:cNvPr id="207941" name="Oval 69"/>
              <p:cNvSpPr>
                <a:spLocks noChangeArrowheads="1"/>
              </p:cNvSpPr>
              <p:nvPr/>
            </p:nvSpPr>
            <p:spPr bwMode="auto">
              <a:xfrm>
                <a:off x="3436" y="2740"/>
                <a:ext cx="1152" cy="2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42" name="Text Box 70"/>
              <p:cNvSpPr txBox="1">
                <a:spLocks noChangeArrowheads="1"/>
              </p:cNvSpPr>
              <p:nvPr/>
            </p:nvSpPr>
            <p:spPr bwMode="auto">
              <a:xfrm>
                <a:off x="3782" y="2776"/>
                <a:ext cx="806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1000" b="1">
                    <a:solidFill>
                      <a:schemeClr val="bg1"/>
                    </a:solidFill>
                    <a:latin typeface="Times New Roman" pitchFamily="18" charset="0"/>
                  </a:rPr>
                  <a:t>Behavior_3</a:t>
                </a:r>
              </a:p>
            </p:txBody>
          </p:sp>
          <p:grpSp>
            <p:nvGrpSpPr>
              <p:cNvPr id="207943" name="Group 71"/>
              <p:cNvGrpSpPr>
                <a:grpSpLocks/>
              </p:cNvGrpSpPr>
              <p:nvPr/>
            </p:nvGrpSpPr>
            <p:grpSpPr bwMode="auto">
              <a:xfrm>
                <a:off x="3494" y="2833"/>
                <a:ext cx="288" cy="58"/>
                <a:chOff x="5760" y="5328"/>
                <a:chExt cx="720" cy="144"/>
              </a:xfrm>
            </p:grpSpPr>
            <p:sp>
              <p:nvSpPr>
                <p:cNvPr id="207944" name="Rectangle 72"/>
                <p:cNvSpPr>
                  <a:spLocks noChangeArrowheads="1"/>
                </p:cNvSpPr>
                <p:nvPr/>
              </p:nvSpPr>
              <p:spPr bwMode="auto">
                <a:xfrm>
                  <a:off x="5760" y="5328"/>
                  <a:ext cx="72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45" name="Line 73"/>
                <p:cNvSpPr>
                  <a:spLocks noChangeShapeType="1"/>
                </p:cNvSpPr>
                <p:nvPr/>
              </p:nvSpPr>
              <p:spPr bwMode="auto">
                <a:xfrm>
                  <a:off x="5904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46" name="Line 74"/>
                <p:cNvSpPr>
                  <a:spLocks noChangeShapeType="1"/>
                </p:cNvSpPr>
                <p:nvPr/>
              </p:nvSpPr>
              <p:spPr bwMode="auto">
                <a:xfrm>
                  <a:off x="6048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47" name="Line 75"/>
                <p:cNvSpPr>
                  <a:spLocks noChangeShapeType="1"/>
                </p:cNvSpPr>
                <p:nvPr/>
              </p:nvSpPr>
              <p:spPr bwMode="auto">
                <a:xfrm>
                  <a:off x="6192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48" name="Line 76"/>
                <p:cNvSpPr>
                  <a:spLocks noChangeShapeType="1"/>
                </p:cNvSpPr>
                <p:nvPr/>
              </p:nvSpPr>
              <p:spPr bwMode="auto">
                <a:xfrm>
                  <a:off x="6336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207957" name="Group 85"/>
          <p:cNvGrpSpPr>
            <a:grpSpLocks/>
          </p:cNvGrpSpPr>
          <p:nvPr/>
        </p:nvGrpSpPr>
        <p:grpSpPr bwMode="auto">
          <a:xfrm>
            <a:off x="2941638" y="3951288"/>
            <a:ext cx="2193925" cy="2424112"/>
            <a:chOff x="1421" y="2057"/>
            <a:chExt cx="1382" cy="1527"/>
          </a:xfrm>
        </p:grpSpPr>
        <p:sp>
          <p:nvSpPr>
            <p:cNvPr id="207958" name="Oval 86"/>
            <p:cNvSpPr>
              <a:spLocks noChangeArrowheads="1"/>
            </p:cNvSpPr>
            <p:nvPr/>
          </p:nvSpPr>
          <p:spPr bwMode="auto">
            <a:xfrm>
              <a:off x="1421" y="2057"/>
              <a:ext cx="1382" cy="152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59" name="Text Box 87"/>
            <p:cNvSpPr txBox="1">
              <a:spLocks noChangeArrowheads="1"/>
            </p:cNvSpPr>
            <p:nvPr/>
          </p:nvSpPr>
          <p:spPr bwMode="auto">
            <a:xfrm>
              <a:off x="2046" y="2180"/>
              <a:ext cx="41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Channel</a:t>
              </a:r>
            </a:p>
          </p:txBody>
        </p:sp>
        <p:sp>
          <p:nvSpPr>
            <p:cNvPr id="207960" name="Text Box 88"/>
            <p:cNvSpPr txBox="1">
              <a:spLocks noChangeArrowheads="1"/>
            </p:cNvSpPr>
            <p:nvPr/>
          </p:nvSpPr>
          <p:spPr bwMode="auto">
            <a:xfrm>
              <a:off x="1536" y="2819"/>
              <a:ext cx="461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Guard</a:t>
              </a:r>
            </a:p>
            <a:p>
              <a:pPr algn="ctr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Selector</a:t>
              </a:r>
            </a:p>
          </p:txBody>
        </p:sp>
        <p:sp>
          <p:nvSpPr>
            <p:cNvPr id="207961" name="Text Box 89"/>
            <p:cNvSpPr txBox="1">
              <a:spLocks noChangeArrowheads="1"/>
            </p:cNvSpPr>
            <p:nvPr/>
          </p:nvSpPr>
          <p:spPr bwMode="auto">
            <a:xfrm>
              <a:off x="1544" y="2421"/>
              <a:ext cx="430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MailBox</a:t>
              </a:r>
            </a:p>
          </p:txBody>
        </p:sp>
        <p:sp>
          <p:nvSpPr>
            <p:cNvPr id="207962" name="Line 90"/>
            <p:cNvSpPr>
              <a:spLocks noChangeShapeType="1"/>
            </p:cNvSpPr>
            <p:nvPr/>
          </p:nvSpPr>
          <p:spPr bwMode="auto">
            <a:xfrm>
              <a:off x="1997" y="2946"/>
              <a:ext cx="11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63" name="Line 91"/>
            <p:cNvSpPr>
              <a:spLocks noChangeShapeType="1"/>
            </p:cNvSpPr>
            <p:nvPr/>
          </p:nvSpPr>
          <p:spPr bwMode="auto">
            <a:xfrm rot="5400000" flipV="1">
              <a:off x="1663" y="2730"/>
              <a:ext cx="20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64" name="Oval 92"/>
            <p:cNvSpPr>
              <a:spLocks noChangeArrowheads="1"/>
            </p:cNvSpPr>
            <p:nvPr/>
          </p:nvSpPr>
          <p:spPr bwMode="auto">
            <a:xfrm>
              <a:off x="2286" y="2593"/>
              <a:ext cx="355" cy="17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65" name="Text Box 93"/>
            <p:cNvSpPr txBox="1">
              <a:spLocks noChangeArrowheads="1"/>
            </p:cNvSpPr>
            <p:nvPr/>
          </p:nvSpPr>
          <p:spPr bwMode="auto">
            <a:xfrm>
              <a:off x="2227" y="2607"/>
              <a:ext cx="413" cy="14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Port_1</a:t>
              </a:r>
            </a:p>
          </p:txBody>
        </p:sp>
        <p:sp>
          <p:nvSpPr>
            <p:cNvPr id="207966" name="Line 94"/>
            <p:cNvSpPr>
              <a:spLocks noChangeShapeType="1"/>
            </p:cNvSpPr>
            <p:nvPr/>
          </p:nvSpPr>
          <p:spPr bwMode="auto">
            <a:xfrm rot="5400000">
              <a:off x="1833" y="2963"/>
              <a:ext cx="55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207967" name="Group 95"/>
            <p:cNvGrpSpPr>
              <a:grpSpLocks/>
            </p:cNvGrpSpPr>
            <p:nvPr/>
          </p:nvGrpSpPr>
          <p:grpSpPr bwMode="auto">
            <a:xfrm>
              <a:off x="2112" y="2680"/>
              <a:ext cx="144" cy="551"/>
              <a:chOff x="2112" y="2680"/>
              <a:chExt cx="173" cy="551"/>
            </a:xfrm>
          </p:grpSpPr>
          <p:sp>
            <p:nvSpPr>
              <p:cNvPr id="207968" name="Line 96"/>
              <p:cNvSpPr>
                <a:spLocks noChangeShapeType="1"/>
              </p:cNvSpPr>
              <p:nvPr/>
            </p:nvSpPr>
            <p:spPr bwMode="auto">
              <a:xfrm flipV="1">
                <a:off x="2112" y="2680"/>
                <a:ext cx="1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69" name="Line 97"/>
              <p:cNvSpPr>
                <a:spLocks noChangeShapeType="1"/>
              </p:cNvSpPr>
              <p:nvPr/>
            </p:nvSpPr>
            <p:spPr bwMode="auto">
              <a:xfrm flipV="1">
                <a:off x="2112" y="2885"/>
                <a:ext cx="1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70" name="Line 98"/>
              <p:cNvSpPr>
                <a:spLocks noChangeShapeType="1"/>
              </p:cNvSpPr>
              <p:nvPr/>
            </p:nvSpPr>
            <p:spPr bwMode="auto">
              <a:xfrm flipV="1">
                <a:off x="2112" y="3231"/>
                <a:ext cx="1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7971" name="Oval 99"/>
            <p:cNvSpPr>
              <a:spLocks noChangeArrowheads="1"/>
            </p:cNvSpPr>
            <p:nvPr/>
          </p:nvSpPr>
          <p:spPr bwMode="auto">
            <a:xfrm>
              <a:off x="2286" y="2809"/>
              <a:ext cx="355" cy="17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72" name="Text Box 100"/>
            <p:cNvSpPr txBox="1">
              <a:spLocks noChangeArrowheads="1"/>
            </p:cNvSpPr>
            <p:nvPr/>
          </p:nvSpPr>
          <p:spPr bwMode="auto">
            <a:xfrm>
              <a:off x="2227" y="2823"/>
              <a:ext cx="413" cy="14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Port_2</a:t>
              </a:r>
            </a:p>
          </p:txBody>
        </p:sp>
        <p:sp>
          <p:nvSpPr>
            <p:cNvPr id="207973" name="Oval 101"/>
            <p:cNvSpPr>
              <a:spLocks noChangeArrowheads="1"/>
            </p:cNvSpPr>
            <p:nvPr/>
          </p:nvSpPr>
          <p:spPr bwMode="auto">
            <a:xfrm>
              <a:off x="2286" y="3151"/>
              <a:ext cx="355" cy="17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74" name="Text Box 102"/>
            <p:cNvSpPr txBox="1">
              <a:spLocks noChangeArrowheads="1"/>
            </p:cNvSpPr>
            <p:nvPr/>
          </p:nvSpPr>
          <p:spPr bwMode="auto">
            <a:xfrm>
              <a:off x="2227" y="3165"/>
              <a:ext cx="413" cy="14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Port_M</a:t>
              </a:r>
            </a:p>
          </p:txBody>
        </p:sp>
      </p:grpSp>
      <p:sp>
        <p:nvSpPr>
          <p:cNvPr id="207975" name="Text Box 103"/>
          <p:cNvSpPr txBox="1">
            <a:spLocks noChangeArrowheads="1"/>
          </p:cNvSpPr>
          <p:nvPr/>
        </p:nvSpPr>
        <p:spPr bwMode="auto">
          <a:xfrm>
            <a:off x="2847975" y="3751263"/>
            <a:ext cx="531813" cy="254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0" lang="en-US" sz="1000" b="1">
                <a:solidFill>
                  <a:schemeClr val="bg1"/>
                </a:solidFill>
                <a:latin typeface="Times New Roman" pitchFamily="18" charset="0"/>
              </a:rPr>
              <a:t>State</a:t>
            </a:r>
          </a:p>
        </p:txBody>
      </p:sp>
      <p:grpSp>
        <p:nvGrpSpPr>
          <p:cNvPr id="207976" name="Group 104"/>
          <p:cNvGrpSpPr>
            <a:grpSpLocks/>
          </p:cNvGrpSpPr>
          <p:nvPr/>
        </p:nvGrpSpPr>
        <p:grpSpPr bwMode="auto">
          <a:xfrm>
            <a:off x="5295900" y="4267200"/>
            <a:ext cx="906463" cy="1679575"/>
            <a:chOff x="3048" y="2448"/>
            <a:chExt cx="571" cy="1058"/>
          </a:xfrm>
        </p:grpSpPr>
        <p:sp>
          <p:nvSpPr>
            <p:cNvPr id="207977" name="Line 105"/>
            <p:cNvSpPr>
              <a:spLocks noChangeShapeType="1"/>
            </p:cNvSpPr>
            <p:nvPr/>
          </p:nvSpPr>
          <p:spPr bwMode="auto">
            <a:xfrm flipV="1">
              <a:off x="3048" y="2708"/>
              <a:ext cx="57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78" name="Line 106"/>
            <p:cNvSpPr>
              <a:spLocks noChangeShapeType="1"/>
            </p:cNvSpPr>
            <p:nvPr/>
          </p:nvSpPr>
          <p:spPr bwMode="auto">
            <a:xfrm flipV="1">
              <a:off x="3368" y="2776"/>
              <a:ext cx="25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79" name="Line 107"/>
            <p:cNvSpPr>
              <a:spLocks noChangeShapeType="1"/>
            </p:cNvSpPr>
            <p:nvPr/>
          </p:nvSpPr>
          <p:spPr bwMode="auto">
            <a:xfrm flipV="1">
              <a:off x="3368" y="3050"/>
              <a:ext cx="25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80" name="Line 108"/>
            <p:cNvSpPr>
              <a:spLocks noChangeShapeType="1"/>
            </p:cNvSpPr>
            <p:nvPr/>
          </p:nvSpPr>
          <p:spPr bwMode="auto">
            <a:xfrm flipV="1">
              <a:off x="3140" y="3506"/>
              <a:ext cx="47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81" name="Line 109"/>
            <p:cNvSpPr>
              <a:spLocks noChangeShapeType="1"/>
            </p:cNvSpPr>
            <p:nvPr/>
          </p:nvSpPr>
          <p:spPr bwMode="auto">
            <a:xfrm flipV="1">
              <a:off x="3048" y="2448"/>
              <a:ext cx="57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7982" name="Line 110"/>
          <p:cNvSpPr>
            <a:spLocks noChangeShapeType="1"/>
          </p:cNvSpPr>
          <p:nvPr/>
        </p:nvSpPr>
        <p:spPr bwMode="auto">
          <a:xfrm>
            <a:off x="2574925" y="4719638"/>
            <a:ext cx="549275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grpSp>
        <p:nvGrpSpPr>
          <p:cNvPr id="207983" name="Group 111"/>
          <p:cNvGrpSpPr>
            <a:grpSpLocks/>
          </p:cNvGrpSpPr>
          <p:nvPr/>
        </p:nvGrpSpPr>
        <p:grpSpPr bwMode="auto">
          <a:xfrm>
            <a:off x="4862513" y="4064000"/>
            <a:ext cx="941387" cy="2279650"/>
            <a:chOff x="2775" y="2320"/>
            <a:chExt cx="593" cy="1436"/>
          </a:xfrm>
        </p:grpSpPr>
        <p:grpSp>
          <p:nvGrpSpPr>
            <p:cNvPr id="207984" name="Group 112"/>
            <p:cNvGrpSpPr>
              <a:grpSpLocks/>
            </p:cNvGrpSpPr>
            <p:nvPr/>
          </p:nvGrpSpPr>
          <p:grpSpPr bwMode="auto">
            <a:xfrm>
              <a:off x="3049" y="2320"/>
              <a:ext cx="319" cy="1436"/>
              <a:chOff x="5871" y="9576"/>
              <a:chExt cx="798" cy="2223"/>
            </a:xfrm>
          </p:grpSpPr>
          <p:sp>
            <p:nvSpPr>
              <p:cNvPr id="207985" name="Line 113"/>
              <p:cNvSpPr>
                <a:spLocks noChangeShapeType="1"/>
              </p:cNvSpPr>
              <p:nvPr/>
            </p:nvSpPr>
            <p:spPr bwMode="auto">
              <a:xfrm rot="5400000" flipV="1">
                <a:off x="4759" y="10688"/>
                <a:ext cx="222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86" name="Line 114"/>
              <p:cNvSpPr>
                <a:spLocks noChangeShapeType="1"/>
              </p:cNvSpPr>
              <p:nvPr/>
            </p:nvSpPr>
            <p:spPr bwMode="auto">
              <a:xfrm rot="5400000" flipV="1">
                <a:off x="4987" y="10688"/>
                <a:ext cx="222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87" name="Line 115"/>
              <p:cNvSpPr>
                <a:spLocks noChangeShapeType="1"/>
              </p:cNvSpPr>
              <p:nvPr/>
            </p:nvSpPr>
            <p:spPr bwMode="auto">
              <a:xfrm rot="5400000" flipV="1">
                <a:off x="5557" y="10688"/>
                <a:ext cx="222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7988" name="Line 116"/>
            <p:cNvSpPr>
              <a:spLocks noChangeShapeType="1"/>
            </p:cNvSpPr>
            <p:nvPr/>
          </p:nvSpPr>
          <p:spPr bwMode="auto">
            <a:xfrm flipV="1">
              <a:off x="2775" y="2867"/>
              <a:ext cx="28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89" name="Line 117"/>
            <p:cNvSpPr>
              <a:spLocks noChangeShapeType="1"/>
            </p:cNvSpPr>
            <p:nvPr/>
          </p:nvSpPr>
          <p:spPr bwMode="auto">
            <a:xfrm flipV="1">
              <a:off x="2775" y="3073"/>
              <a:ext cx="37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90" name="Line 118"/>
            <p:cNvSpPr>
              <a:spLocks noChangeShapeType="1"/>
            </p:cNvSpPr>
            <p:nvPr/>
          </p:nvSpPr>
          <p:spPr bwMode="auto">
            <a:xfrm flipV="1">
              <a:off x="2775" y="3437"/>
              <a:ext cx="59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8017" name="Group 145"/>
          <p:cNvGrpSpPr>
            <a:grpSpLocks/>
          </p:cNvGrpSpPr>
          <p:nvPr/>
        </p:nvGrpSpPr>
        <p:grpSpPr bwMode="auto">
          <a:xfrm>
            <a:off x="7848600" y="4038600"/>
            <a:ext cx="838200" cy="1600200"/>
            <a:chOff x="4944" y="2544"/>
            <a:chExt cx="528" cy="1008"/>
          </a:xfrm>
        </p:grpSpPr>
        <p:sp>
          <p:nvSpPr>
            <p:cNvPr id="208005" name="Line 133"/>
            <p:cNvSpPr>
              <a:spLocks noChangeShapeType="1"/>
            </p:cNvSpPr>
            <p:nvPr/>
          </p:nvSpPr>
          <p:spPr bwMode="auto">
            <a:xfrm flipV="1">
              <a:off x="4944" y="2544"/>
              <a:ext cx="384" cy="9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8006" name="Line 134"/>
            <p:cNvSpPr>
              <a:spLocks noChangeShapeType="1"/>
            </p:cNvSpPr>
            <p:nvPr/>
          </p:nvSpPr>
          <p:spPr bwMode="auto">
            <a:xfrm flipV="1">
              <a:off x="4992" y="3120"/>
              <a:ext cx="480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8007" name="Line 135"/>
            <p:cNvSpPr>
              <a:spLocks noChangeShapeType="1"/>
            </p:cNvSpPr>
            <p:nvPr/>
          </p:nvSpPr>
          <p:spPr bwMode="auto">
            <a:xfrm>
              <a:off x="4992" y="3312"/>
              <a:ext cx="432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8011" name="Text Box 139"/>
          <p:cNvSpPr txBox="1">
            <a:spLocks noChangeArrowheads="1"/>
          </p:cNvSpPr>
          <p:nvPr/>
        </p:nvSpPr>
        <p:spPr bwMode="auto">
          <a:xfrm>
            <a:off x="7162800" y="6172200"/>
            <a:ext cx="898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kumimoji="0" lang="en-US" sz="1000" b="1" i="1">
                <a:solidFill>
                  <a:schemeClr val="bg1"/>
                </a:solidFill>
                <a:latin typeface="Times New Roman" pitchFamily="18" charset="0"/>
              </a:rPr>
              <a:t>BESAAgent</a:t>
            </a:r>
          </a:p>
        </p:txBody>
      </p:sp>
      <p:grpSp>
        <p:nvGrpSpPr>
          <p:cNvPr id="208028" name="Group 156"/>
          <p:cNvGrpSpPr>
            <a:grpSpLocks/>
          </p:cNvGrpSpPr>
          <p:nvPr/>
        </p:nvGrpSpPr>
        <p:grpSpPr bwMode="auto">
          <a:xfrm>
            <a:off x="3386138" y="3886200"/>
            <a:ext cx="4786312" cy="2063750"/>
            <a:chOff x="1882" y="2174"/>
            <a:chExt cx="3015" cy="1300"/>
          </a:xfrm>
        </p:grpSpPr>
        <p:sp>
          <p:nvSpPr>
            <p:cNvPr id="208029" name="Line 157"/>
            <p:cNvSpPr>
              <a:spLocks noChangeShapeType="1"/>
            </p:cNvSpPr>
            <p:nvPr/>
          </p:nvSpPr>
          <p:spPr bwMode="auto">
            <a:xfrm>
              <a:off x="1882" y="2178"/>
              <a:ext cx="301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30" name="Line 158"/>
            <p:cNvSpPr>
              <a:spLocks noChangeShapeType="1"/>
            </p:cNvSpPr>
            <p:nvPr/>
          </p:nvSpPr>
          <p:spPr bwMode="auto">
            <a:xfrm flipV="1">
              <a:off x="4783" y="3018"/>
              <a:ext cx="1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31" name="Line 159"/>
            <p:cNvSpPr>
              <a:spLocks noChangeShapeType="1"/>
            </p:cNvSpPr>
            <p:nvPr/>
          </p:nvSpPr>
          <p:spPr bwMode="auto">
            <a:xfrm flipV="1">
              <a:off x="4783" y="2439"/>
              <a:ext cx="1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32" name="Line 160"/>
            <p:cNvSpPr>
              <a:spLocks noChangeShapeType="1"/>
            </p:cNvSpPr>
            <p:nvPr/>
          </p:nvSpPr>
          <p:spPr bwMode="auto">
            <a:xfrm flipV="1">
              <a:off x="4783" y="3474"/>
              <a:ext cx="1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33" name="Line 161"/>
            <p:cNvSpPr>
              <a:spLocks noChangeShapeType="1"/>
            </p:cNvSpPr>
            <p:nvPr/>
          </p:nvSpPr>
          <p:spPr bwMode="auto">
            <a:xfrm flipV="1">
              <a:off x="4897" y="2174"/>
              <a:ext cx="0" cy="13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34" name="Line 162"/>
            <p:cNvSpPr>
              <a:spLocks noChangeShapeType="1"/>
            </p:cNvSpPr>
            <p:nvPr/>
          </p:nvSpPr>
          <p:spPr bwMode="auto">
            <a:xfrm flipV="1">
              <a:off x="4783" y="2721"/>
              <a:ext cx="1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7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7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7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7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7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7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7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7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7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7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7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7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7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75" grpId="0" animBg="1" autoUpdateAnimBg="0"/>
      <p:bldP spid="20798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2582416"/>
          </a:xfrm>
        </p:spPr>
        <p:txBody>
          <a:bodyPr/>
          <a:lstStyle/>
          <a:p>
            <a:r>
              <a:rPr lang="en-US" b="1" dirty="0" err="1">
                <a:solidFill>
                  <a:srgbClr val="FFFF99"/>
                </a:solidFill>
              </a:rPr>
              <a:t>Contenedor</a:t>
            </a:r>
            <a:r>
              <a:rPr lang="en-US" b="1" dirty="0">
                <a:solidFill>
                  <a:srgbClr val="FFFF99"/>
                </a:solidFill>
              </a:rPr>
              <a:t> BESA</a:t>
            </a:r>
            <a:endParaRPr lang="en-US" b="1" dirty="0"/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Adaptadores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interface con el </a:t>
            </a:r>
            <a:r>
              <a:rPr lang="en-US" dirty="0" err="1" smtClean="0"/>
              <a:t>ambiente</a:t>
            </a:r>
            <a:endParaRPr lang="en-US" dirty="0"/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Invocación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/</a:t>
            </a:r>
            <a:r>
              <a:rPr lang="en-US" dirty="0" err="1" smtClean="0"/>
              <a:t>servicios</a:t>
            </a:r>
            <a:r>
              <a:rPr lang="en-US" dirty="0" smtClean="0"/>
              <a:t> de “</a:t>
            </a:r>
            <a:r>
              <a:rPr lang="en-US" dirty="0" err="1" smtClean="0"/>
              <a:t>actuadores</a:t>
            </a:r>
            <a:r>
              <a:rPr lang="en-US" dirty="0" smtClean="0"/>
              <a:t>”</a:t>
            </a:r>
            <a:endParaRPr lang="en-US" dirty="0"/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Recuperación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“</a:t>
            </a:r>
            <a:r>
              <a:rPr lang="en-US" dirty="0" err="1" smtClean="0"/>
              <a:t>sensores</a:t>
            </a:r>
            <a:r>
              <a:rPr lang="en-US" dirty="0" smtClean="0"/>
              <a:t>”</a:t>
            </a:r>
          </a:p>
          <a:p>
            <a:pPr lvl="4" algn="just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Transformación</a:t>
            </a:r>
            <a:r>
              <a:rPr lang="en-US" dirty="0" smtClean="0"/>
              <a:t> a </a:t>
            </a:r>
            <a:r>
              <a:rPr lang="en-US" dirty="0" err="1" smtClean="0"/>
              <a:t>SendEvent</a:t>
            </a:r>
            <a:endParaRPr lang="en-US" dirty="0" smtClean="0"/>
          </a:p>
          <a:p>
            <a:pPr lvl="4" algn="just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Sincrónico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Asincrónico</a:t>
            </a:r>
            <a:endParaRPr lang="en-US" dirty="0"/>
          </a:p>
        </p:txBody>
      </p:sp>
      <p:sp>
        <p:nvSpPr>
          <p:cNvPr id="205861" name="Rectangle 37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05862" name="Rectangle 38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</a:rPr>
              <a:t>BESA - Nivel Sistema</a:t>
            </a:r>
            <a:endParaRPr kumimoji="0" lang="en-US" sz="400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1142256"/>
          </a:xfrm>
        </p:spPr>
        <p:txBody>
          <a:bodyPr/>
          <a:lstStyle/>
          <a:p>
            <a:r>
              <a:rPr lang="en-US" b="1" dirty="0" err="1">
                <a:solidFill>
                  <a:srgbClr val="FFFF99"/>
                </a:solidFill>
              </a:rPr>
              <a:t>Contenedor</a:t>
            </a:r>
            <a:r>
              <a:rPr lang="en-US" b="1" dirty="0">
                <a:solidFill>
                  <a:srgbClr val="FFFF99"/>
                </a:solidFill>
              </a:rPr>
              <a:t> BESA</a:t>
            </a:r>
            <a:endParaRPr lang="en-US" b="1" dirty="0"/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Adaptadores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interface con el </a:t>
            </a:r>
            <a:r>
              <a:rPr lang="en-US" dirty="0" err="1" smtClean="0"/>
              <a:t>ambiente</a:t>
            </a:r>
            <a:endParaRPr lang="en-US" dirty="0"/>
          </a:p>
        </p:txBody>
      </p:sp>
      <p:sp>
        <p:nvSpPr>
          <p:cNvPr id="205861" name="Rectangle 37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05862" name="Rectangle 38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</a:rPr>
              <a:t>BESA - Nivel Sistema</a:t>
            </a:r>
            <a:endParaRPr kumimoji="0" lang="en-US" sz="400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2126704" y="2274912"/>
            <a:ext cx="5181600" cy="3962400"/>
            <a:chOff x="720" y="1104"/>
            <a:chExt cx="3264" cy="2496"/>
          </a:xfrm>
        </p:grpSpPr>
        <p:sp>
          <p:nvSpPr>
            <p:cNvPr id="40" name="Rectangle 214"/>
            <p:cNvSpPr>
              <a:spLocks noChangeArrowheads="1"/>
            </p:cNvSpPr>
            <p:nvPr/>
          </p:nvSpPr>
          <p:spPr bwMode="auto">
            <a:xfrm>
              <a:off x="720" y="1104"/>
              <a:ext cx="3264" cy="24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solidFill>
                  <a:schemeClr val="accent2"/>
                </a:solidFill>
              </a:endParaRPr>
            </a:p>
          </p:txBody>
        </p:sp>
        <p:grpSp>
          <p:nvGrpSpPr>
            <p:cNvPr id="3" name="Group 215"/>
            <p:cNvGrpSpPr>
              <a:grpSpLocks/>
            </p:cNvGrpSpPr>
            <p:nvPr/>
          </p:nvGrpSpPr>
          <p:grpSpPr bwMode="auto">
            <a:xfrm>
              <a:off x="816" y="1152"/>
              <a:ext cx="3072" cy="2410"/>
              <a:chOff x="816" y="1152"/>
              <a:chExt cx="3072" cy="2410"/>
            </a:xfrm>
          </p:grpSpPr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3072" cy="1968"/>
              </a:xfrm>
              <a:prstGeom prst="rect">
                <a:avLst/>
              </a:prstGeom>
              <a:solidFill>
                <a:srgbClr val="F4C0F4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4" name="Group 122"/>
              <p:cNvGrpSpPr>
                <a:grpSpLocks/>
              </p:cNvGrpSpPr>
              <p:nvPr/>
            </p:nvGrpSpPr>
            <p:grpSpPr bwMode="auto">
              <a:xfrm>
                <a:off x="864" y="1440"/>
                <a:ext cx="912" cy="1104"/>
                <a:chOff x="864" y="1392"/>
                <a:chExt cx="912" cy="1104"/>
              </a:xfrm>
            </p:grpSpPr>
            <p:grpSp>
              <p:nvGrpSpPr>
                <p:cNvPr id="5" name="Group 121"/>
                <p:cNvGrpSpPr>
                  <a:grpSpLocks/>
                </p:cNvGrpSpPr>
                <p:nvPr/>
              </p:nvGrpSpPr>
              <p:grpSpPr bwMode="auto">
                <a:xfrm>
                  <a:off x="864" y="1392"/>
                  <a:ext cx="912" cy="1104"/>
                  <a:chOff x="864" y="1392"/>
                  <a:chExt cx="912" cy="1104"/>
                </a:xfrm>
              </p:grpSpPr>
              <p:sp>
                <p:nvSpPr>
                  <p:cNvPr id="107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1392"/>
                    <a:ext cx="864" cy="110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CC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s-ES" sz="10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8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912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 eaLnBrk="0" hangingPunct="0"/>
                    <a:r>
                      <a:rPr lang="es-CO" sz="1000" b="1">
                        <a:solidFill>
                          <a:schemeClr val="accent2"/>
                        </a:solidFill>
                      </a:rPr>
                      <a:t>BESA Container 1</a:t>
                    </a:r>
                    <a:endParaRPr lang="es-ES" sz="1000" b="1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936" y="1680"/>
                    <a:ext cx="768" cy="461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spcBef>
                        <a:spcPts val="1200"/>
                      </a:spcBef>
                      <a:spcAft>
                        <a:spcPts val="300"/>
                      </a:spcAft>
                    </a:pPr>
                    <a:r>
                      <a:rPr lang="en-US" sz="1000">
                        <a:solidFill>
                          <a:schemeClr val="accent2"/>
                        </a:solidFill>
                      </a:rPr>
                      <a:t>Local Manager</a:t>
                    </a:r>
                  </a:p>
                  <a:p>
                    <a:pPr algn="ctr"/>
                    <a:endParaRPr lang="en-US" sz="1000">
                      <a:solidFill>
                        <a:schemeClr val="accent2"/>
                      </a:solidFill>
                    </a:endParaRPr>
                  </a:p>
                </p:txBody>
              </p:sp>
              <p:grpSp>
                <p:nvGrpSpPr>
                  <p:cNvPr id="6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984" y="1872"/>
                    <a:ext cx="672" cy="240"/>
                    <a:chOff x="1008" y="1872"/>
                    <a:chExt cx="672" cy="240"/>
                  </a:xfrm>
                </p:grpSpPr>
                <p:sp>
                  <p:nvSpPr>
                    <p:cNvPr id="111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872"/>
                      <a:ext cx="336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</a:rPr>
                        <a:t>WhitePages</a:t>
                      </a:r>
                    </a:p>
                  </p:txBody>
                </p:sp>
                <p:sp>
                  <p:nvSpPr>
                    <p:cNvPr id="112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1872"/>
                      <a:ext cx="336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</a:rPr>
                        <a:t>Yellow Pages</a:t>
                      </a:r>
                    </a:p>
                  </p:txBody>
                </p:sp>
              </p:grpSp>
            </p:grpSp>
            <p:sp>
              <p:nvSpPr>
                <p:cNvPr id="103" name="Oval 31"/>
                <p:cNvSpPr>
                  <a:spLocks noChangeArrowheads="1"/>
                </p:cNvSpPr>
                <p:nvPr/>
              </p:nvSpPr>
              <p:spPr bwMode="auto">
                <a:xfrm>
                  <a:off x="1187" y="2208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Oval 32"/>
                <p:cNvSpPr>
                  <a:spLocks noChangeArrowheads="1"/>
                </p:cNvSpPr>
                <p:nvPr/>
              </p:nvSpPr>
              <p:spPr bwMode="auto">
                <a:xfrm>
                  <a:off x="1392" y="2352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" name="Oval 33"/>
                <p:cNvSpPr>
                  <a:spLocks noChangeArrowheads="1"/>
                </p:cNvSpPr>
                <p:nvPr/>
              </p:nvSpPr>
              <p:spPr bwMode="auto">
                <a:xfrm>
                  <a:off x="1603" y="2285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" name="Oval 34"/>
                <p:cNvSpPr>
                  <a:spLocks noChangeArrowheads="1"/>
                </p:cNvSpPr>
                <p:nvPr/>
              </p:nvSpPr>
              <p:spPr bwMode="auto">
                <a:xfrm>
                  <a:off x="1032" y="2338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7" name="Group 147"/>
              <p:cNvGrpSpPr>
                <a:grpSpLocks/>
              </p:cNvGrpSpPr>
              <p:nvPr/>
            </p:nvGrpSpPr>
            <p:grpSpPr bwMode="auto">
              <a:xfrm>
                <a:off x="1824" y="1440"/>
                <a:ext cx="912" cy="1104"/>
                <a:chOff x="864" y="1392"/>
                <a:chExt cx="912" cy="1104"/>
              </a:xfrm>
            </p:grpSpPr>
            <p:grpSp>
              <p:nvGrpSpPr>
                <p:cNvPr id="8" name="Group 148"/>
                <p:cNvGrpSpPr>
                  <a:grpSpLocks/>
                </p:cNvGrpSpPr>
                <p:nvPr/>
              </p:nvGrpSpPr>
              <p:grpSpPr bwMode="auto">
                <a:xfrm>
                  <a:off x="864" y="1392"/>
                  <a:ext cx="912" cy="1104"/>
                  <a:chOff x="864" y="1392"/>
                  <a:chExt cx="912" cy="1104"/>
                </a:xfrm>
              </p:grpSpPr>
              <p:sp>
                <p:nvSpPr>
                  <p:cNvPr id="96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1392"/>
                    <a:ext cx="864" cy="110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CC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s-ES" sz="10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7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912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 eaLnBrk="0" hangingPunct="0"/>
                    <a:r>
                      <a:rPr lang="es-CO" sz="1000" b="1">
                        <a:solidFill>
                          <a:schemeClr val="accent2"/>
                        </a:solidFill>
                      </a:rPr>
                      <a:t>BESA Container 2</a:t>
                    </a:r>
                    <a:endParaRPr lang="es-ES" sz="1000" b="1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8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936" y="1680"/>
                    <a:ext cx="768" cy="461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spcBef>
                        <a:spcPts val="1200"/>
                      </a:spcBef>
                      <a:spcAft>
                        <a:spcPts val="300"/>
                      </a:spcAft>
                    </a:pPr>
                    <a:r>
                      <a:rPr lang="en-US" sz="1000">
                        <a:solidFill>
                          <a:schemeClr val="accent2"/>
                        </a:solidFill>
                      </a:rPr>
                      <a:t>Local Manager</a:t>
                    </a:r>
                  </a:p>
                  <a:p>
                    <a:pPr algn="ctr"/>
                    <a:endParaRPr lang="en-US" sz="1000">
                      <a:solidFill>
                        <a:schemeClr val="accent2"/>
                      </a:solidFill>
                    </a:endParaRPr>
                  </a:p>
                </p:txBody>
              </p:sp>
              <p:grpSp>
                <p:nvGrpSpPr>
                  <p:cNvPr id="9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984" y="1872"/>
                    <a:ext cx="672" cy="240"/>
                    <a:chOff x="1008" y="1872"/>
                    <a:chExt cx="672" cy="240"/>
                  </a:xfrm>
                </p:grpSpPr>
                <p:sp>
                  <p:nvSpPr>
                    <p:cNvPr id="100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872"/>
                      <a:ext cx="336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</a:rPr>
                        <a:t>WhitePages</a:t>
                      </a:r>
                    </a:p>
                  </p:txBody>
                </p:sp>
                <p:sp>
                  <p:nvSpPr>
                    <p:cNvPr id="101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1872"/>
                      <a:ext cx="336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</a:rPr>
                        <a:t>Yellow Pages</a:t>
                      </a:r>
                    </a:p>
                  </p:txBody>
                </p:sp>
              </p:grpSp>
            </p:grpSp>
            <p:sp>
              <p:nvSpPr>
                <p:cNvPr id="92" name="Oval 155"/>
                <p:cNvSpPr>
                  <a:spLocks noChangeArrowheads="1"/>
                </p:cNvSpPr>
                <p:nvPr/>
              </p:nvSpPr>
              <p:spPr bwMode="auto">
                <a:xfrm>
                  <a:off x="1187" y="2208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3" name="Oval 156"/>
                <p:cNvSpPr>
                  <a:spLocks noChangeArrowheads="1"/>
                </p:cNvSpPr>
                <p:nvPr/>
              </p:nvSpPr>
              <p:spPr bwMode="auto">
                <a:xfrm>
                  <a:off x="1392" y="2352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4" name="Oval 157"/>
                <p:cNvSpPr>
                  <a:spLocks noChangeArrowheads="1"/>
                </p:cNvSpPr>
                <p:nvPr/>
              </p:nvSpPr>
              <p:spPr bwMode="auto">
                <a:xfrm>
                  <a:off x="1603" y="2285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Oval 158"/>
                <p:cNvSpPr>
                  <a:spLocks noChangeArrowheads="1"/>
                </p:cNvSpPr>
                <p:nvPr/>
              </p:nvSpPr>
              <p:spPr bwMode="auto">
                <a:xfrm>
                  <a:off x="1032" y="2338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0" name="Group 159"/>
              <p:cNvGrpSpPr>
                <a:grpSpLocks/>
              </p:cNvGrpSpPr>
              <p:nvPr/>
            </p:nvGrpSpPr>
            <p:grpSpPr bwMode="auto">
              <a:xfrm>
                <a:off x="2880" y="1440"/>
                <a:ext cx="912" cy="1104"/>
                <a:chOff x="864" y="1392"/>
                <a:chExt cx="912" cy="1104"/>
              </a:xfrm>
            </p:grpSpPr>
            <p:grpSp>
              <p:nvGrpSpPr>
                <p:cNvPr id="11" name="Group 160"/>
                <p:cNvGrpSpPr>
                  <a:grpSpLocks/>
                </p:cNvGrpSpPr>
                <p:nvPr/>
              </p:nvGrpSpPr>
              <p:grpSpPr bwMode="auto">
                <a:xfrm>
                  <a:off x="864" y="1392"/>
                  <a:ext cx="912" cy="1104"/>
                  <a:chOff x="864" y="1392"/>
                  <a:chExt cx="912" cy="1104"/>
                </a:xfrm>
              </p:grpSpPr>
              <p:sp>
                <p:nvSpPr>
                  <p:cNvPr id="85" name="AutoShape 161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1392"/>
                    <a:ext cx="864" cy="110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CC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s-ES" sz="10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6" name="Text Box 1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912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 eaLnBrk="0" hangingPunct="0"/>
                    <a:r>
                      <a:rPr lang="es-CO" sz="1000" b="1">
                        <a:solidFill>
                          <a:schemeClr val="accent2"/>
                        </a:solidFill>
                      </a:rPr>
                      <a:t>BESA Container P</a:t>
                    </a:r>
                    <a:endParaRPr lang="es-ES" sz="1000" b="1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7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936" y="1680"/>
                    <a:ext cx="768" cy="461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spcBef>
                        <a:spcPts val="1200"/>
                      </a:spcBef>
                      <a:spcAft>
                        <a:spcPts val="300"/>
                      </a:spcAft>
                    </a:pPr>
                    <a:r>
                      <a:rPr lang="en-US" sz="1000">
                        <a:solidFill>
                          <a:schemeClr val="accent2"/>
                        </a:solidFill>
                      </a:rPr>
                      <a:t>Local Manager</a:t>
                    </a:r>
                  </a:p>
                  <a:p>
                    <a:pPr algn="ctr"/>
                    <a:endParaRPr lang="en-US" sz="1000">
                      <a:solidFill>
                        <a:schemeClr val="accent2"/>
                      </a:solidFill>
                    </a:endParaRPr>
                  </a:p>
                </p:txBody>
              </p:sp>
              <p:grpSp>
                <p:nvGrpSpPr>
                  <p:cNvPr id="12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984" y="1872"/>
                    <a:ext cx="672" cy="240"/>
                    <a:chOff x="1008" y="1872"/>
                    <a:chExt cx="672" cy="240"/>
                  </a:xfrm>
                </p:grpSpPr>
                <p:sp>
                  <p:nvSpPr>
                    <p:cNvPr id="89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872"/>
                      <a:ext cx="336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</a:rPr>
                        <a:t>WhitePages</a:t>
                      </a:r>
                    </a:p>
                  </p:txBody>
                </p:sp>
                <p:sp>
                  <p:nvSpPr>
                    <p:cNvPr id="90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1872"/>
                      <a:ext cx="336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</a:rPr>
                        <a:t>Yellow Pages</a:t>
                      </a:r>
                    </a:p>
                  </p:txBody>
                </p:sp>
              </p:grpSp>
            </p:grpSp>
            <p:sp>
              <p:nvSpPr>
                <p:cNvPr id="81" name="Oval 167"/>
                <p:cNvSpPr>
                  <a:spLocks noChangeArrowheads="1"/>
                </p:cNvSpPr>
                <p:nvPr/>
              </p:nvSpPr>
              <p:spPr bwMode="auto">
                <a:xfrm>
                  <a:off x="1187" y="2208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2" name="Oval 168"/>
                <p:cNvSpPr>
                  <a:spLocks noChangeArrowheads="1"/>
                </p:cNvSpPr>
                <p:nvPr/>
              </p:nvSpPr>
              <p:spPr bwMode="auto">
                <a:xfrm>
                  <a:off x="1392" y="2352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Oval 169"/>
                <p:cNvSpPr>
                  <a:spLocks noChangeArrowheads="1"/>
                </p:cNvSpPr>
                <p:nvPr/>
              </p:nvSpPr>
              <p:spPr bwMode="auto">
                <a:xfrm>
                  <a:off x="1603" y="2285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4" name="Oval 170"/>
                <p:cNvSpPr>
                  <a:spLocks noChangeArrowheads="1"/>
                </p:cNvSpPr>
                <p:nvPr/>
              </p:nvSpPr>
              <p:spPr bwMode="auto">
                <a:xfrm>
                  <a:off x="1032" y="2338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46" name="Text Box 171"/>
              <p:cNvSpPr txBox="1">
                <a:spLocks noChangeArrowheads="1"/>
              </p:cNvSpPr>
              <p:nvPr/>
            </p:nvSpPr>
            <p:spPr bwMode="auto">
              <a:xfrm>
                <a:off x="2880" y="1152"/>
                <a:ext cx="100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s-CO" sz="1000" b="1">
                    <a:solidFill>
                      <a:schemeClr val="accent2"/>
                    </a:solidFill>
                  </a:rPr>
                  <a:t>BESA MultiAgent System</a:t>
                </a:r>
                <a:endParaRPr lang="es-ES" sz="1000" b="1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13" name="Group 176"/>
              <p:cNvGrpSpPr>
                <a:grpSpLocks/>
              </p:cNvGrpSpPr>
              <p:nvPr/>
            </p:nvGrpSpPr>
            <p:grpSpPr bwMode="auto">
              <a:xfrm>
                <a:off x="960" y="2789"/>
                <a:ext cx="528" cy="240"/>
                <a:chOff x="1104" y="2789"/>
                <a:chExt cx="528" cy="240"/>
              </a:xfrm>
            </p:grpSpPr>
            <p:sp>
              <p:nvSpPr>
                <p:cNvPr id="78" name="AutoShape 172"/>
                <p:cNvSpPr>
                  <a:spLocks noChangeArrowheads="1"/>
                </p:cNvSpPr>
                <p:nvPr/>
              </p:nvSpPr>
              <p:spPr bwMode="auto">
                <a:xfrm>
                  <a:off x="1128" y="2789"/>
                  <a:ext cx="480" cy="2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s-ES" sz="1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9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1104" y="2832"/>
                  <a:ext cx="52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s-CO" sz="1000" b="1">
                      <a:solidFill>
                        <a:schemeClr val="accent2"/>
                      </a:solidFill>
                    </a:rPr>
                    <a:t>Adapter 1</a:t>
                  </a:r>
                  <a:endParaRPr lang="es-ES" sz="1000" b="1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" name="Group 183"/>
              <p:cNvGrpSpPr>
                <a:grpSpLocks/>
              </p:cNvGrpSpPr>
              <p:nvPr/>
            </p:nvGrpSpPr>
            <p:grpSpPr bwMode="auto">
              <a:xfrm>
                <a:off x="3072" y="2789"/>
                <a:ext cx="528" cy="240"/>
                <a:chOff x="3072" y="2789"/>
                <a:chExt cx="528" cy="240"/>
              </a:xfrm>
            </p:grpSpPr>
            <p:sp>
              <p:nvSpPr>
                <p:cNvPr id="76" name="AutoShape 174"/>
                <p:cNvSpPr>
                  <a:spLocks noChangeArrowheads="1"/>
                </p:cNvSpPr>
                <p:nvPr/>
              </p:nvSpPr>
              <p:spPr bwMode="auto">
                <a:xfrm>
                  <a:off x="3096" y="2789"/>
                  <a:ext cx="480" cy="2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s-ES" sz="1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3072" y="2832"/>
                  <a:ext cx="52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s-CO" sz="1000" b="1">
                      <a:solidFill>
                        <a:schemeClr val="accent2"/>
                      </a:solidFill>
                    </a:rPr>
                    <a:t>FIPA Port</a:t>
                  </a:r>
                  <a:endParaRPr lang="es-ES" sz="1000" b="1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5" name="Group 177"/>
              <p:cNvGrpSpPr>
                <a:grpSpLocks/>
              </p:cNvGrpSpPr>
              <p:nvPr/>
            </p:nvGrpSpPr>
            <p:grpSpPr bwMode="auto">
              <a:xfrm>
                <a:off x="1536" y="2789"/>
                <a:ext cx="528" cy="240"/>
                <a:chOff x="1104" y="2789"/>
                <a:chExt cx="528" cy="240"/>
              </a:xfrm>
            </p:grpSpPr>
            <p:sp>
              <p:nvSpPr>
                <p:cNvPr id="74" name="AutoShape 178"/>
                <p:cNvSpPr>
                  <a:spLocks noChangeArrowheads="1"/>
                </p:cNvSpPr>
                <p:nvPr/>
              </p:nvSpPr>
              <p:spPr bwMode="auto">
                <a:xfrm>
                  <a:off x="1128" y="2789"/>
                  <a:ext cx="480" cy="2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s-ES" sz="1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5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1104" y="2832"/>
                  <a:ext cx="52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s-CO" sz="1000" b="1">
                      <a:solidFill>
                        <a:schemeClr val="accent2"/>
                      </a:solidFill>
                    </a:rPr>
                    <a:t>Adapter 2</a:t>
                  </a:r>
                  <a:endParaRPr lang="es-ES" sz="1000" b="1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6" name="Group 180"/>
              <p:cNvGrpSpPr>
                <a:grpSpLocks/>
              </p:cNvGrpSpPr>
              <p:nvPr/>
            </p:nvGrpSpPr>
            <p:grpSpPr bwMode="auto">
              <a:xfrm>
                <a:off x="2208" y="2789"/>
                <a:ext cx="528" cy="240"/>
                <a:chOff x="1104" y="2789"/>
                <a:chExt cx="528" cy="240"/>
              </a:xfrm>
            </p:grpSpPr>
            <p:sp>
              <p:nvSpPr>
                <p:cNvPr id="72" name="AutoShape 181"/>
                <p:cNvSpPr>
                  <a:spLocks noChangeArrowheads="1"/>
                </p:cNvSpPr>
                <p:nvPr/>
              </p:nvSpPr>
              <p:spPr bwMode="auto">
                <a:xfrm>
                  <a:off x="1128" y="2789"/>
                  <a:ext cx="480" cy="2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s-ES" sz="1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3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1104" y="2832"/>
                  <a:ext cx="52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s-CO" sz="1000" b="1">
                      <a:solidFill>
                        <a:schemeClr val="accent2"/>
                      </a:solidFill>
                    </a:rPr>
                    <a:t>Adapter Q</a:t>
                  </a:r>
                  <a:endParaRPr lang="es-ES" sz="1000" b="1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51" name="Line 188"/>
              <p:cNvSpPr>
                <a:spLocks noChangeShapeType="1"/>
              </p:cNvSpPr>
              <p:nvPr/>
            </p:nvSpPr>
            <p:spPr bwMode="auto">
              <a:xfrm flipH="1" flipV="1">
                <a:off x="1056" y="2448"/>
                <a:ext cx="48" cy="3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Line 189"/>
              <p:cNvSpPr>
                <a:spLocks noChangeShapeType="1"/>
              </p:cNvSpPr>
              <p:nvPr/>
            </p:nvSpPr>
            <p:spPr bwMode="auto">
              <a:xfrm flipV="1">
                <a:off x="1248" y="2448"/>
                <a:ext cx="144" cy="3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Line 190"/>
              <p:cNvSpPr>
                <a:spLocks noChangeShapeType="1"/>
              </p:cNvSpPr>
              <p:nvPr/>
            </p:nvSpPr>
            <p:spPr bwMode="auto">
              <a:xfrm flipV="1">
                <a:off x="1392" y="2448"/>
                <a:ext cx="960" cy="3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Line 191"/>
              <p:cNvSpPr>
                <a:spLocks noChangeShapeType="1"/>
              </p:cNvSpPr>
              <p:nvPr/>
            </p:nvSpPr>
            <p:spPr bwMode="auto">
              <a:xfrm flipH="1" flipV="1">
                <a:off x="1488" y="2448"/>
                <a:ext cx="288" cy="3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Line 192"/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96" cy="3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Line 193"/>
              <p:cNvSpPr>
                <a:spLocks noChangeShapeType="1"/>
              </p:cNvSpPr>
              <p:nvPr/>
            </p:nvSpPr>
            <p:spPr bwMode="auto">
              <a:xfrm flipV="1">
                <a:off x="2448" y="2400"/>
                <a:ext cx="624" cy="3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Line 194"/>
              <p:cNvSpPr>
                <a:spLocks noChangeShapeType="1"/>
              </p:cNvSpPr>
              <p:nvPr/>
            </p:nvSpPr>
            <p:spPr bwMode="auto">
              <a:xfrm flipV="1">
                <a:off x="2400" y="2400"/>
                <a:ext cx="192" cy="3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Line 195"/>
              <p:cNvSpPr>
                <a:spLocks noChangeShapeType="1"/>
              </p:cNvSpPr>
              <p:nvPr/>
            </p:nvSpPr>
            <p:spPr bwMode="auto">
              <a:xfrm flipH="1" flipV="1">
                <a:off x="2640" y="2400"/>
                <a:ext cx="528" cy="389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Line 196"/>
              <p:cNvSpPr>
                <a:spLocks noChangeShapeType="1"/>
              </p:cNvSpPr>
              <p:nvPr/>
            </p:nvSpPr>
            <p:spPr bwMode="auto">
              <a:xfrm flipV="1">
                <a:off x="3360" y="2400"/>
                <a:ext cx="288" cy="389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Line 199"/>
              <p:cNvSpPr>
                <a:spLocks noChangeShapeType="1"/>
              </p:cNvSpPr>
              <p:nvPr/>
            </p:nvSpPr>
            <p:spPr bwMode="auto">
              <a:xfrm>
                <a:off x="1104" y="3029"/>
                <a:ext cx="48" cy="3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Line 200"/>
              <p:cNvSpPr>
                <a:spLocks noChangeShapeType="1"/>
              </p:cNvSpPr>
              <p:nvPr/>
            </p:nvSpPr>
            <p:spPr bwMode="auto">
              <a:xfrm>
                <a:off x="1296" y="3029"/>
                <a:ext cx="0" cy="2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Line 201"/>
              <p:cNvSpPr>
                <a:spLocks noChangeShapeType="1"/>
              </p:cNvSpPr>
              <p:nvPr/>
            </p:nvSpPr>
            <p:spPr bwMode="auto">
              <a:xfrm flipH="1">
                <a:off x="1776" y="3029"/>
                <a:ext cx="48" cy="2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Line 202"/>
              <p:cNvSpPr>
                <a:spLocks noChangeShapeType="1"/>
              </p:cNvSpPr>
              <p:nvPr/>
            </p:nvSpPr>
            <p:spPr bwMode="auto">
              <a:xfrm flipH="1">
                <a:off x="2304" y="3029"/>
                <a:ext cx="96" cy="2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Line 203"/>
              <p:cNvSpPr>
                <a:spLocks noChangeShapeType="1"/>
              </p:cNvSpPr>
              <p:nvPr/>
            </p:nvSpPr>
            <p:spPr bwMode="auto">
              <a:xfrm flipH="1">
                <a:off x="3216" y="3029"/>
                <a:ext cx="48" cy="283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5" name="Line 204"/>
              <p:cNvSpPr>
                <a:spLocks noChangeShapeType="1"/>
              </p:cNvSpPr>
              <p:nvPr/>
            </p:nvSpPr>
            <p:spPr bwMode="auto">
              <a:xfrm>
                <a:off x="3408" y="3029"/>
                <a:ext cx="48" cy="283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6" name="Text Box 205"/>
              <p:cNvSpPr txBox="1">
                <a:spLocks noChangeArrowheads="1"/>
              </p:cNvSpPr>
              <p:nvPr/>
            </p:nvSpPr>
            <p:spPr bwMode="auto">
              <a:xfrm>
                <a:off x="1200" y="3312"/>
                <a:ext cx="124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cs typeface="Times New Roman" pitchFamily="18" charset="0"/>
                  </a:rPr>
                  <a:t>Active and Passive Objects in the Environment</a:t>
                </a:r>
                <a:r>
                  <a:rPr lang="es-ES" sz="10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67" name="Text Box 206"/>
              <p:cNvSpPr txBox="1">
                <a:spLocks noChangeArrowheads="1"/>
              </p:cNvSpPr>
              <p:nvPr/>
            </p:nvSpPr>
            <p:spPr bwMode="auto">
              <a:xfrm>
                <a:off x="2832" y="3312"/>
                <a:ext cx="9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schemeClr val="bg2">
                        <a:lumMod val="90000"/>
                        <a:lumOff val="10000"/>
                      </a:schemeClr>
                    </a:solidFill>
                    <a:cs typeface="Times New Roman" pitchFamily="18" charset="0"/>
                  </a:rPr>
                  <a:t>FIPA Agents in Others MAS</a:t>
                </a:r>
                <a:endParaRPr lang="es-ES" sz="1000" b="1">
                  <a:solidFill>
                    <a:schemeClr val="bg2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68" name="Line 207"/>
              <p:cNvSpPr>
                <a:spLocks noChangeShapeType="1"/>
              </p:cNvSpPr>
              <p:nvPr/>
            </p:nvSpPr>
            <p:spPr bwMode="auto">
              <a:xfrm>
                <a:off x="1320" y="1344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Line 208"/>
              <p:cNvSpPr>
                <a:spLocks noChangeShapeType="1"/>
              </p:cNvSpPr>
              <p:nvPr/>
            </p:nvSpPr>
            <p:spPr bwMode="auto">
              <a:xfrm>
                <a:off x="2280" y="1344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0" name="Line 209"/>
              <p:cNvSpPr>
                <a:spLocks noChangeShapeType="1"/>
              </p:cNvSpPr>
              <p:nvPr/>
            </p:nvSpPr>
            <p:spPr bwMode="auto">
              <a:xfrm>
                <a:off x="3336" y="1344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1" name="Line 211"/>
              <p:cNvSpPr>
                <a:spLocks noChangeShapeType="1"/>
              </p:cNvSpPr>
              <p:nvPr/>
            </p:nvSpPr>
            <p:spPr bwMode="auto">
              <a:xfrm rot="-5400000">
                <a:off x="2328" y="336"/>
                <a:ext cx="0" cy="20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Modelo de Implementación BESA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" dirty="0" smtClean="0"/>
              <a:t>Implementado en JAVA (.NET, JME, </a:t>
            </a:r>
            <a:r>
              <a:rPr lang="es-ES" dirty="0" err="1" smtClean="0"/>
              <a:t>Microcontroladores</a:t>
            </a:r>
            <a:r>
              <a:rPr lang="es-ES" dirty="0" smtClean="0"/>
              <a:t>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Portable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Multiplataforma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Canal y Comportamientos son implementados por hilos concurrentes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Clases Abstractas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Agente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Estado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Estructura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Comportamiento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Guarda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Adaptador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Agente Social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Modelo de Implementación BESA</a:t>
            </a:r>
            <a:endParaRPr lang="es-ES" dirty="0"/>
          </a:p>
        </p:txBody>
      </p:sp>
      <p:pic>
        <p:nvPicPr>
          <p:cNvPr id="20483" name="80 Imagen" descr="BESA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824"/>
            <a:ext cx="788670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s-ES" sz="4600" smtClean="0"/>
              <a:t>Creación de Aplicaciones con BESA</a:t>
            </a:r>
          </a:p>
        </p:txBody>
      </p:sp>
      <p:pic>
        <p:nvPicPr>
          <p:cNvPr id="21507" name="Picture 6" descr="MCj029555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005263"/>
            <a:ext cx="2520950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Odómetro</a:t>
            </a:r>
            <a:endParaRPr lang="es-ES" dirty="0"/>
          </a:p>
        </p:txBody>
      </p:sp>
      <p:sp>
        <p:nvSpPr>
          <p:cNvPr id="1026" name="AutoShape 2" descr="data:image/jpg;base64,/9j/4AAQSkZJRgABAQAAAQABAAD/2wCEAAkGBhESERUPERAWEBIUFB4TDxEYDw8QFhcTFBMVIBUQEhQXJyghFyUvGRMYIC8gLygvLSwsIR4xNTAqNycrLSkBCQoKDAwNGQ8OGTMkHCQpNTYxNTAzNTUvNSopKSwpNSkwNSosLzU1NTYqKS0pLDUvNTU1Ni0sLCozNTQ2KSkpKf/AABEIALoAUAMBIgACEQEDEQH/xAAcAAEAAgIDAQAAAAAAAAAAAAAABAcFBgEDCAL/xAA4EAACAQIDAwoDBwUBAAAAAAABAgADEQQSIQUxUQYHEyJBYXGBkaEycpIUI0KCscHRM1JTYsIV/8QAFwEBAQEBAAAAAAAAAAAAAAAAAAEFAv/EAB0RAQEBAAICAwAAAAAAAAAAAAABAhExEiEDIlH/2gAMAwEAAhEDEQA/ALxicMbC8oDlbjMXTejixiagq1lcs6OyC5bSmtvwhWpgDu7zA9ARIOw8f0+Go1736Skrk97KCfe8nQEREBERAREQEq/nj2DTp4Ki9FFppSrN1FUKPvtSfrUestCa7zg7JbE7PrUkQ1HsGpqN5ZWBsPK8CBzT7Q6XZtMHfSZqXkrXW/5WE3GV7zQbMxWHpV6WJotSu61KYYrc9Uq2gJt/TX1lhQEREBERAREQE4I7JzEDH4fRx5r6gH9VMyEx2IFnvwIb0I/ZjMjAREQEREBERAREQIWPTUd4tfxuP3Ek4epmVW4gX8e33nXjh1b8JxgD1SODG3gdf3gSYiICIiAiIgIiIHxWF1Mh4A2YrxAP0kg+2WTzML/6dFKyoa1MMzZAnSJmJYaKFve+ZIGaiIgIiICIiAiIgJ545e0Psm2KtVBly1kxKkAduVifUNPQ81XlVyCweMqLXrK+cDJdarICNbZgPmMDZ6NUMoZTcMAVPcRcH0n3I+z6arSpqqhFVAqqNyhVACjwtaSICIiAiIgIiICdeIW6kTsnDDSBHwD3Ujgx99f+pJkPBt1mXuuB4Eg+2WTICIiAiIgIiICIiBCtaqO/T6h/KCTZBx4sQ3DX6SD+gMnQEREBERAREQERECNjl0B77HwO+dmFclFJ32sfEb/cRiUuhHdOrZzXU+N/qAP6mBKiIgIiICIiAiIgcETH7Pazsvt8p/hxMjMM9XJigOxiD5MGB9wsDMzjNMBy828+DwFbE07dIAFpki4DOwAa3ba97TzzV25iardLVxFU1Drmao2YHs+Xygepola81HOE+Kvg8S+esq5qNUnWoo+JX4sN9+0eBvZUBERARE+KyXUrxBHqIFTbd546xqvSwdNBTU2Wq13ZwCRnC6BQbadtpBpc5tSu1LplWnWRx1hmVKihgcpH4Ddbb7a+U0XZmz2+11MG7rQqZsmZ/hDoCLH8wtItCqXF6g1DFDbcbdolzZL7c6ls4iwuU/L2vifukTpBfSmq2QMpuM1+s2o0Og07jNZxnJ2rXRjVKis2qWXd/qxG/uOpHEzt5I4t2zoxuF3PuY62yse3dvmw4cNUfoqNNq1TeUQXt87HRPEmaMzjx51fTJ1r5PPjM+373Wk8gMQ9LaVAC91xCqdeL5HFxv0Yz1FKy5Ac0hwtb7Zi3WpWBzU6a3yoxucxJ+I6yzZmteEREKREQKa53ub2p0p2nhVLA64lFBJVv8oA3gjfwOu4m1ebKw1bEOKVKmXqE/CvW8z/AG+c9UTqpYVFJKoqk/EQqgnxI3wKy5KczzU8z4rEGzkMaVO6mwHwNU3gXJ3W8ZY2zNk0cOgp0KS0lHYoA14nie+TIltt7SZk6IiJF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857496"/>
            <a:ext cx="857256" cy="1993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Odómetro</a:t>
            </a:r>
            <a:endParaRPr lang="es-ES" dirty="0"/>
          </a:p>
        </p:txBody>
      </p:sp>
      <p:sp>
        <p:nvSpPr>
          <p:cNvPr id="1026" name="AutoShape 2" descr="data:image/jpg;base64,/9j/4AAQSkZJRgABAQAAAQABAAD/2wCEAAkGBhESERUPERAWEBIUFB4TDxEYDw8QFhcTFBMVIBUQEhQXJyghFyUvGRMYIC8gLygvLSwsIR4xNTAqNycrLSkBCQoKDAwNGQ8OGTMkHCQpNTYxNTAzNTUvNSopKSwpNSkwNSosLzU1NTYqKS0pLDUvNTU1Ni0sLCozNTQ2KSkpKf/AABEIALoAUAMBIgACEQEDEQH/xAAcAAEAAgIDAQAAAAAAAAAAAAAABAcFBgEDCAL/xAA4EAACAQIDAwoDBwUBAAAAAAABAgADEQQSIQUxUQYHEyJBYXGBkaEycpIUI0KCscHRM1JTYsIV/8QAFwEBAQEBAAAAAAAAAAAAAAAAAAEFAv/EAB0RAQEBAAICAwAAAAAAAAAAAAABAhExEiEDIlH/2gAMAwEAAhEDEQA/ALxicMbC8oDlbjMXTejixiagq1lcs6OyC5bSmtvwhWpgDu7zA9ARIOw8f0+Go1736Skrk97KCfe8nQEREBERAREQEq/nj2DTp4Ki9FFppSrN1FUKPvtSfrUestCa7zg7JbE7PrUkQ1HsGpqN5ZWBsPK8CBzT7Q6XZtMHfSZqXkrXW/5WE3GV7zQbMxWHpV6WJotSu61KYYrc9Uq2gJt/TX1lhQEREBERAREQE4I7JzEDH4fRx5r6gH9VMyEx2IFnvwIb0I/ZjMjAREQEREBERAREQIWPTUd4tfxuP3Ek4epmVW4gX8e33nXjh1b8JxgD1SODG3gdf3gSYiICIiAiIgIiIHxWF1Mh4A2YrxAP0kg+2WTzML/6dFKyoa1MMzZAnSJmJYaKFve+ZIGaiIgIiICIiAiIgJ545e0Psm2KtVBly1kxKkAduVifUNPQ81XlVyCweMqLXrK+cDJdarICNbZgPmMDZ6NUMoZTcMAVPcRcH0n3I+z6arSpqqhFVAqqNyhVACjwtaSICIiAiIgIiICdeIW6kTsnDDSBHwD3Ujgx99f+pJkPBt1mXuuB4Eg+2WTICIiAiIgIiICIiBCtaqO/T6h/KCTZBx4sQ3DX6SD+gMnQEREBERAREQERECNjl0B77HwO+dmFclFJ32sfEb/cRiUuhHdOrZzXU+N/qAP6mBKiIgIiICIiAiIgcETH7Pazsvt8p/hxMjMM9XJigOxiD5MGB9wsDMzjNMBy828+DwFbE07dIAFpki4DOwAa3ba97TzzV25iardLVxFU1Drmao2YHs+Xygepola81HOE+Kvg8S+esq5qNUnWoo+JX4sN9+0eBvZUBERARE+KyXUrxBHqIFTbd546xqvSwdNBTU2Wq13ZwCRnC6BQbadtpBpc5tSu1LplWnWRx1hmVKihgcpH4Ddbb7a+U0XZmz2+11MG7rQqZsmZ/hDoCLH8wtItCqXF6g1DFDbcbdolzZL7c6ls4iwuU/L2vifukTpBfSmq2QMpuM1+s2o0Og07jNZxnJ2rXRjVKis2qWXd/qxG/uOpHEzt5I4t2zoxuF3PuY62yse3dvmw4cNUfoqNNq1TeUQXt87HRPEmaMzjx51fTJ1r5PPjM+373Wk8gMQ9LaVAC91xCqdeL5HFxv0Yz1FKy5Ac0hwtb7Zi3WpWBzU6a3yoxucxJ+I6yzZmteEREKREQKa53ub2p0p2nhVLA64lFBJVv8oA3gjfwOu4m1ebKw1bEOKVKmXqE/CvW8z/AG+c9UTqpYVFJKoqk/EQqgnxI3wKy5KczzU8z4rEGzkMaVO6mwHwNU3gXJ3W8ZY2zNk0cOgp0KS0lHYoA14nie+TIltt7SZk6IiJF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2547646" y="3357562"/>
            <a:ext cx="914400" cy="990600"/>
            <a:chOff x="1392" y="3120"/>
            <a:chExt cx="864" cy="864"/>
          </a:xfrm>
        </p:grpSpPr>
        <p:sp>
          <p:nvSpPr>
            <p:cNvPr id="7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4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9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5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20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1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2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6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4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8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7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9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6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5657864" y="3367094"/>
            <a:ext cx="914400" cy="990600"/>
            <a:chOff x="1392" y="3120"/>
            <a:chExt cx="864" cy="864"/>
          </a:xfrm>
        </p:grpSpPr>
        <p:sp>
          <p:nvSpPr>
            <p:cNvPr id="24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3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26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5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37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8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9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23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31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25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34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35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36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33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40" name="39 Rectángulo"/>
          <p:cNvSpPr/>
          <p:nvPr/>
        </p:nvSpPr>
        <p:spPr>
          <a:xfrm>
            <a:off x="2404770" y="2857496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Odómetro</a:t>
            </a:r>
            <a:endParaRPr lang="es-ES" dirty="0"/>
          </a:p>
        </p:txBody>
      </p:sp>
      <p:sp>
        <p:nvSpPr>
          <p:cNvPr id="41" name="40 Rectángulo"/>
          <p:cNvSpPr/>
          <p:nvPr/>
        </p:nvSpPr>
        <p:spPr>
          <a:xfrm>
            <a:off x="5628681" y="2857496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Display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838200" y="15875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kumimoji="0" lang="en-US" sz="4800" b="1">
                <a:solidFill>
                  <a:srgbClr val="99FF99"/>
                </a:solidFill>
                <a:latin typeface="Arial" charset="0"/>
              </a:rPr>
              <a:t>Proyecto Marco</a:t>
            </a:r>
            <a:br>
              <a:rPr kumimoji="0" lang="en-US" sz="4800" b="1">
                <a:solidFill>
                  <a:srgbClr val="99FF99"/>
                </a:solidFill>
                <a:latin typeface="Arial" charset="0"/>
              </a:rPr>
            </a:br>
            <a:r>
              <a:rPr kumimoji="0" lang="en-US" sz="4800" b="1">
                <a:solidFill>
                  <a:srgbClr val="99FF99"/>
                </a:solidFill>
                <a:latin typeface="Arial" charset="0"/>
              </a:rPr>
              <a:t>ASMA</a:t>
            </a:r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827088" y="3492500"/>
            <a:ext cx="8305800" cy="22860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s-CO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</a:t>
            </a:r>
            <a: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rquitectura para</a:t>
            </a:r>
            <a:b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</a:br>
            <a:r>
              <a:rPr kumimoji="0" lang="es-CO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</a:t>
            </a:r>
            <a: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istemas</a:t>
            </a:r>
            <a:b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</a:br>
            <a:r>
              <a:rPr kumimoji="0" lang="es-CO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M</a:t>
            </a:r>
            <a: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ulti</a:t>
            </a:r>
            <a:r>
              <a:rPr kumimoji="0" lang="es-CO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</a:t>
            </a:r>
            <a: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gentes</a:t>
            </a:r>
            <a:endParaRPr kumimoji="0" lang="en-US" sz="4800">
              <a:solidFill>
                <a:srgbClr val="0A65F8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Odómetro</a:t>
            </a:r>
            <a:endParaRPr lang="es-ES" dirty="0"/>
          </a:p>
        </p:txBody>
      </p:sp>
      <p:sp>
        <p:nvSpPr>
          <p:cNvPr id="1026" name="AutoShape 2" descr="data:image/jpg;base64,/9j/4AAQSkZJRgABAQAAAQABAAD/2wCEAAkGBhESERUPERAWEBIUFB4TDxEYDw8QFhcTFBMVIBUQEhQXJyghFyUvGRMYIC8gLygvLSwsIR4xNTAqNycrLSkBCQoKDAwNGQ8OGTMkHCQpNTYxNTAzNTUvNSopKSwpNSkwNSosLzU1NTYqKS0pLDUvNTU1Ni0sLCozNTQ2KSkpKf/AABEIALoAUAMBIgACEQEDEQH/xAAcAAEAAgIDAQAAAAAAAAAAAAAABAcFBgEDCAL/xAA4EAACAQIDAwoDBwUBAAAAAAABAgADEQQSIQUxUQYHEyJBYXGBkaEycpIUI0KCscHRM1JTYsIV/8QAFwEBAQEBAAAAAAAAAAAAAAAAAAEFAv/EAB0RAQEBAAICAwAAAAAAAAAAAAABAhExEiEDIlH/2gAMAwEAAhEDEQA/ALxicMbC8oDlbjMXTejixiagq1lcs6OyC5bSmtvwhWpgDu7zA9ARIOw8f0+Go1736Skrk97KCfe8nQEREBERAREQEq/nj2DTp4Ki9FFppSrN1FUKPvtSfrUestCa7zg7JbE7PrUkQ1HsGpqN5ZWBsPK8CBzT7Q6XZtMHfSZqXkrXW/5WE3GV7zQbMxWHpV6WJotSu61KYYrc9Uq2gJt/TX1lhQEREBERAREQE4I7JzEDH4fRx5r6gH9VMyEx2IFnvwIb0I/ZjMjAREQEREBERAREQIWPTUd4tfxuP3Ek4epmVW4gX8e33nXjh1b8JxgD1SODG3gdf3gSYiICIiAiIgIiIHxWF1Mh4A2YrxAP0kg+2WTzML/6dFKyoa1MMzZAnSJmJYaKFve+ZIGaiIgIiICIiAiIgJ545e0Psm2KtVBly1kxKkAduVifUNPQ81XlVyCweMqLXrK+cDJdarICNbZgPmMDZ6NUMoZTcMAVPcRcH0n3I+z6arSpqqhFVAqqNyhVACjwtaSICIiAiIgIiICdeIW6kTsnDDSBHwD3Ujgx99f+pJkPBt1mXuuB4Eg+2WTICIiAiIgIiICIiBCtaqO/T6h/KCTZBx4sQ3DX6SD+gMnQEREBERAREQERECNjl0B77HwO+dmFclFJ32sfEb/cRiUuhHdOrZzXU+N/qAP6mBKiIgIiICIiAiIgcETH7Pazsvt8p/hxMjMM9XJigOxiD5MGB9wsDMzjNMBy828+DwFbE07dIAFpki4DOwAa3ba97TzzV25iardLVxFU1Drmao2YHs+Xygepola81HOE+Kvg8S+esq5qNUnWoo+JX4sN9+0eBvZUBERARE+KyXUrxBHqIFTbd546xqvSwdNBTU2Wq13ZwCRnC6BQbadtpBpc5tSu1LplWnWRx1hmVKihgcpH4Ddbb7a+U0XZmz2+11MG7rQqZsmZ/hDoCLH8wtItCqXF6g1DFDbcbdolzZL7c6ls4iwuU/L2vifukTpBfSmq2QMpuM1+s2o0Og07jNZxnJ2rXRjVKis2qWXd/qxG/uOpHEzt5I4t2zoxuF3PuY62yse3dvmw4cNUfoqNNq1TeUQXt87HRPEmaMzjx51fTJ1r5PPjM+373Wk8gMQ9LaVAC91xCqdeL5HFxv0Yz1FKy5Ac0hwtb7Zi3WpWBzU6a3yoxucxJ+I6yzZmteEREKREQKa53ub2p0p2nhVLA64lFBJVv8oA3gjfwOu4m1ebKw1bEOKVKmXqE/CvW8z/AG+c9UTqpYVFJKoqk/EQqgnxI3wKy5KczzU8z4rEGzkMaVO6mwHwNU3gXJ3W8ZY2zNk0cOgp0KS0lHYoA14nie+TIltt7SZk6IiJF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5657864" y="3367094"/>
            <a:ext cx="914400" cy="990600"/>
            <a:chOff x="1392" y="3120"/>
            <a:chExt cx="864" cy="864"/>
          </a:xfrm>
        </p:grpSpPr>
        <p:sp>
          <p:nvSpPr>
            <p:cNvPr id="24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3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26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5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37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8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9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23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31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25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34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35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36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33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41" name="40 Rectángulo"/>
          <p:cNvSpPr/>
          <p:nvPr/>
        </p:nvSpPr>
        <p:spPr>
          <a:xfrm>
            <a:off x="5628681" y="2857496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Display</a:t>
            </a:r>
            <a:endParaRPr lang="es-ES" dirty="0"/>
          </a:p>
        </p:txBody>
      </p:sp>
      <p:sp>
        <p:nvSpPr>
          <p:cNvPr id="42" name="41 Rectángulo"/>
          <p:cNvSpPr/>
          <p:nvPr/>
        </p:nvSpPr>
        <p:spPr>
          <a:xfrm>
            <a:off x="857224" y="4500570"/>
            <a:ext cx="19288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 err="1" smtClean="0"/>
              <a:t>GuardOdoModify</a:t>
            </a:r>
            <a:endParaRPr lang="es-ES" sz="1800" dirty="0"/>
          </a:p>
        </p:txBody>
      </p:sp>
      <p:sp>
        <p:nvSpPr>
          <p:cNvPr id="43" name="42 Rectángulo"/>
          <p:cNvSpPr/>
          <p:nvPr/>
        </p:nvSpPr>
        <p:spPr>
          <a:xfrm>
            <a:off x="857224" y="4929198"/>
            <a:ext cx="19288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 err="1" smtClean="0"/>
              <a:t>GuardMoveOdo</a:t>
            </a:r>
            <a:endParaRPr lang="es-ES" sz="1800" dirty="0"/>
          </a:p>
        </p:txBody>
      </p:sp>
      <p:grpSp>
        <p:nvGrpSpPr>
          <p:cNvPr id="64" name="Group 107"/>
          <p:cNvGrpSpPr>
            <a:grpSpLocks/>
          </p:cNvGrpSpPr>
          <p:nvPr/>
        </p:nvGrpSpPr>
        <p:grpSpPr bwMode="auto">
          <a:xfrm>
            <a:off x="2547646" y="3357562"/>
            <a:ext cx="914400" cy="990600"/>
            <a:chOff x="1392" y="3120"/>
            <a:chExt cx="864" cy="864"/>
          </a:xfrm>
        </p:grpSpPr>
        <p:sp>
          <p:nvSpPr>
            <p:cNvPr id="65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66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67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70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78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9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0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71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72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73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75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6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7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74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81" name="80 Rectángulo"/>
          <p:cNvSpPr/>
          <p:nvPr/>
        </p:nvSpPr>
        <p:spPr>
          <a:xfrm>
            <a:off x="2404770" y="2857496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Odómetro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93064E-6 L -0.15157 0.00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9.82659E-7 L -0.15747 -0.0027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allAtOnce" animBg="1"/>
      <p:bldP spid="43" grpId="0" build="allAtOnce" animBg="1"/>
      <p:bldP spid="8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Odómetro</a:t>
            </a:r>
            <a:endParaRPr lang="es-ES" dirty="0"/>
          </a:p>
        </p:txBody>
      </p:sp>
      <p:sp>
        <p:nvSpPr>
          <p:cNvPr id="1026" name="AutoShape 2" descr="data:image/jpg;base64,/9j/4AAQSkZJRgABAQAAAQABAAD/2wCEAAkGBhESERUPERAWEBIUFB4TDxEYDw8QFhcTFBMVIBUQEhQXJyghFyUvGRMYIC8gLygvLSwsIR4xNTAqNycrLSkBCQoKDAwNGQ8OGTMkHCQpNTYxNTAzNTUvNSopKSwpNSkwNSosLzU1NTYqKS0pLDUvNTU1Ni0sLCozNTQ2KSkpKf/AABEIALoAUAMBIgACEQEDEQH/xAAcAAEAAgIDAQAAAAAAAAAAAAAABAcFBgEDCAL/xAA4EAACAQIDAwoDBwUBAAAAAAABAgADEQQSIQUxUQYHEyJBYXGBkaEycpIUI0KCscHRM1JTYsIV/8QAFwEBAQEBAAAAAAAAAAAAAAAAAAEFAv/EAB0RAQEBAAICAwAAAAAAAAAAAAABAhExEiEDIlH/2gAMAwEAAhEDEQA/ALxicMbC8oDlbjMXTejixiagq1lcs6OyC5bSmtvwhWpgDu7zA9ARIOw8f0+Go1736Skrk97KCfe8nQEREBERAREQEq/nj2DTp4Ki9FFppSrN1FUKPvtSfrUestCa7zg7JbE7PrUkQ1HsGpqN5ZWBsPK8CBzT7Q6XZtMHfSZqXkrXW/5WE3GV7zQbMxWHpV6WJotSu61KYYrc9Uq2gJt/TX1lhQEREBERAREQE4I7JzEDH4fRx5r6gH9VMyEx2IFnvwIb0I/ZjMjAREQEREBERAREQIWPTUd4tfxuP3Ek4epmVW4gX8e33nXjh1b8JxgD1SODG3gdf3gSYiICIiAiIgIiIHxWF1Mh4A2YrxAP0kg+2WTzML/6dFKyoa1MMzZAnSJmJYaKFve+ZIGaiIgIiICIiAiIgJ545e0Psm2KtVBly1kxKkAduVifUNPQ81XlVyCweMqLXrK+cDJdarICNbZgPmMDZ6NUMoZTcMAVPcRcH0n3I+z6arSpqqhFVAqqNyhVACjwtaSICIiAiIgIiICdeIW6kTsnDDSBHwD3Ujgx99f+pJkPBt1mXuuB4Eg+2WTICIiAiIgIiICIiBCtaqO/T6h/KCTZBx4sQ3DX6SD+gMnQEREBERAREQERECNjl0B77HwO+dmFclFJ32sfEb/cRiUuhHdOrZzXU+N/qAP6mBKiIgIiICIiAiIgcETH7Pazsvt8p/hxMjMM9XJigOxiD5MGB9wsDMzjNMBy828+DwFbE07dIAFpki4DOwAa3ba97TzzV25iardLVxFU1Drmao2YHs+Xygepola81HOE+Kvg8S+esq5qNUnWoo+JX4sN9+0eBvZUBERARE+KyXUrxBHqIFTbd546xqvSwdNBTU2Wq13ZwCRnC6BQbadtpBpc5tSu1LplWnWRx1hmVKihgcpH4Ddbb7a+U0XZmz2+11MG7rQqZsmZ/hDoCLH8wtItCqXF6g1DFDbcbdolzZL7c6ls4iwuU/L2vifukTpBfSmq2QMpuM1+s2o0Og07jNZxnJ2rXRjVKis2qWXd/qxG/uOpHEzt5I4t2zoxuF3PuY62yse3dvmw4cNUfoqNNq1TeUQXt87HRPEmaMzjx51fTJ1r5PPjM+373Wk8gMQ9LaVAC91xCqdeL5HFxv0Yz1FKy5Ac0hwtb7Zi3WpWBzU6a3yoxucxJ+I6yzZmteEREKREQKa53ub2p0p2nhVLA64lFBJVv8oA3gjfwOu4m1ebKw1bEOKVKmXqE/CvW8z/AG+c9UTqpYVFJKoqk/EQqgnxI3wKy5KczzU8z4rEGzkMaVO6mwHwNU3gXJ3W8ZY2zNk0cOgp0KS0lHYoA14nie+TIltt7SZk6IiJF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1047448" y="3357562"/>
            <a:ext cx="914400" cy="990600"/>
            <a:chOff x="1392" y="3120"/>
            <a:chExt cx="864" cy="864"/>
          </a:xfrm>
        </p:grpSpPr>
        <p:sp>
          <p:nvSpPr>
            <p:cNvPr id="7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4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9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5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20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1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2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6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4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8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7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9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6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40" name="39 Rectángulo"/>
          <p:cNvSpPr/>
          <p:nvPr/>
        </p:nvSpPr>
        <p:spPr>
          <a:xfrm>
            <a:off x="904572" y="2857496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Odómetro</a:t>
            </a:r>
            <a:endParaRPr lang="es-ES" dirty="0"/>
          </a:p>
        </p:txBody>
      </p:sp>
      <p:sp>
        <p:nvSpPr>
          <p:cNvPr id="42" name="41 Rectángulo"/>
          <p:cNvSpPr/>
          <p:nvPr/>
        </p:nvSpPr>
        <p:spPr>
          <a:xfrm>
            <a:off x="857224" y="4500570"/>
            <a:ext cx="19288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 err="1" smtClean="0"/>
              <a:t>GuardOdoModify</a:t>
            </a:r>
            <a:endParaRPr lang="es-ES" sz="1800" dirty="0"/>
          </a:p>
        </p:txBody>
      </p:sp>
      <p:sp>
        <p:nvSpPr>
          <p:cNvPr id="43" name="42 Rectángulo"/>
          <p:cNvSpPr/>
          <p:nvPr/>
        </p:nvSpPr>
        <p:spPr>
          <a:xfrm>
            <a:off x="857224" y="4929198"/>
            <a:ext cx="19288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 err="1" smtClean="0"/>
              <a:t>GuardMoveOdo</a:t>
            </a:r>
            <a:endParaRPr lang="es-ES" sz="1800" dirty="0"/>
          </a:p>
        </p:txBody>
      </p:sp>
      <p:sp>
        <p:nvSpPr>
          <p:cNvPr id="45" name="44 Rectángulo"/>
          <p:cNvSpPr/>
          <p:nvPr/>
        </p:nvSpPr>
        <p:spPr>
          <a:xfrm>
            <a:off x="7213092" y="4416990"/>
            <a:ext cx="164518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 err="1" smtClean="0"/>
              <a:t>DisplayGuard</a:t>
            </a:r>
            <a:endParaRPr lang="es-ES" sz="1800" dirty="0"/>
          </a:p>
        </p:txBody>
      </p:sp>
      <p:sp>
        <p:nvSpPr>
          <p:cNvPr id="44" name="43 Rectángulo"/>
          <p:cNvSpPr/>
          <p:nvPr/>
        </p:nvSpPr>
        <p:spPr>
          <a:xfrm>
            <a:off x="7215206" y="4857760"/>
            <a:ext cx="164307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1800" dirty="0" err="1" smtClean="0"/>
              <a:t>StopGuard</a:t>
            </a:r>
            <a:endParaRPr lang="es-ES" sz="1800" dirty="0"/>
          </a:p>
        </p:txBody>
      </p:sp>
      <p:grpSp>
        <p:nvGrpSpPr>
          <p:cNvPr id="46" name="Group 107"/>
          <p:cNvGrpSpPr>
            <a:grpSpLocks/>
          </p:cNvGrpSpPr>
          <p:nvPr/>
        </p:nvGrpSpPr>
        <p:grpSpPr bwMode="auto">
          <a:xfrm>
            <a:off x="5657864" y="3367094"/>
            <a:ext cx="914400" cy="990600"/>
            <a:chOff x="1392" y="3120"/>
            <a:chExt cx="864" cy="864"/>
          </a:xfrm>
        </p:grpSpPr>
        <p:sp>
          <p:nvSpPr>
            <p:cNvPr id="47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48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49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52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60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1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2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53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54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55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57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8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9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6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63" name="62 Rectángulo"/>
          <p:cNvSpPr/>
          <p:nvPr/>
        </p:nvSpPr>
        <p:spPr>
          <a:xfrm>
            <a:off x="5628681" y="2857496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Display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allAtOnce" animBg="1"/>
      <p:bldP spid="44" grpId="0" build="allAtOnce" animBg="1"/>
      <p:bldP spid="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Odómetro</a:t>
            </a:r>
            <a:endParaRPr lang="es-ES" dirty="0"/>
          </a:p>
        </p:txBody>
      </p:sp>
      <p:sp>
        <p:nvSpPr>
          <p:cNvPr id="1026" name="AutoShape 2" descr="data:image/jpg;base64,/9j/4AAQSkZJRgABAQAAAQABAAD/2wCEAAkGBhESERUPERAWEBIUFB4TDxEYDw8QFhcTFBMVIBUQEhQXJyghFyUvGRMYIC8gLygvLSwsIR4xNTAqNycrLSkBCQoKDAwNGQ8OGTMkHCQpNTYxNTAzNTUvNSopKSwpNSkwNSosLzU1NTYqKS0pLDUvNTU1Ni0sLCozNTQ2KSkpKf/AABEIALoAUAMBIgACEQEDEQH/xAAcAAEAAgIDAQAAAAAAAAAAAAAABAcFBgEDCAL/xAA4EAACAQIDAwoDBwUBAAAAAAABAgADEQQSIQUxUQYHEyJBYXGBkaEycpIUI0KCscHRM1JTYsIV/8QAFwEBAQEBAAAAAAAAAAAAAAAAAAEFAv/EAB0RAQEBAAICAwAAAAAAAAAAAAABAhExEiEDIlH/2gAMAwEAAhEDEQA/ALxicMbC8oDlbjMXTejixiagq1lcs6OyC5bSmtvwhWpgDu7zA9ARIOw8f0+Go1736Skrk97KCfe8nQEREBERAREQEq/nj2DTp4Ki9FFppSrN1FUKPvtSfrUestCa7zg7JbE7PrUkQ1HsGpqN5ZWBsPK8CBzT7Q6XZtMHfSZqXkrXW/5WE3GV7zQbMxWHpV6WJotSu61KYYrc9Uq2gJt/TX1lhQEREBERAREQE4I7JzEDH4fRx5r6gH9VMyEx2IFnvwIb0I/ZjMjAREQEREBERAREQIWPTUd4tfxuP3Ek4epmVW4gX8e33nXjh1b8JxgD1SODG3gdf3gSYiICIiAiIgIiIHxWF1Mh4A2YrxAP0kg+2WTzML/6dFKyoa1MMzZAnSJmJYaKFve+ZIGaiIgIiICIiAiIgJ545e0Psm2KtVBly1kxKkAduVifUNPQ81XlVyCweMqLXrK+cDJdarICNbZgPmMDZ6NUMoZTcMAVPcRcH0n3I+z6arSpqqhFVAqqNyhVACjwtaSICIiAiIgIiICdeIW6kTsnDDSBHwD3Ujgx99f+pJkPBt1mXuuB4Eg+2WTICIiAiIgIiICIiBCtaqO/T6h/KCTZBx4sQ3DX6SD+gMnQEREBERAREQERECNjl0B77HwO+dmFclFJ32sfEb/cRiUuhHdOrZzXU+N/qAP6mBKiIgIiICIiAiIgcETH7Pazsvt8p/hxMjMM9XJigOxiD5MGB9wsDMzjNMBy828+DwFbE07dIAFpki4DOwAa3ba97TzzV25iardLVxFU1Drmao2YHs+Xygepola81HOE+Kvg8S+esq5qNUnWoo+JX4sN9+0eBvZUBERARE+KyXUrxBHqIFTbd546xqvSwdNBTU2Wq13ZwCRnC6BQbadtpBpc5tSu1LplWnWRx1hmVKihgcpH4Ddbb7a+U0XZmz2+11MG7rQqZsmZ/hDoCLH8wtItCqXF6g1DFDbcbdolzZL7c6ls4iwuU/L2vifukTpBfSmq2QMpuM1+s2o0Og07jNZxnJ2rXRjVKis2qWXd/qxG/uOpHEzt5I4t2zoxuF3PuY62yse3dvmw4cNUfoqNNq1TeUQXt87HRPEmaMzjx51fTJ1r5PPjM+373Wk8gMQ9LaVAC91xCqdeL5HFxv0Yz1FKy5Ac0hwtb7Zi3WpWBzU6a3yoxucxJ+I6yzZmteEREKREQKa53ub2p0p2nhVLA64lFBJVv8oA3gjfwOu4m1ebKw1bEOKVKmXqE/CvW8z/AG+c9UTqpYVFJKoqk/EQqgnxI3wKy5KczzU8z4rEGzkMaVO6mwHwNU3gXJ3W8ZY2zNk0cOgp0KS0lHYoA14nie+TIltt7SZk6IiJF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1047448" y="3357562"/>
            <a:ext cx="914400" cy="990600"/>
            <a:chOff x="1392" y="3120"/>
            <a:chExt cx="864" cy="864"/>
          </a:xfrm>
        </p:grpSpPr>
        <p:sp>
          <p:nvSpPr>
            <p:cNvPr id="7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4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9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5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20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1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2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6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4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8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7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9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6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40" name="39 Rectángulo"/>
          <p:cNvSpPr/>
          <p:nvPr/>
        </p:nvSpPr>
        <p:spPr>
          <a:xfrm>
            <a:off x="904572" y="2857496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Odómetro</a:t>
            </a:r>
            <a:endParaRPr lang="es-ES" dirty="0"/>
          </a:p>
        </p:txBody>
      </p:sp>
      <p:sp>
        <p:nvSpPr>
          <p:cNvPr id="42" name="41 Rectángulo"/>
          <p:cNvSpPr/>
          <p:nvPr/>
        </p:nvSpPr>
        <p:spPr>
          <a:xfrm>
            <a:off x="857224" y="4500570"/>
            <a:ext cx="19288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 err="1" smtClean="0"/>
              <a:t>GuardOdoModify</a:t>
            </a:r>
            <a:endParaRPr lang="es-ES" sz="1800" dirty="0"/>
          </a:p>
        </p:txBody>
      </p:sp>
      <p:sp>
        <p:nvSpPr>
          <p:cNvPr id="43" name="42 Rectángulo"/>
          <p:cNvSpPr/>
          <p:nvPr/>
        </p:nvSpPr>
        <p:spPr>
          <a:xfrm>
            <a:off x="857224" y="4929198"/>
            <a:ext cx="19288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 err="1" smtClean="0"/>
              <a:t>GuardMoveOdo</a:t>
            </a:r>
            <a:endParaRPr lang="es-ES" sz="1800" dirty="0"/>
          </a:p>
        </p:txBody>
      </p:sp>
      <p:sp>
        <p:nvSpPr>
          <p:cNvPr id="45" name="44 Rectángulo"/>
          <p:cNvSpPr/>
          <p:nvPr/>
        </p:nvSpPr>
        <p:spPr>
          <a:xfrm>
            <a:off x="7213092" y="4416990"/>
            <a:ext cx="164518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 err="1" smtClean="0"/>
              <a:t>DisplayGuard</a:t>
            </a:r>
            <a:endParaRPr lang="es-ES" sz="1800" dirty="0"/>
          </a:p>
        </p:txBody>
      </p:sp>
      <p:sp>
        <p:nvSpPr>
          <p:cNvPr id="44" name="43 Rectángulo"/>
          <p:cNvSpPr/>
          <p:nvPr/>
        </p:nvSpPr>
        <p:spPr>
          <a:xfrm>
            <a:off x="7215206" y="4857760"/>
            <a:ext cx="164307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1800" dirty="0" err="1" smtClean="0"/>
              <a:t>StopGuard</a:t>
            </a:r>
            <a:endParaRPr lang="es-ES" sz="1800" dirty="0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7943880" y="3367094"/>
            <a:ext cx="914400" cy="990600"/>
            <a:chOff x="1392" y="3120"/>
            <a:chExt cx="864" cy="864"/>
          </a:xfrm>
        </p:grpSpPr>
        <p:sp>
          <p:nvSpPr>
            <p:cNvPr id="47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3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49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5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60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1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2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23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54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24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57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8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9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6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63" name="62 Rectángulo"/>
          <p:cNvSpPr/>
          <p:nvPr/>
        </p:nvSpPr>
        <p:spPr>
          <a:xfrm>
            <a:off x="7914697" y="2857496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Display</a:t>
            </a:r>
            <a:endParaRPr lang="es-ES" dirty="0"/>
          </a:p>
        </p:txBody>
      </p:sp>
      <p:cxnSp>
        <p:nvCxnSpPr>
          <p:cNvPr id="48" name="47 Forma"/>
          <p:cNvCxnSpPr>
            <a:stCxn id="43" idx="1"/>
            <a:endCxn id="14" idx="31"/>
          </p:cNvCxnSpPr>
          <p:nvPr/>
        </p:nvCxnSpPr>
        <p:spPr bwMode="auto">
          <a:xfrm rot="10800000" flipH="1">
            <a:off x="857224" y="3578108"/>
            <a:ext cx="190498" cy="1535757"/>
          </a:xfrm>
          <a:prstGeom prst="bentConnector5">
            <a:avLst>
              <a:gd name="adj1" fmla="val -234288"/>
              <a:gd name="adj2" fmla="val 44678"/>
              <a:gd name="adj3" fmla="val -237147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54 Forma"/>
          <p:cNvCxnSpPr/>
          <p:nvPr/>
        </p:nvCxnSpPr>
        <p:spPr bwMode="auto">
          <a:xfrm rot="16200000" flipH="1">
            <a:off x="1821640" y="3893347"/>
            <a:ext cx="785815" cy="428627"/>
          </a:xfrm>
          <a:prstGeom prst="bentConnector3">
            <a:avLst>
              <a:gd name="adj1" fmla="val -1717"/>
            </a:avLst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71 Forma"/>
          <p:cNvCxnSpPr>
            <a:stCxn id="42" idx="3"/>
          </p:cNvCxnSpPr>
          <p:nvPr/>
        </p:nvCxnSpPr>
        <p:spPr bwMode="auto">
          <a:xfrm flipV="1">
            <a:off x="2786050" y="3500438"/>
            <a:ext cx="5072098" cy="118479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54 Forma"/>
          <p:cNvCxnSpPr/>
          <p:nvPr/>
        </p:nvCxnSpPr>
        <p:spPr bwMode="auto">
          <a:xfrm rot="5400000">
            <a:off x="7679554" y="4107662"/>
            <a:ext cx="357189" cy="285752"/>
          </a:xfrm>
          <a:prstGeom prst="bentConnector3">
            <a:avLst>
              <a:gd name="adj1" fmla="val -2826"/>
            </a:avLst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54 Forma"/>
          <p:cNvCxnSpPr/>
          <p:nvPr/>
        </p:nvCxnSpPr>
        <p:spPr bwMode="auto">
          <a:xfrm rot="10800000" flipV="1">
            <a:off x="5500694" y="5072073"/>
            <a:ext cx="1643074" cy="92869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1" y="5514996"/>
            <a:ext cx="1666875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2381" y="1857364"/>
            <a:ext cx="1666875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/**</a:t>
            </a:r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Main</a:t>
            </a:r>
            <a:r>
              <a:rPr lang="es-ES" sz="1800" dirty="0" smtClean="0"/>
              <a:t> </a:t>
            </a:r>
            <a:r>
              <a:rPr lang="es-ES" sz="1800" dirty="0" err="1" smtClean="0"/>
              <a:t>method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</a:t>
            </a:r>
          </a:p>
          <a:p>
            <a:r>
              <a:rPr lang="es-ES" sz="1800" dirty="0" smtClean="0"/>
              <a:t>     * @</a:t>
            </a:r>
            <a:r>
              <a:rPr lang="es-ES" sz="1800" dirty="0" err="1" smtClean="0"/>
              <a:t>param</a:t>
            </a:r>
            <a:r>
              <a:rPr lang="es-ES" sz="1800" dirty="0" smtClean="0"/>
              <a:t> </a:t>
            </a:r>
            <a:r>
              <a:rPr lang="es-ES" sz="1800" dirty="0" err="1" smtClean="0"/>
              <a:t>args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command</a:t>
            </a:r>
            <a:r>
              <a:rPr lang="es-ES" sz="1800" dirty="0" smtClean="0"/>
              <a:t> line </a:t>
            </a:r>
            <a:r>
              <a:rPr lang="es-ES" sz="1800" dirty="0" err="1" smtClean="0"/>
              <a:t>arguments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*/</a:t>
            </a:r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static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main</a:t>
            </a:r>
            <a:r>
              <a:rPr lang="es-ES" sz="1800" dirty="0" smtClean="0"/>
              <a:t>(</a:t>
            </a:r>
            <a:r>
              <a:rPr lang="es-ES" sz="1800" dirty="0" err="1" smtClean="0"/>
              <a:t>String</a:t>
            </a:r>
            <a:r>
              <a:rPr lang="es-ES" sz="1800" dirty="0" smtClean="0"/>
              <a:t>[] </a:t>
            </a:r>
            <a:r>
              <a:rPr lang="es-ES" sz="1800" dirty="0" err="1" smtClean="0"/>
              <a:t>args</a:t>
            </a:r>
            <a:r>
              <a:rPr lang="es-ES" sz="1800" dirty="0" smtClean="0"/>
              <a:t>) {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and </a:t>
            </a:r>
            <a:r>
              <a:rPr lang="es-ES" sz="1800" dirty="0" err="1" smtClean="0"/>
              <a:t>starts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BESA </a:t>
            </a:r>
            <a:r>
              <a:rPr lang="es-ES" sz="1800" dirty="0" err="1" smtClean="0"/>
              <a:t>container</a:t>
            </a:r>
            <a:r>
              <a:rPr lang="es-ES" sz="1800" dirty="0" smtClean="0"/>
              <a:t>.               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AdmBESA</a:t>
            </a:r>
            <a:r>
              <a:rPr lang="es-ES" sz="1800" dirty="0" smtClean="0"/>
              <a:t> </a:t>
            </a:r>
            <a:r>
              <a:rPr lang="es-ES" sz="1800" dirty="0" err="1" smtClean="0"/>
              <a:t>adm</a:t>
            </a:r>
            <a:r>
              <a:rPr lang="es-ES" sz="1800" dirty="0" smtClean="0"/>
              <a:t> = </a:t>
            </a:r>
            <a:r>
              <a:rPr lang="es-ES" sz="1800" dirty="0" err="1" smtClean="0"/>
              <a:t>AdmBESA.getInstance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</a:t>
            </a:r>
            <a:r>
              <a:rPr lang="es-ES" sz="1800" dirty="0" smtClean="0"/>
              <a:t> </a:t>
            </a:r>
            <a:r>
              <a:rPr lang="es-ES" sz="1800" dirty="0" err="1" smtClean="0"/>
              <a:t>agent</a:t>
            </a:r>
            <a:r>
              <a:rPr lang="es-ES" sz="1800" dirty="0" smtClean="0"/>
              <a:t>.                                     //</a:t>
            </a:r>
          </a:p>
          <a:p>
            <a:r>
              <a:rPr lang="es-ES" sz="1800" dirty="0" smtClean="0"/>
              <a:t>        //--------------------------------------------------------------------//        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alias = "Display";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DisplayState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displaySate</a:t>
            </a:r>
            <a:r>
              <a:rPr lang="es-ES" sz="1800" dirty="0" smtClean="0"/>
              <a:t> = new </a:t>
            </a:r>
            <a:r>
              <a:rPr lang="es-ES" sz="1800" dirty="0" err="1" smtClean="0"/>
              <a:t>DisplayState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displayStruct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double</a:t>
            </a:r>
            <a:r>
              <a:rPr lang="es-ES" sz="1800" dirty="0" smtClean="0"/>
              <a:t>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 = 0.91;</a:t>
            </a:r>
            <a:endParaRPr lang="es-E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/**</a:t>
            </a:r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Main</a:t>
            </a:r>
            <a:r>
              <a:rPr lang="es-ES" sz="1800" dirty="0" smtClean="0"/>
              <a:t> </a:t>
            </a:r>
            <a:r>
              <a:rPr lang="es-ES" sz="1800" dirty="0" err="1" smtClean="0"/>
              <a:t>method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</a:t>
            </a:r>
          </a:p>
          <a:p>
            <a:r>
              <a:rPr lang="es-ES" sz="1800" dirty="0" smtClean="0"/>
              <a:t>     * @</a:t>
            </a:r>
            <a:r>
              <a:rPr lang="es-ES" sz="1800" dirty="0" err="1" smtClean="0"/>
              <a:t>param</a:t>
            </a:r>
            <a:r>
              <a:rPr lang="es-ES" sz="1800" dirty="0" smtClean="0"/>
              <a:t> </a:t>
            </a:r>
            <a:r>
              <a:rPr lang="es-ES" sz="1800" dirty="0" err="1" smtClean="0"/>
              <a:t>args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command</a:t>
            </a:r>
            <a:r>
              <a:rPr lang="es-ES" sz="1800" dirty="0" smtClean="0"/>
              <a:t> line </a:t>
            </a:r>
            <a:r>
              <a:rPr lang="es-ES" sz="1800" dirty="0" err="1" smtClean="0"/>
              <a:t>arguments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*/</a:t>
            </a:r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static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main</a:t>
            </a:r>
            <a:r>
              <a:rPr lang="es-ES" sz="1800" dirty="0" smtClean="0"/>
              <a:t>(</a:t>
            </a:r>
            <a:r>
              <a:rPr lang="es-ES" sz="1800" dirty="0" err="1" smtClean="0"/>
              <a:t>String</a:t>
            </a:r>
            <a:r>
              <a:rPr lang="es-ES" sz="1800" dirty="0" smtClean="0"/>
              <a:t>[] </a:t>
            </a:r>
            <a:r>
              <a:rPr lang="es-ES" sz="1800" dirty="0" err="1" smtClean="0"/>
              <a:t>args</a:t>
            </a:r>
            <a:r>
              <a:rPr lang="es-ES" sz="1800" dirty="0" smtClean="0"/>
              <a:t>) {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and </a:t>
            </a:r>
            <a:r>
              <a:rPr lang="es-ES" sz="1800" dirty="0" err="1" smtClean="0"/>
              <a:t>starts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BESA </a:t>
            </a:r>
            <a:r>
              <a:rPr lang="es-ES" sz="1800" dirty="0" err="1" smtClean="0"/>
              <a:t>container</a:t>
            </a:r>
            <a:r>
              <a:rPr lang="es-ES" sz="1800" dirty="0" smtClean="0"/>
              <a:t>.               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AdmBESA</a:t>
            </a:r>
            <a:r>
              <a:rPr lang="es-ES" sz="1800" dirty="0" smtClean="0"/>
              <a:t> </a:t>
            </a:r>
            <a:r>
              <a:rPr lang="es-ES" sz="1800" dirty="0" err="1" smtClean="0"/>
              <a:t>adm</a:t>
            </a:r>
            <a:r>
              <a:rPr lang="es-ES" sz="1800" dirty="0" smtClean="0"/>
              <a:t> = </a:t>
            </a:r>
            <a:r>
              <a:rPr lang="es-ES" sz="1800" dirty="0" err="1" smtClean="0"/>
              <a:t>AdmBESA.getInstance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</a:t>
            </a:r>
            <a:r>
              <a:rPr lang="es-ES" sz="1800" dirty="0" smtClean="0"/>
              <a:t> </a:t>
            </a:r>
            <a:r>
              <a:rPr lang="es-ES" sz="1800" dirty="0" err="1" smtClean="0"/>
              <a:t>agent</a:t>
            </a:r>
            <a:r>
              <a:rPr lang="es-ES" sz="1800" dirty="0" smtClean="0"/>
              <a:t>.                                     //</a:t>
            </a:r>
          </a:p>
          <a:p>
            <a:r>
              <a:rPr lang="es-ES" sz="1800" dirty="0" smtClean="0"/>
              <a:t>        //--------------------------------------------------------------------//        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alias = "Display";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DisplayState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displaySate</a:t>
            </a:r>
            <a:r>
              <a:rPr lang="es-ES" sz="1800" dirty="0" smtClean="0"/>
              <a:t> = new </a:t>
            </a:r>
            <a:r>
              <a:rPr lang="es-ES" sz="1800" dirty="0" err="1" smtClean="0"/>
              <a:t>DisplayState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displayStruct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double</a:t>
            </a:r>
            <a:r>
              <a:rPr lang="es-ES" sz="1800" dirty="0" smtClean="0"/>
              <a:t>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 = 0.91;</a:t>
            </a:r>
            <a:endParaRPr lang="es-ES" sz="1800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1571604" y="3214686"/>
            <a:ext cx="4500594" cy="1214446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/**</a:t>
            </a:r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Main</a:t>
            </a:r>
            <a:r>
              <a:rPr lang="es-ES" sz="1800" dirty="0" smtClean="0"/>
              <a:t> </a:t>
            </a:r>
            <a:r>
              <a:rPr lang="es-ES" sz="1800" dirty="0" err="1" smtClean="0"/>
              <a:t>method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</a:t>
            </a:r>
          </a:p>
          <a:p>
            <a:r>
              <a:rPr lang="es-ES" sz="1800" dirty="0" smtClean="0"/>
              <a:t>     * @</a:t>
            </a:r>
            <a:r>
              <a:rPr lang="es-ES" sz="1800" dirty="0" err="1" smtClean="0"/>
              <a:t>param</a:t>
            </a:r>
            <a:r>
              <a:rPr lang="es-ES" sz="1800" dirty="0" smtClean="0"/>
              <a:t> </a:t>
            </a:r>
            <a:r>
              <a:rPr lang="es-ES" sz="1800" dirty="0" err="1" smtClean="0"/>
              <a:t>args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command</a:t>
            </a:r>
            <a:r>
              <a:rPr lang="es-ES" sz="1800" dirty="0" smtClean="0"/>
              <a:t> line </a:t>
            </a:r>
            <a:r>
              <a:rPr lang="es-ES" sz="1800" dirty="0" err="1" smtClean="0"/>
              <a:t>arguments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*/</a:t>
            </a:r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static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main</a:t>
            </a:r>
            <a:r>
              <a:rPr lang="es-ES" sz="1800" dirty="0" smtClean="0"/>
              <a:t>(</a:t>
            </a:r>
            <a:r>
              <a:rPr lang="es-ES" sz="1800" dirty="0" err="1" smtClean="0"/>
              <a:t>String</a:t>
            </a:r>
            <a:r>
              <a:rPr lang="es-ES" sz="1800" dirty="0" smtClean="0"/>
              <a:t>[] </a:t>
            </a:r>
            <a:r>
              <a:rPr lang="es-ES" sz="1800" dirty="0" err="1" smtClean="0"/>
              <a:t>args</a:t>
            </a:r>
            <a:r>
              <a:rPr lang="es-ES" sz="1800" dirty="0" smtClean="0"/>
              <a:t>) {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and </a:t>
            </a:r>
            <a:r>
              <a:rPr lang="es-ES" sz="1800" dirty="0" err="1" smtClean="0"/>
              <a:t>starts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BESA </a:t>
            </a:r>
            <a:r>
              <a:rPr lang="es-ES" sz="1800" dirty="0" err="1" smtClean="0"/>
              <a:t>container</a:t>
            </a:r>
            <a:r>
              <a:rPr lang="es-ES" sz="1800" dirty="0" smtClean="0"/>
              <a:t>.               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AdmBESA</a:t>
            </a:r>
            <a:r>
              <a:rPr lang="es-ES" sz="1800" dirty="0" smtClean="0"/>
              <a:t> </a:t>
            </a:r>
            <a:r>
              <a:rPr lang="es-ES" sz="1800" dirty="0" err="1" smtClean="0"/>
              <a:t>adm</a:t>
            </a:r>
            <a:r>
              <a:rPr lang="es-ES" sz="1800" dirty="0" smtClean="0"/>
              <a:t> = </a:t>
            </a:r>
            <a:r>
              <a:rPr lang="es-ES" sz="1800" dirty="0" err="1" smtClean="0"/>
              <a:t>AdmBESA.getInstance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</a:t>
            </a:r>
            <a:r>
              <a:rPr lang="es-ES" sz="1800" dirty="0" smtClean="0"/>
              <a:t> </a:t>
            </a:r>
            <a:r>
              <a:rPr lang="es-ES" sz="1800" dirty="0" err="1" smtClean="0"/>
              <a:t>agent</a:t>
            </a:r>
            <a:r>
              <a:rPr lang="es-ES" sz="1800" dirty="0" smtClean="0"/>
              <a:t>.                                     //</a:t>
            </a:r>
          </a:p>
          <a:p>
            <a:r>
              <a:rPr lang="es-ES" sz="1800" dirty="0" smtClean="0"/>
              <a:t>        //--------------------------------------------------------------------//        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alias = "Display";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DisplayState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displaySate</a:t>
            </a:r>
            <a:r>
              <a:rPr lang="es-ES" sz="1800" dirty="0" smtClean="0"/>
              <a:t> = new </a:t>
            </a:r>
            <a:r>
              <a:rPr lang="es-ES" sz="1800" dirty="0" err="1" smtClean="0"/>
              <a:t>DisplayState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displayStruct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double</a:t>
            </a:r>
            <a:r>
              <a:rPr lang="es-ES" sz="1800" dirty="0" smtClean="0"/>
              <a:t>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 = 0.91;</a:t>
            </a:r>
            <a:endParaRPr lang="es-ES" sz="1800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1571604" y="4286256"/>
            <a:ext cx="4500594" cy="2286016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     try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displayStruct.bindGuard</a:t>
            </a:r>
            <a:r>
              <a:rPr lang="es-ES" sz="1800" dirty="0" smtClean="0"/>
              <a:t>(</a:t>
            </a:r>
            <a:r>
              <a:rPr lang="es-ES" sz="1800" dirty="0" err="1" smtClean="0"/>
              <a:t>DisplayGuard.class</a:t>
            </a:r>
            <a:r>
              <a:rPr lang="es-ES" sz="1800" dirty="0" smtClean="0"/>
              <a:t>);             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displayStruct.bindGuard</a:t>
            </a:r>
            <a:r>
              <a:rPr lang="es-ES" sz="1800" dirty="0" smtClean="0"/>
              <a:t>(</a:t>
            </a:r>
            <a:r>
              <a:rPr lang="es-ES" sz="1800" dirty="0" err="1" smtClean="0"/>
              <a:t>StopGuard.class</a:t>
            </a:r>
            <a:endParaRPr lang="es-ES" sz="1800" dirty="0" smtClean="0"/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= new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(alias, </a:t>
            </a:r>
            <a:r>
              <a:rPr lang="es-ES" sz="1800" dirty="0" err="1" smtClean="0"/>
              <a:t>displaySate</a:t>
            </a:r>
            <a:r>
              <a:rPr lang="es-ES" sz="1800" dirty="0" smtClean="0"/>
              <a:t>, </a:t>
            </a:r>
            <a:r>
              <a:rPr lang="es-ES" sz="1800" dirty="0" err="1" smtClean="0"/>
              <a:t>displayStruct</a:t>
            </a:r>
            <a:r>
              <a:rPr lang="es-ES" sz="1800" dirty="0" smtClean="0"/>
              <a:t>,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); </a:t>
            </a:r>
          </a:p>
          <a:p>
            <a:r>
              <a:rPr lang="es-ES" sz="1800" dirty="0" smtClean="0"/>
              <a:t>       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(ex);</a:t>
            </a:r>
          </a:p>
          <a:p>
            <a:r>
              <a:rPr lang="es-ES" sz="1800" dirty="0" smtClean="0"/>
              <a:t>        }        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displayAgent.start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odometer</a:t>
            </a:r>
            <a:r>
              <a:rPr lang="es-ES" sz="1800" dirty="0" smtClean="0"/>
              <a:t> </a:t>
            </a:r>
            <a:r>
              <a:rPr lang="es-ES" sz="1800" dirty="0" err="1" smtClean="0"/>
              <a:t>agent</a:t>
            </a:r>
            <a:r>
              <a:rPr lang="es-ES" sz="1800" dirty="0" smtClean="0"/>
              <a:t>.                                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 </a:t>
            </a:r>
            <a:r>
              <a:rPr lang="es-ES" sz="1800" dirty="0" err="1" smtClean="0"/>
              <a:t>agOdo</a:t>
            </a:r>
            <a:r>
              <a:rPr lang="es-ES" sz="1800" dirty="0" smtClean="0"/>
              <a:t>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       alias = "Odometro_1";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 </a:t>
            </a:r>
            <a:r>
              <a:rPr lang="es-ES" sz="1800" dirty="0" err="1" smtClean="0"/>
              <a:t>stateAgOdo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(0);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 = 0.92;</a:t>
            </a:r>
            <a:endParaRPr lang="es-ES" sz="1800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1571604" y="1500174"/>
            <a:ext cx="7072362" cy="2000264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     try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displayStruct.bindGuard</a:t>
            </a:r>
            <a:r>
              <a:rPr lang="es-ES" sz="1800" dirty="0" smtClean="0"/>
              <a:t>(</a:t>
            </a:r>
            <a:r>
              <a:rPr lang="es-ES" sz="1800" dirty="0" err="1" smtClean="0"/>
              <a:t>DisplayGuard.class</a:t>
            </a:r>
            <a:r>
              <a:rPr lang="es-ES" sz="1800" dirty="0" smtClean="0"/>
              <a:t>);             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displayStruct.bindGuard</a:t>
            </a:r>
            <a:r>
              <a:rPr lang="es-ES" sz="1800" dirty="0" smtClean="0"/>
              <a:t>(</a:t>
            </a:r>
            <a:r>
              <a:rPr lang="es-ES" sz="1800" dirty="0" err="1" smtClean="0"/>
              <a:t>StopGuard.class</a:t>
            </a:r>
            <a:endParaRPr lang="es-ES" sz="1800" dirty="0" smtClean="0"/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= new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(alias, </a:t>
            </a:r>
            <a:r>
              <a:rPr lang="es-ES" sz="1800" dirty="0" err="1" smtClean="0"/>
              <a:t>displaySate</a:t>
            </a:r>
            <a:r>
              <a:rPr lang="es-ES" sz="1800" dirty="0" smtClean="0"/>
              <a:t>, </a:t>
            </a:r>
            <a:r>
              <a:rPr lang="es-ES" sz="1800" dirty="0" err="1" smtClean="0"/>
              <a:t>displayStruct</a:t>
            </a:r>
            <a:r>
              <a:rPr lang="es-ES" sz="1800" dirty="0" smtClean="0"/>
              <a:t>,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); </a:t>
            </a:r>
          </a:p>
          <a:p>
            <a:r>
              <a:rPr lang="es-ES" sz="1800" dirty="0" smtClean="0"/>
              <a:t>       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(ex);</a:t>
            </a:r>
          </a:p>
          <a:p>
            <a:r>
              <a:rPr lang="es-ES" sz="1800" dirty="0" smtClean="0"/>
              <a:t>        }        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displayAgent.start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odometer</a:t>
            </a:r>
            <a:r>
              <a:rPr lang="es-ES" sz="1800" dirty="0" smtClean="0"/>
              <a:t> </a:t>
            </a:r>
            <a:r>
              <a:rPr lang="es-ES" sz="1800" dirty="0" err="1" smtClean="0"/>
              <a:t>agent</a:t>
            </a:r>
            <a:r>
              <a:rPr lang="es-ES" sz="1800" dirty="0" smtClean="0"/>
              <a:t>.                                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 </a:t>
            </a:r>
            <a:r>
              <a:rPr lang="es-ES" sz="1800" dirty="0" err="1" smtClean="0"/>
              <a:t>agOdo</a:t>
            </a:r>
            <a:r>
              <a:rPr lang="es-ES" sz="1800" dirty="0" smtClean="0"/>
              <a:t>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       alias = "Odometro_1";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 </a:t>
            </a:r>
            <a:r>
              <a:rPr lang="es-ES" sz="1800" dirty="0" err="1" smtClean="0"/>
              <a:t>stateAgOdo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(0);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 = 0.92;</a:t>
            </a:r>
            <a:endParaRPr lang="es-ES" sz="1800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1571604" y="3500438"/>
            <a:ext cx="4500594" cy="285752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     try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displayStruct.bindGuard</a:t>
            </a:r>
            <a:r>
              <a:rPr lang="es-ES" sz="1800" dirty="0" smtClean="0"/>
              <a:t>(</a:t>
            </a:r>
            <a:r>
              <a:rPr lang="es-ES" sz="1800" dirty="0" err="1" smtClean="0"/>
              <a:t>DisplayGuard.class</a:t>
            </a:r>
            <a:r>
              <a:rPr lang="es-ES" sz="1800" dirty="0" smtClean="0"/>
              <a:t>);             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displayStruct.bindGuard</a:t>
            </a:r>
            <a:r>
              <a:rPr lang="es-ES" sz="1800" dirty="0" smtClean="0"/>
              <a:t>(</a:t>
            </a:r>
            <a:r>
              <a:rPr lang="es-ES" sz="1800" dirty="0" err="1" smtClean="0"/>
              <a:t>StopGuard.class</a:t>
            </a:r>
            <a:endParaRPr lang="es-ES" sz="1800" dirty="0" smtClean="0"/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= new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(alias, </a:t>
            </a:r>
            <a:r>
              <a:rPr lang="es-ES" sz="1800" dirty="0" err="1" smtClean="0"/>
              <a:t>displaySate</a:t>
            </a:r>
            <a:r>
              <a:rPr lang="es-ES" sz="1800" dirty="0" smtClean="0"/>
              <a:t>, </a:t>
            </a:r>
            <a:r>
              <a:rPr lang="es-ES" sz="1800" dirty="0" err="1" smtClean="0"/>
              <a:t>displayStruct</a:t>
            </a:r>
            <a:r>
              <a:rPr lang="es-ES" sz="1800" dirty="0" smtClean="0"/>
              <a:t>,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); </a:t>
            </a:r>
          </a:p>
          <a:p>
            <a:r>
              <a:rPr lang="es-ES" sz="1800" dirty="0" smtClean="0"/>
              <a:t>       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(ex);</a:t>
            </a:r>
          </a:p>
          <a:p>
            <a:r>
              <a:rPr lang="es-ES" sz="1800" dirty="0" smtClean="0"/>
              <a:t>        }        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displayAgent.start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odometer</a:t>
            </a:r>
            <a:r>
              <a:rPr lang="es-ES" sz="1800" dirty="0" smtClean="0"/>
              <a:t> </a:t>
            </a:r>
            <a:r>
              <a:rPr lang="es-ES" sz="1800" dirty="0" err="1" smtClean="0"/>
              <a:t>agent</a:t>
            </a:r>
            <a:r>
              <a:rPr lang="es-ES" sz="1800" dirty="0" smtClean="0"/>
              <a:t>.                                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 </a:t>
            </a:r>
            <a:r>
              <a:rPr lang="es-ES" sz="1800" dirty="0" err="1" smtClean="0"/>
              <a:t>agOdo</a:t>
            </a:r>
            <a:r>
              <a:rPr lang="es-ES" sz="1800" dirty="0" smtClean="0"/>
              <a:t>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       alias = "Odometro_1";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 </a:t>
            </a:r>
            <a:r>
              <a:rPr lang="es-ES" sz="1800" dirty="0" err="1" smtClean="0"/>
              <a:t>stateAgOdo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(0);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 = 0.92;</a:t>
            </a:r>
            <a:endParaRPr lang="es-ES" sz="1800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1571604" y="3786190"/>
            <a:ext cx="4500594" cy="2214578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      try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structOdo.addBehavior</a:t>
            </a:r>
            <a:r>
              <a:rPr lang="es-ES" sz="1800" dirty="0" smtClean="0"/>
              <a:t>("</a:t>
            </a:r>
            <a:r>
              <a:rPr lang="es-ES" sz="1800" dirty="0" err="1" smtClean="0"/>
              <a:t>BehaviorOdo</a:t>
            </a:r>
            <a:r>
              <a:rPr lang="es-ES" sz="1800" dirty="0" smtClean="0"/>
              <a:t>");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structOdo.bindGuard</a:t>
            </a:r>
            <a:r>
              <a:rPr lang="es-ES" sz="1800" dirty="0" smtClean="0"/>
              <a:t>("</a:t>
            </a:r>
            <a:r>
              <a:rPr lang="es-ES" sz="1800" dirty="0" err="1" smtClean="0"/>
              <a:t>BehaviorOdo</a:t>
            </a:r>
            <a:r>
              <a:rPr lang="es-ES" sz="1800" dirty="0" smtClean="0"/>
              <a:t>", </a:t>
            </a:r>
            <a:r>
              <a:rPr lang="es-ES" sz="1800" dirty="0" err="1" smtClean="0"/>
              <a:t>GuardOdoModify.class</a:t>
            </a:r>
            <a:r>
              <a:rPr lang="es-ES" sz="1800" dirty="0" smtClean="0"/>
              <a:t>);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structOdo.bindGuard</a:t>
            </a:r>
            <a:r>
              <a:rPr lang="es-ES" sz="1800" dirty="0" smtClean="0"/>
              <a:t>("</a:t>
            </a:r>
            <a:r>
              <a:rPr lang="es-ES" sz="1800" dirty="0" err="1" smtClean="0"/>
              <a:t>BehaviorOdo</a:t>
            </a:r>
            <a:r>
              <a:rPr lang="es-ES" sz="1800" dirty="0" smtClean="0"/>
              <a:t>", </a:t>
            </a:r>
            <a:r>
              <a:rPr lang="es-ES" sz="1800" dirty="0" err="1" smtClean="0"/>
              <a:t>GuardMoveOdo.class</a:t>
            </a:r>
            <a:r>
              <a:rPr lang="es-ES" sz="1800" dirty="0" smtClean="0"/>
              <a:t>);. 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agOdo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(alias, </a:t>
            </a:r>
            <a:r>
              <a:rPr lang="es-ES" sz="1800" dirty="0" err="1" smtClean="0"/>
              <a:t>stateAgOdo</a:t>
            </a:r>
            <a:r>
              <a:rPr lang="es-ES" sz="1800" dirty="0" smtClean="0"/>
              <a:t>,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,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   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(ex);</a:t>
            </a:r>
          </a:p>
          <a:p>
            <a:r>
              <a:rPr lang="es-ES" sz="1800" dirty="0" smtClean="0"/>
              <a:t>        }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agOdo.start</a:t>
            </a:r>
            <a:r>
              <a:rPr lang="es-ES" sz="1800" dirty="0" smtClean="0"/>
              <a:t>();        </a:t>
            </a:r>
          </a:p>
          <a:p>
            <a:r>
              <a:rPr lang="es-ES" sz="1800" dirty="0" smtClean="0"/>
              <a:t>        //---------------------------------------------------------------------------------------------//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Starts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odometer</a:t>
            </a:r>
            <a:r>
              <a:rPr lang="es-ES" sz="1800" dirty="0" smtClean="0"/>
              <a:t>,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a </a:t>
            </a:r>
            <a:r>
              <a:rPr lang="es-ES" sz="1800" dirty="0" err="1" smtClean="0"/>
              <a:t>PeriodicDataBESA</a:t>
            </a:r>
            <a:r>
              <a:rPr lang="es-ES" sz="1800" dirty="0" smtClean="0"/>
              <a:t> </a:t>
            </a:r>
            <a:r>
              <a:rPr lang="es-ES" sz="1800" dirty="0" err="1" smtClean="0"/>
              <a:t>guard</a:t>
            </a:r>
            <a:r>
              <a:rPr lang="es-ES" sz="1800" dirty="0" smtClean="0"/>
              <a:t> and </a:t>
            </a:r>
            <a:r>
              <a:rPr lang="es-ES" sz="1800" dirty="0" err="1" smtClean="0"/>
              <a:t>start</a:t>
            </a:r>
            <a:r>
              <a:rPr lang="es-ES" sz="1800" dirty="0" smtClean="0"/>
              <a:t>    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command</a:t>
            </a:r>
            <a:r>
              <a:rPr lang="es-ES" sz="1800" dirty="0" smtClean="0"/>
              <a:t> (</a:t>
            </a:r>
            <a:r>
              <a:rPr lang="es-ES" sz="1800" dirty="0" err="1" smtClean="0"/>
              <a:t>for</a:t>
            </a:r>
            <a:r>
              <a:rPr lang="es-ES" sz="1800" dirty="0" smtClean="0"/>
              <a:t> </a:t>
            </a:r>
            <a:r>
              <a:rPr lang="es-ES" sz="1800" dirty="0" err="1" smtClean="0"/>
              <a:t>starts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process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increments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counter</a:t>
            </a:r>
            <a:r>
              <a:rPr lang="es-ES" sz="1800" dirty="0" smtClean="0"/>
              <a:t>). </a:t>
            </a:r>
            <a:r>
              <a:rPr lang="es-ES" sz="1800" dirty="0" err="1" smtClean="0"/>
              <a:t>The</a:t>
            </a:r>
            <a:r>
              <a:rPr lang="es-ES" sz="1800" dirty="0" smtClean="0"/>
              <a:t>    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PeriodicDataBESA</a:t>
            </a:r>
            <a:r>
              <a:rPr lang="es-ES" sz="1800" dirty="0" smtClean="0"/>
              <a:t> </a:t>
            </a:r>
            <a:r>
              <a:rPr lang="es-ES" sz="1800" dirty="0" err="1" smtClean="0"/>
              <a:t>is</a:t>
            </a:r>
            <a:r>
              <a:rPr lang="es-ES" sz="1800" dirty="0" smtClean="0"/>
              <a:t> a data </a:t>
            </a:r>
            <a:r>
              <a:rPr lang="es-ES" sz="1800" dirty="0" err="1" smtClean="0"/>
              <a:t>type</a:t>
            </a:r>
            <a:r>
              <a:rPr lang="es-ES" sz="1800" dirty="0" smtClean="0"/>
              <a:t> predefine </a:t>
            </a:r>
            <a:r>
              <a:rPr lang="es-ES" sz="1800" dirty="0" err="1" smtClean="0"/>
              <a:t>for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configuration</a:t>
            </a:r>
            <a:r>
              <a:rPr lang="es-ES" sz="1800" dirty="0" smtClean="0"/>
              <a:t> of   // 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periodic</a:t>
            </a:r>
            <a:r>
              <a:rPr lang="es-ES" sz="1800" dirty="0" smtClean="0"/>
              <a:t> </a:t>
            </a:r>
            <a:r>
              <a:rPr lang="es-ES" sz="1800" dirty="0" err="1" smtClean="0"/>
              <a:t>guard</a:t>
            </a:r>
            <a:r>
              <a:rPr lang="es-ES" sz="1800" dirty="0" smtClean="0"/>
              <a:t>.                                                                              //</a:t>
            </a:r>
          </a:p>
          <a:p>
            <a:r>
              <a:rPr lang="es-ES" sz="1800" dirty="0" smtClean="0"/>
              <a:t>        //---------------------------------------------------------------------------------------------//</a:t>
            </a:r>
          </a:p>
        </p:txBody>
      </p:sp>
      <p:sp>
        <p:nvSpPr>
          <p:cNvPr id="5" name="4 Rectángulo"/>
          <p:cNvSpPr/>
          <p:nvPr/>
        </p:nvSpPr>
        <p:spPr bwMode="auto">
          <a:xfrm>
            <a:off x="1571604" y="1500174"/>
            <a:ext cx="5929354" cy="2214578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2" name="Group 2"/>
          <p:cNvGrpSpPr>
            <a:grpSpLocks/>
          </p:cNvGrpSpPr>
          <p:nvPr/>
        </p:nvGrpSpPr>
        <p:grpSpPr bwMode="auto">
          <a:xfrm>
            <a:off x="4724400" y="3913188"/>
            <a:ext cx="4419600" cy="2944812"/>
            <a:chOff x="3456" y="912"/>
            <a:chExt cx="2101" cy="1279"/>
          </a:xfrm>
        </p:grpSpPr>
        <p:grpSp>
          <p:nvGrpSpPr>
            <p:cNvPr id="138243" name="Group 3"/>
            <p:cNvGrpSpPr>
              <a:grpSpLocks/>
            </p:cNvGrpSpPr>
            <p:nvPr/>
          </p:nvGrpSpPr>
          <p:grpSpPr bwMode="auto">
            <a:xfrm>
              <a:off x="4992" y="1248"/>
              <a:ext cx="565" cy="520"/>
              <a:chOff x="1358" y="2465"/>
              <a:chExt cx="565" cy="520"/>
            </a:xfrm>
          </p:grpSpPr>
          <p:sp>
            <p:nvSpPr>
              <p:cNvPr id="138244" name="Freeform 4"/>
              <p:cNvSpPr>
                <a:spLocks/>
              </p:cNvSpPr>
              <p:nvPr/>
            </p:nvSpPr>
            <p:spPr bwMode="auto">
              <a:xfrm>
                <a:off x="1387" y="2761"/>
                <a:ext cx="76" cy="29"/>
              </a:xfrm>
              <a:custGeom>
                <a:avLst/>
                <a:gdLst/>
                <a:ahLst/>
                <a:cxnLst>
                  <a:cxn ang="0">
                    <a:pos x="54" y="7"/>
                  </a:cxn>
                  <a:cxn ang="0">
                    <a:pos x="54" y="15"/>
                  </a:cxn>
                  <a:cxn ang="0">
                    <a:pos x="52" y="22"/>
                  </a:cxn>
                  <a:cxn ang="0">
                    <a:pos x="46" y="26"/>
                  </a:cxn>
                  <a:cxn ang="0">
                    <a:pos x="40" y="31"/>
                  </a:cxn>
                  <a:cxn ang="0">
                    <a:pos x="35" y="31"/>
                  </a:cxn>
                  <a:cxn ang="0">
                    <a:pos x="29" y="31"/>
                  </a:cxn>
                  <a:cxn ang="0">
                    <a:pos x="23" y="31"/>
                  </a:cxn>
                  <a:cxn ang="0">
                    <a:pos x="17" y="29"/>
                  </a:cxn>
                  <a:cxn ang="0">
                    <a:pos x="13" y="28"/>
                  </a:cxn>
                  <a:cxn ang="0">
                    <a:pos x="8" y="25"/>
                  </a:cxn>
                  <a:cxn ang="0">
                    <a:pos x="3" y="22"/>
                  </a:cxn>
                  <a:cxn ang="0">
                    <a:pos x="0" y="17"/>
                  </a:cxn>
                  <a:cxn ang="0">
                    <a:pos x="3" y="8"/>
                  </a:cxn>
                  <a:cxn ang="0">
                    <a:pos x="10" y="5"/>
                  </a:cxn>
                  <a:cxn ang="0">
                    <a:pos x="20" y="2"/>
                  </a:cxn>
                  <a:cxn ang="0">
                    <a:pos x="28" y="0"/>
                  </a:cxn>
                  <a:cxn ang="0">
                    <a:pos x="36" y="0"/>
                  </a:cxn>
                  <a:cxn ang="0">
                    <a:pos x="43" y="0"/>
                  </a:cxn>
                  <a:cxn ang="0">
                    <a:pos x="48" y="2"/>
                  </a:cxn>
                  <a:cxn ang="0">
                    <a:pos x="54" y="7"/>
                  </a:cxn>
                </a:cxnLst>
                <a:rect l="0" t="0" r="r" b="b"/>
                <a:pathLst>
                  <a:path w="54" h="31">
                    <a:moveTo>
                      <a:pt x="54" y="7"/>
                    </a:moveTo>
                    <a:lnTo>
                      <a:pt x="54" y="15"/>
                    </a:lnTo>
                    <a:lnTo>
                      <a:pt x="52" y="22"/>
                    </a:lnTo>
                    <a:lnTo>
                      <a:pt x="46" y="26"/>
                    </a:lnTo>
                    <a:lnTo>
                      <a:pt x="40" y="31"/>
                    </a:lnTo>
                    <a:lnTo>
                      <a:pt x="35" y="31"/>
                    </a:lnTo>
                    <a:lnTo>
                      <a:pt x="29" y="31"/>
                    </a:lnTo>
                    <a:lnTo>
                      <a:pt x="23" y="31"/>
                    </a:lnTo>
                    <a:lnTo>
                      <a:pt x="17" y="29"/>
                    </a:lnTo>
                    <a:lnTo>
                      <a:pt x="13" y="28"/>
                    </a:lnTo>
                    <a:lnTo>
                      <a:pt x="8" y="25"/>
                    </a:lnTo>
                    <a:lnTo>
                      <a:pt x="3" y="22"/>
                    </a:lnTo>
                    <a:lnTo>
                      <a:pt x="0" y="17"/>
                    </a:lnTo>
                    <a:lnTo>
                      <a:pt x="3" y="8"/>
                    </a:lnTo>
                    <a:lnTo>
                      <a:pt x="10" y="5"/>
                    </a:lnTo>
                    <a:lnTo>
                      <a:pt x="20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8" y="2"/>
                    </a:lnTo>
                    <a:lnTo>
                      <a:pt x="54" y="7"/>
                    </a:lnTo>
                    <a:close/>
                  </a:path>
                </a:pathLst>
              </a:custGeom>
              <a:solidFill>
                <a:srgbClr val="7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45" name="Freeform 5"/>
              <p:cNvSpPr>
                <a:spLocks/>
              </p:cNvSpPr>
              <p:nvPr/>
            </p:nvSpPr>
            <p:spPr bwMode="auto">
              <a:xfrm>
                <a:off x="1610" y="2825"/>
                <a:ext cx="128" cy="65"/>
              </a:xfrm>
              <a:custGeom>
                <a:avLst/>
                <a:gdLst/>
                <a:ahLst/>
                <a:cxnLst>
                  <a:cxn ang="0">
                    <a:pos x="89" y="53"/>
                  </a:cxn>
                  <a:cxn ang="0">
                    <a:pos x="84" y="60"/>
                  </a:cxn>
                  <a:cxn ang="0">
                    <a:pos x="78" y="65"/>
                  </a:cxn>
                  <a:cxn ang="0">
                    <a:pos x="70" y="67"/>
                  </a:cxn>
                  <a:cxn ang="0">
                    <a:pos x="62" y="68"/>
                  </a:cxn>
                  <a:cxn ang="0">
                    <a:pos x="54" y="68"/>
                  </a:cxn>
                  <a:cxn ang="0">
                    <a:pos x="46" y="67"/>
                  </a:cxn>
                  <a:cxn ang="0">
                    <a:pos x="38" y="66"/>
                  </a:cxn>
                  <a:cxn ang="0">
                    <a:pos x="31" y="64"/>
                  </a:cxn>
                  <a:cxn ang="0">
                    <a:pos x="22" y="59"/>
                  </a:cxn>
                  <a:cxn ang="0">
                    <a:pos x="14" y="54"/>
                  </a:cxn>
                  <a:cxn ang="0">
                    <a:pos x="6" y="47"/>
                  </a:cxn>
                  <a:cxn ang="0">
                    <a:pos x="0" y="39"/>
                  </a:cxn>
                  <a:cxn ang="0">
                    <a:pos x="75" y="0"/>
                  </a:cxn>
                  <a:cxn ang="0">
                    <a:pos x="83" y="12"/>
                  </a:cxn>
                  <a:cxn ang="0">
                    <a:pos x="89" y="24"/>
                  </a:cxn>
                  <a:cxn ang="0">
                    <a:pos x="91" y="38"/>
                  </a:cxn>
                  <a:cxn ang="0">
                    <a:pos x="89" y="53"/>
                  </a:cxn>
                </a:cxnLst>
                <a:rect l="0" t="0" r="r" b="b"/>
                <a:pathLst>
                  <a:path w="91" h="68">
                    <a:moveTo>
                      <a:pt x="89" y="53"/>
                    </a:moveTo>
                    <a:lnTo>
                      <a:pt x="84" y="60"/>
                    </a:lnTo>
                    <a:lnTo>
                      <a:pt x="78" y="65"/>
                    </a:lnTo>
                    <a:lnTo>
                      <a:pt x="70" y="67"/>
                    </a:lnTo>
                    <a:lnTo>
                      <a:pt x="62" y="68"/>
                    </a:lnTo>
                    <a:lnTo>
                      <a:pt x="54" y="68"/>
                    </a:lnTo>
                    <a:lnTo>
                      <a:pt x="46" y="67"/>
                    </a:lnTo>
                    <a:lnTo>
                      <a:pt x="38" y="66"/>
                    </a:lnTo>
                    <a:lnTo>
                      <a:pt x="31" y="64"/>
                    </a:lnTo>
                    <a:lnTo>
                      <a:pt x="22" y="59"/>
                    </a:lnTo>
                    <a:lnTo>
                      <a:pt x="14" y="54"/>
                    </a:lnTo>
                    <a:lnTo>
                      <a:pt x="6" y="47"/>
                    </a:lnTo>
                    <a:lnTo>
                      <a:pt x="0" y="39"/>
                    </a:lnTo>
                    <a:lnTo>
                      <a:pt x="75" y="0"/>
                    </a:lnTo>
                    <a:lnTo>
                      <a:pt x="83" y="12"/>
                    </a:lnTo>
                    <a:lnTo>
                      <a:pt x="89" y="24"/>
                    </a:lnTo>
                    <a:lnTo>
                      <a:pt x="91" y="38"/>
                    </a:lnTo>
                    <a:lnTo>
                      <a:pt x="89" y="53"/>
                    </a:lnTo>
                    <a:close/>
                  </a:path>
                </a:pathLst>
              </a:custGeom>
              <a:solidFill>
                <a:srgbClr val="7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46" name="Freeform 6"/>
              <p:cNvSpPr>
                <a:spLocks/>
              </p:cNvSpPr>
              <p:nvPr/>
            </p:nvSpPr>
            <p:spPr bwMode="auto">
              <a:xfrm>
                <a:off x="1381" y="2478"/>
                <a:ext cx="453" cy="484"/>
              </a:xfrm>
              <a:custGeom>
                <a:avLst/>
                <a:gdLst/>
                <a:ahLst/>
                <a:cxnLst>
                  <a:cxn ang="0">
                    <a:pos x="53" y="220"/>
                  </a:cxn>
                  <a:cxn ang="0">
                    <a:pos x="207" y="102"/>
                  </a:cxn>
                  <a:cxn ang="0">
                    <a:pos x="298" y="235"/>
                  </a:cxn>
                  <a:cxn ang="0">
                    <a:pos x="389" y="178"/>
                  </a:cxn>
                  <a:cxn ang="0">
                    <a:pos x="437" y="0"/>
                  </a:cxn>
                  <a:cxn ang="0">
                    <a:pos x="615" y="40"/>
                  </a:cxn>
                  <a:cxn ang="0">
                    <a:pos x="591" y="220"/>
                  </a:cxn>
                  <a:cxn ang="0">
                    <a:pos x="672" y="287"/>
                  </a:cxn>
                  <a:cxn ang="0">
                    <a:pos x="842" y="245"/>
                  </a:cxn>
                  <a:cxn ang="0">
                    <a:pos x="904" y="414"/>
                  </a:cxn>
                  <a:cxn ang="0">
                    <a:pos x="779" y="471"/>
                  </a:cxn>
                  <a:cxn ang="0">
                    <a:pos x="741" y="680"/>
                  </a:cxn>
                  <a:cxn ang="0">
                    <a:pos x="823" y="762"/>
                  </a:cxn>
                  <a:cxn ang="0">
                    <a:pos x="703" y="937"/>
                  </a:cxn>
                  <a:cxn ang="0">
                    <a:pos x="596" y="825"/>
                  </a:cxn>
                  <a:cxn ang="0">
                    <a:pos x="471" y="855"/>
                  </a:cxn>
                  <a:cxn ang="0">
                    <a:pos x="442" y="967"/>
                  </a:cxn>
                  <a:cxn ang="0">
                    <a:pos x="269" y="952"/>
                  </a:cxn>
                  <a:cxn ang="0">
                    <a:pos x="264" y="828"/>
                  </a:cxn>
                  <a:cxn ang="0">
                    <a:pos x="169" y="722"/>
                  </a:cxn>
                  <a:cxn ang="0">
                    <a:pos x="53" y="752"/>
                  </a:cxn>
                  <a:cxn ang="0">
                    <a:pos x="0" y="543"/>
                  </a:cxn>
                  <a:cxn ang="0">
                    <a:pos x="106" y="486"/>
                  </a:cxn>
                  <a:cxn ang="0">
                    <a:pos x="125" y="348"/>
                  </a:cxn>
                  <a:cxn ang="0">
                    <a:pos x="53" y="220"/>
                  </a:cxn>
                  <a:cxn ang="0">
                    <a:pos x="53" y="220"/>
                  </a:cxn>
                </a:cxnLst>
                <a:rect l="0" t="0" r="r" b="b"/>
                <a:pathLst>
                  <a:path w="904" h="967">
                    <a:moveTo>
                      <a:pt x="53" y="220"/>
                    </a:moveTo>
                    <a:lnTo>
                      <a:pt x="207" y="102"/>
                    </a:lnTo>
                    <a:lnTo>
                      <a:pt x="298" y="235"/>
                    </a:lnTo>
                    <a:lnTo>
                      <a:pt x="389" y="178"/>
                    </a:lnTo>
                    <a:lnTo>
                      <a:pt x="437" y="0"/>
                    </a:lnTo>
                    <a:lnTo>
                      <a:pt x="615" y="40"/>
                    </a:lnTo>
                    <a:lnTo>
                      <a:pt x="591" y="220"/>
                    </a:lnTo>
                    <a:lnTo>
                      <a:pt x="672" y="287"/>
                    </a:lnTo>
                    <a:lnTo>
                      <a:pt x="842" y="245"/>
                    </a:lnTo>
                    <a:lnTo>
                      <a:pt x="904" y="414"/>
                    </a:lnTo>
                    <a:lnTo>
                      <a:pt x="779" y="471"/>
                    </a:lnTo>
                    <a:lnTo>
                      <a:pt x="741" y="680"/>
                    </a:lnTo>
                    <a:lnTo>
                      <a:pt x="823" y="762"/>
                    </a:lnTo>
                    <a:lnTo>
                      <a:pt x="703" y="937"/>
                    </a:lnTo>
                    <a:lnTo>
                      <a:pt x="596" y="825"/>
                    </a:lnTo>
                    <a:lnTo>
                      <a:pt x="471" y="855"/>
                    </a:lnTo>
                    <a:lnTo>
                      <a:pt x="442" y="967"/>
                    </a:lnTo>
                    <a:lnTo>
                      <a:pt x="269" y="952"/>
                    </a:lnTo>
                    <a:lnTo>
                      <a:pt x="264" y="828"/>
                    </a:lnTo>
                    <a:lnTo>
                      <a:pt x="169" y="722"/>
                    </a:lnTo>
                    <a:lnTo>
                      <a:pt x="53" y="752"/>
                    </a:lnTo>
                    <a:lnTo>
                      <a:pt x="0" y="543"/>
                    </a:lnTo>
                    <a:lnTo>
                      <a:pt x="106" y="486"/>
                    </a:lnTo>
                    <a:lnTo>
                      <a:pt x="125" y="348"/>
                    </a:lnTo>
                    <a:lnTo>
                      <a:pt x="53" y="220"/>
                    </a:lnTo>
                    <a:lnTo>
                      <a:pt x="53" y="220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47" name="Freeform 7"/>
              <p:cNvSpPr>
                <a:spLocks/>
              </p:cNvSpPr>
              <p:nvPr/>
            </p:nvSpPr>
            <p:spPr bwMode="auto">
              <a:xfrm>
                <a:off x="1488" y="2648"/>
                <a:ext cx="198" cy="232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147" y="133"/>
                  </a:cxn>
                  <a:cxn ang="0">
                    <a:pos x="191" y="241"/>
                  </a:cxn>
                  <a:cxn ang="0">
                    <a:pos x="299" y="241"/>
                  </a:cxn>
                  <a:cxn ang="0">
                    <a:pos x="398" y="173"/>
                  </a:cxn>
                  <a:cxn ang="0">
                    <a:pos x="373" y="388"/>
                  </a:cxn>
                  <a:cxn ang="0">
                    <a:pos x="242" y="464"/>
                  </a:cxn>
                  <a:cxn ang="0">
                    <a:pos x="54" y="384"/>
                  </a:cxn>
                  <a:cxn ang="0">
                    <a:pos x="0" y="255"/>
                  </a:cxn>
                  <a:cxn ang="0">
                    <a:pos x="94" y="84"/>
                  </a:cxn>
                  <a:cxn ang="0">
                    <a:pos x="189" y="0"/>
                  </a:cxn>
                  <a:cxn ang="0">
                    <a:pos x="189" y="0"/>
                  </a:cxn>
                </a:cxnLst>
                <a:rect l="0" t="0" r="r" b="b"/>
                <a:pathLst>
                  <a:path w="398" h="464">
                    <a:moveTo>
                      <a:pt x="189" y="0"/>
                    </a:moveTo>
                    <a:lnTo>
                      <a:pt x="147" y="133"/>
                    </a:lnTo>
                    <a:lnTo>
                      <a:pt x="191" y="241"/>
                    </a:lnTo>
                    <a:lnTo>
                      <a:pt x="299" y="241"/>
                    </a:lnTo>
                    <a:lnTo>
                      <a:pt x="398" y="173"/>
                    </a:lnTo>
                    <a:lnTo>
                      <a:pt x="373" y="388"/>
                    </a:lnTo>
                    <a:lnTo>
                      <a:pt x="242" y="464"/>
                    </a:lnTo>
                    <a:lnTo>
                      <a:pt x="54" y="384"/>
                    </a:lnTo>
                    <a:lnTo>
                      <a:pt x="0" y="255"/>
                    </a:lnTo>
                    <a:lnTo>
                      <a:pt x="94" y="84"/>
                    </a:lnTo>
                    <a:lnTo>
                      <a:pt x="189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48" name="Freeform 8"/>
              <p:cNvSpPr>
                <a:spLocks/>
              </p:cNvSpPr>
              <p:nvPr/>
            </p:nvSpPr>
            <p:spPr bwMode="auto">
              <a:xfrm>
                <a:off x="1412" y="2575"/>
                <a:ext cx="83" cy="15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68" y="116"/>
                  </a:cxn>
                  <a:cxn ang="0">
                    <a:pos x="114" y="195"/>
                  </a:cxn>
                  <a:cxn ang="0">
                    <a:pos x="95" y="313"/>
                  </a:cxn>
                  <a:cxn ang="0">
                    <a:pos x="46" y="292"/>
                  </a:cxn>
                  <a:cxn ang="0">
                    <a:pos x="65" y="154"/>
                  </a:cxn>
                  <a:cxn ang="0">
                    <a:pos x="0" y="45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168" h="313">
                    <a:moveTo>
                      <a:pt x="42" y="0"/>
                    </a:moveTo>
                    <a:lnTo>
                      <a:pt x="168" y="116"/>
                    </a:lnTo>
                    <a:lnTo>
                      <a:pt x="114" y="195"/>
                    </a:lnTo>
                    <a:lnTo>
                      <a:pt x="95" y="313"/>
                    </a:lnTo>
                    <a:lnTo>
                      <a:pt x="46" y="292"/>
                    </a:lnTo>
                    <a:lnTo>
                      <a:pt x="65" y="154"/>
                    </a:lnTo>
                    <a:lnTo>
                      <a:pt x="0" y="45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49" name="Freeform 9"/>
              <p:cNvSpPr>
                <a:spLocks/>
              </p:cNvSpPr>
              <p:nvPr/>
            </p:nvSpPr>
            <p:spPr bwMode="auto">
              <a:xfrm>
                <a:off x="1394" y="2759"/>
                <a:ext cx="399" cy="214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46" y="118"/>
                  </a:cxn>
                  <a:cxn ang="0">
                    <a:pos x="152" y="77"/>
                  </a:cxn>
                  <a:cxn ang="0">
                    <a:pos x="219" y="0"/>
                  </a:cxn>
                  <a:cxn ang="0">
                    <a:pos x="392" y="208"/>
                  </a:cxn>
                  <a:cxn ang="0">
                    <a:pos x="561" y="168"/>
                  </a:cxn>
                  <a:cxn ang="0">
                    <a:pos x="622" y="145"/>
                  </a:cxn>
                  <a:cxn ang="0">
                    <a:pos x="603" y="225"/>
                  </a:cxn>
                  <a:cxn ang="0">
                    <a:pos x="667" y="287"/>
                  </a:cxn>
                  <a:cxn ang="0">
                    <a:pos x="799" y="202"/>
                  </a:cxn>
                  <a:cxn ang="0">
                    <a:pos x="679" y="377"/>
                  </a:cxn>
                  <a:cxn ang="0">
                    <a:pos x="567" y="284"/>
                  </a:cxn>
                  <a:cxn ang="0">
                    <a:pos x="468" y="287"/>
                  </a:cxn>
                  <a:cxn ang="0">
                    <a:pos x="417" y="428"/>
                  </a:cxn>
                  <a:cxn ang="0">
                    <a:pos x="232" y="419"/>
                  </a:cxn>
                  <a:cxn ang="0">
                    <a:pos x="240" y="268"/>
                  </a:cxn>
                  <a:cxn ang="0">
                    <a:pos x="145" y="162"/>
                  </a:cxn>
                  <a:cxn ang="0">
                    <a:pos x="29" y="213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799" h="428">
                    <a:moveTo>
                      <a:pt x="0" y="27"/>
                    </a:moveTo>
                    <a:lnTo>
                      <a:pt x="46" y="118"/>
                    </a:lnTo>
                    <a:lnTo>
                      <a:pt x="152" y="77"/>
                    </a:lnTo>
                    <a:lnTo>
                      <a:pt x="219" y="0"/>
                    </a:lnTo>
                    <a:lnTo>
                      <a:pt x="392" y="208"/>
                    </a:lnTo>
                    <a:lnTo>
                      <a:pt x="561" y="168"/>
                    </a:lnTo>
                    <a:lnTo>
                      <a:pt x="622" y="145"/>
                    </a:lnTo>
                    <a:lnTo>
                      <a:pt x="603" y="225"/>
                    </a:lnTo>
                    <a:lnTo>
                      <a:pt x="667" y="287"/>
                    </a:lnTo>
                    <a:lnTo>
                      <a:pt x="799" y="202"/>
                    </a:lnTo>
                    <a:lnTo>
                      <a:pt x="679" y="377"/>
                    </a:lnTo>
                    <a:lnTo>
                      <a:pt x="567" y="284"/>
                    </a:lnTo>
                    <a:lnTo>
                      <a:pt x="468" y="287"/>
                    </a:lnTo>
                    <a:lnTo>
                      <a:pt x="417" y="428"/>
                    </a:lnTo>
                    <a:lnTo>
                      <a:pt x="232" y="419"/>
                    </a:lnTo>
                    <a:lnTo>
                      <a:pt x="240" y="268"/>
                    </a:lnTo>
                    <a:lnTo>
                      <a:pt x="145" y="162"/>
                    </a:lnTo>
                    <a:lnTo>
                      <a:pt x="29" y="213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50" name="Freeform 10"/>
              <p:cNvSpPr>
                <a:spLocks/>
              </p:cNvSpPr>
              <p:nvPr/>
            </p:nvSpPr>
            <p:spPr bwMode="auto">
              <a:xfrm>
                <a:off x="1605" y="2913"/>
                <a:ext cx="90" cy="61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1" y="69"/>
                  </a:cxn>
                  <a:cxn ang="0">
                    <a:pos x="152" y="0"/>
                  </a:cxn>
                  <a:cxn ang="0">
                    <a:pos x="181" y="29"/>
                  </a:cxn>
                  <a:cxn ang="0">
                    <a:pos x="105" y="124"/>
                  </a:cxn>
                  <a:cxn ang="0">
                    <a:pos x="8" y="101"/>
                  </a:cxn>
                  <a:cxn ang="0">
                    <a:pos x="0" y="75"/>
                  </a:cxn>
                  <a:cxn ang="0">
                    <a:pos x="0" y="75"/>
                  </a:cxn>
                </a:cxnLst>
                <a:rect l="0" t="0" r="r" b="b"/>
                <a:pathLst>
                  <a:path w="181" h="124">
                    <a:moveTo>
                      <a:pt x="0" y="75"/>
                    </a:moveTo>
                    <a:lnTo>
                      <a:pt x="61" y="69"/>
                    </a:lnTo>
                    <a:lnTo>
                      <a:pt x="152" y="0"/>
                    </a:lnTo>
                    <a:lnTo>
                      <a:pt x="181" y="29"/>
                    </a:lnTo>
                    <a:lnTo>
                      <a:pt x="105" y="124"/>
                    </a:lnTo>
                    <a:lnTo>
                      <a:pt x="8" y="101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51" name="Freeform 11"/>
              <p:cNvSpPr>
                <a:spLocks/>
              </p:cNvSpPr>
              <p:nvPr/>
            </p:nvSpPr>
            <p:spPr bwMode="auto">
              <a:xfrm>
                <a:off x="1358" y="2519"/>
                <a:ext cx="445" cy="466"/>
              </a:xfrm>
              <a:custGeom>
                <a:avLst/>
                <a:gdLst/>
                <a:ahLst/>
                <a:cxnLst>
                  <a:cxn ang="0">
                    <a:pos x="217" y="588"/>
                  </a:cxn>
                  <a:cxn ang="0">
                    <a:pos x="272" y="671"/>
                  </a:cxn>
                  <a:cxn ang="0">
                    <a:pos x="354" y="721"/>
                  </a:cxn>
                  <a:cxn ang="0">
                    <a:pos x="327" y="852"/>
                  </a:cxn>
                  <a:cxn ang="0">
                    <a:pos x="471" y="875"/>
                  </a:cxn>
                  <a:cxn ang="0">
                    <a:pos x="502" y="753"/>
                  </a:cxn>
                  <a:cxn ang="0">
                    <a:pos x="641" y="725"/>
                  </a:cxn>
                  <a:cxn ang="0">
                    <a:pos x="743" y="824"/>
                  </a:cxn>
                  <a:cxn ang="0">
                    <a:pos x="861" y="666"/>
                  </a:cxn>
                  <a:cxn ang="0">
                    <a:pos x="889" y="690"/>
                  </a:cxn>
                  <a:cxn ang="0">
                    <a:pos x="753" y="882"/>
                  </a:cxn>
                  <a:cxn ang="0">
                    <a:pos x="616" y="780"/>
                  </a:cxn>
                  <a:cxn ang="0">
                    <a:pos x="544" y="803"/>
                  </a:cxn>
                  <a:cxn ang="0">
                    <a:pos x="507" y="932"/>
                  </a:cxn>
                  <a:cxn ang="0">
                    <a:pos x="268" y="901"/>
                  </a:cxn>
                  <a:cxn ang="0">
                    <a:pos x="281" y="793"/>
                  </a:cxn>
                  <a:cxn ang="0">
                    <a:pos x="192" y="698"/>
                  </a:cxn>
                  <a:cxn ang="0">
                    <a:pos x="82" y="730"/>
                  </a:cxn>
                  <a:cxn ang="0">
                    <a:pos x="0" y="525"/>
                  </a:cxn>
                  <a:cxn ang="0">
                    <a:pos x="30" y="447"/>
                  </a:cxn>
                  <a:cxn ang="0">
                    <a:pos x="124" y="411"/>
                  </a:cxn>
                  <a:cxn ang="0">
                    <a:pos x="127" y="280"/>
                  </a:cxn>
                  <a:cxn ang="0">
                    <a:pos x="61" y="208"/>
                  </a:cxn>
                  <a:cxn ang="0">
                    <a:pos x="99" y="84"/>
                  </a:cxn>
                  <a:cxn ang="0">
                    <a:pos x="285" y="0"/>
                  </a:cxn>
                  <a:cxn ang="0">
                    <a:pos x="131" y="151"/>
                  </a:cxn>
                  <a:cxn ang="0">
                    <a:pos x="224" y="248"/>
                  </a:cxn>
                  <a:cxn ang="0">
                    <a:pos x="196" y="310"/>
                  </a:cxn>
                  <a:cxn ang="0">
                    <a:pos x="186" y="424"/>
                  </a:cxn>
                  <a:cxn ang="0">
                    <a:pos x="68" y="497"/>
                  </a:cxn>
                  <a:cxn ang="0">
                    <a:pos x="110" y="647"/>
                  </a:cxn>
                  <a:cxn ang="0">
                    <a:pos x="217" y="588"/>
                  </a:cxn>
                  <a:cxn ang="0">
                    <a:pos x="217" y="588"/>
                  </a:cxn>
                </a:cxnLst>
                <a:rect l="0" t="0" r="r" b="b"/>
                <a:pathLst>
                  <a:path w="889" h="932">
                    <a:moveTo>
                      <a:pt x="217" y="588"/>
                    </a:moveTo>
                    <a:lnTo>
                      <a:pt x="272" y="671"/>
                    </a:lnTo>
                    <a:lnTo>
                      <a:pt x="354" y="721"/>
                    </a:lnTo>
                    <a:lnTo>
                      <a:pt x="327" y="852"/>
                    </a:lnTo>
                    <a:lnTo>
                      <a:pt x="471" y="875"/>
                    </a:lnTo>
                    <a:lnTo>
                      <a:pt x="502" y="753"/>
                    </a:lnTo>
                    <a:lnTo>
                      <a:pt x="641" y="725"/>
                    </a:lnTo>
                    <a:lnTo>
                      <a:pt x="743" y="824"/>
                    </a:lnTo>
                    <a:lnTo>
                      <a:pt x="861" y="666"/>
                    </a:lnTo>
                    <a:lnTo>
                      <a:pt x="889" y="690"/>
                    </a:lnTo>
                    <a:lnTo>
                      <a:pt x="753" y="882"/>
                    </a:lnTo>
                    <a:lnTo>
                      <a:pt x="616" y="780"/>
                    </a:lnTo>
                    <a:lnTo>
                      <a:pt x="544" y="803"/>
                    </a:lnTo>
                    <a:lnTo>
                      <a:pt x="507" y="932"/>
                    </a:lnTo>
                    <a:lnTo>
                      <a:pt x="268" y="901"/>
                    </a:lnTo>
                    <a:lnTo>
                      <a:pt x="281" y="793"/>
                    </a:lnTo>
                    <a:lnTo>
                      <a:pt x="192" y="698"/>
                    </a:lnTo>
                    <a:lnTo>
                      <a:pt x="82" y="730"/>
                    </a:lnTo>
                    <a:lnTo>
                      <a:pt x="0" y="525"/>
                    </a:lnTo>
                    <a:lnTo>
                      <a:pt x="30" y="447"/>
                    </a:lnTo>
                    <a:lnTo>
                      <a:pt x="124" y="411"/>
                    </a:lnTo>
                    <a:lnTo>
                      <a:pt x="127" y="280"/>
                    </a:lnTo>
                    <a:lnTo>
                      <a:pt x="61" y="208"/>
                    </a:lnTo>
                    <a:lnTo>
                      <a:pt x="99" y="84"/>
                    </a:lnTo>
                    <a:lnTo>
                      <a:pt x="285" y="0"/>
                    </a:lnTo>
                    <a:lnTo>
                      <a:pt x="131" y="151"/>
                    </a:lnTo>
                    <a:lnTo>
                      <a:pt x="224" y="248"/>
                    </a:lnTo>
                    <a:lnTo>
                      <a:pt x="196" y="310"/>
                    </a:lnTo>
                    <a:lnTo>
                      <a:pt x="186" y="424"/>
                    </a:lnTo>
                    <a:lnTo>
                      <a:pt x="68" y="497"/>
                    </a:lnTo>
                    <a:lnTo>
                      <a:pt x="110" y="647"/>
                    </a:lnTo>
                    <a:lnTo>
                      <a:pt x="217" y="588"/>
                    </a:lnTo>
                    <a:lnTo>
                      <a:pt x="217" y="5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52" name="Freeform 12"/>
              <p:cNvSpPr>
                <a:spLocks/>
              </p:cNvSpPr>
              <p:nvPr/>
            </p:nvSpPr>
            <p:spPr bwMode="auto">
              <a:xfrm>
                <a:off x="1507" y="2648"/>
                <a:ext cx="178" cy="207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80" y="114"/>
                  </a:cxn>
                  <a:cxn ang="0">
                    <a:pos x="99" y="251"/>
                  </a:cxn>
                  <a:cxn ang="0">
                    <a:pos x="179" y="306"/>
                  </a:cxn>
                  <a:cxn ang="0">
                    <a:pos x="293" y="278"/>
                  </a:cxn>
                  <a:cxn ang="0">
                    <a:pos x="358" y="183"/>
                  </a:cxn>
                  <a:cxn ang="0">
                    <a:pos x="348" y="304"/>
                  </a:cxn>
                  <a:cxn ang="0">
                    <a:pos x="316" y="359"/>
                  </a:cxn>
                  <a:cxn ang="0">
                    <a:pos x="268" y="392"/>
                  </a:cxn>
                  <a:cxn ang="0">
                    <a:pos x="153" y="414"/>
                  </a:cxn>
                  <a:cxn ang="0">
                    <a:pos x="35" y="346"/>
                  </a:cxn>
                  <a:cxn ang="0">
                    <a:pos x="0" y="228"/>
                  </a:cxn>
                  <a:cxn ang="0">
                    <a:pos x="31" y="101"/>
                  </a:cxn>
                  <a:cxn ang="0">
                    <a:pos x="94" y="36"/>
                  </a:cxn>
                  <a:cxn ang="0">
                    <a:pos x="158" y="0"/>
                  </a:cxn>
                  <a:cxn ang="0">
                    <a:pos x="158" y="0"/>
                  </a:cxn>
                </a:cxnLst>
                <a:rect l="0" t="0" r="r" b="b"/>
                <a:pathLst>
                  <a:path w="358" h="414">
                    <a:moveTo>
                      <a:pt x="158" y="0"/>
                    </a:moveTo>
                    <a:lnTo>
                      <a:pt x="80" y="114"/>
                    </a:lnTo>
                    <a:lnTo>
                      <a:pt x="99" y="251"/>
                    </a:lnTo>
                    <a:lnTo>
                      <a:pt x="179" y="306"/>
                    </a:lnTo>
                    <a:lnTo>
                      <a:pt x="293" y="278"/>
                    </a:lnTo>
                    <a:lnTo>
                      <a:pt x="358" y="183"/>
                    </a:lnTo>
                    <a:lnTo>
                      <a:pt x="348" y="304"/>
                    </a:lnTo>
                    <a:lnTo>
                      <a:pt x="316" y="359"/>
                    </a:lnTo>
                    <a:lnTo>
                      <a:pt x="268" y="392"/>
                    </a:lnTo>
                    <a:lnTo>
                      <a:pt x="153" y="414"/>
                    </a:lnTo>
                    <a:lnTo>
                      <a:pt x="35" y="346"/>
                    </a:lnTo>
                    <a:lnTo>
                      <a:pt x="0" y="228"/>
                    </a:lnTo>
                    <a:lnTo>
                      <a:pt x="31" y="101"/>
                    </a:lnTo>
                    <a:lnTo>
                      <a:pt x="94" y="36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53" name="Freeform 13"/>
              <p:cNvSpPr>
                <a:spLocks/>
              </p:cNvSpPr>
              <p:nvPr/>
            </p:nvSpPr>
            <p:spPr bwMode="auto">
              <a:xfrm>
                <a:off x="1479" y="2465"/>
                <a:ext cx="378" cy="399"/>
              </a:xfrm>
              <a:custGeom>
                <a:avLst/>
                <a:gdLst/>
                <a:ahLst/>
                <a:cxnLst>
                  <a:cxn ang="0">
                    <a:pos x="44" y="108"/>
                  </a:cxn>
                  <a:cxn ang="0">
                    <a:pos x="113" y="232"/>
                  </a:cxn>
                  <a:cxn ang="0">
                    <a:pos x="175" y="209"/>
                  </a:cxn>
                  <a:cxn ang="0">
                    <a:pos x="171" y="46"/>
                  </a:cxn>
                  <a:cxn ang="0">
                    <a:pos x="255" y="0"/>
                  </a:cxn>
                  <a:cxn ang="0">
                    <a:pos x="460" y="72"/>
                  </a:cxn>
                  <a:cxn ang="0">
                    <a:pos x="413" y="238"/>
                  </a:cxn>
                  <a:cxn ang="0">
                    <a:pos x="485" y="278"/>
                  </a:cxn>
                  <a:cxn ang="0">
                    <a:pos x="664" y="232"/>
                  </a:cxn>
                  <a:cxn ang="0">
                    <a:pos x="757" y="462"/>
                  </a:cxn>
                  <a:cxn ang="0">
                    <a:pos x="599" y="519"/>
                  </a:cxn>
                  <a:cxn ang="0">
                    <a:pos x="571" y="684"/>
                  </a:cxn>
                  <a:cxn ang="0">
                    <a:pos x="648" y="798"/>
                  </a:cxn>
                  <a:cxn ang="0">
                    <a:pos x="515" y="724"/>
                  </a:cxn>
                  <a:cxn ang="0">
                    <a:pos x="548" y="538"/>
                  </a:cxn>
                  <a:cxn ang="0">
                    <a:pos x="533" y="441"/>
                  </a:cxn>
                  <a:cxn ang="0">
                    <a:pos x="571" y="473"/>
                  </a:cxn>
                  <a:cxn ang="0">
                    <a:pos x="696" y="434"/>
                  </a:cxn>
                  <a:cxn ang="0">
                    <a:pos x="616" y="287"/>
                  </a:cxn>
                  <a:cxn ang="0">
                    <a:pos x="468" y="342"/>
                  </a:cxn>
                  <a:cxn ang="0">
                    <a:pos x="361" y="278"/>
                  </a:cxn>
                  <a:cxn ang="0">
                    <a:pos x="405" y="91"/>
                  </a:cxn>
                  <a:cxn ang="0">
                    <a:pos x="251" y="50"/>
                  </a:cxn>
                  <a:cxn ang="0">
                    <a:pos x="227" y="226"/>
                  </a:cxn>
                  <a:cxn ang="0">
                    <a:pos x="71" y="304"/>
                  </a:cxn>
                  <a:cxn ang="0">
                    <a:pos x="76" y="261"/>
                  </a:cxn>
                  <a:cxn ang="0">
                    <a:pos x="0" y="137"/>
                  </a:cxn>
                  <a:cxn ang="0">
                    <a:pos x="44" y="108"/>
                  </a:cxn>
                  <a:cxn ang="0">
                    <a:pos x="44" y="108"/>
                  </a:cxn>
                </a:cxnLst>
                <a:rect l="0" t="0" r="r" b="b"/>
                <a:pathLst>
                  <a:path w="757" h="798">
                    <a:moveTo>
                      <a:pt x="44" y="108"/>
                    </a:moveTo>
                    <a:lnTo>
                      <a:pt x="113" y="232"/>
                    </a:lnTo>
                    <a:lnTo>
                      <a:pt x="175" y="209"/>
                    </a:lnTo>
                    <a:lnTo>
                      <a:pt x="171" y="46"/>
                    </a:lnTo>
                    <a:lnTo>
                      <a:pt x="255" y="0"/>
                    </a:lnTo>
                    <a:lnTo>
                      <a:pt x="460" y="72"/>
                    </a:lnTo>
                    <a:lnTo>
                      <a:pt x="413" y="238"/>
                    </a:lnTo>
                    <a:lnTo>
                      <a:pt x="485" y="278"/>
                    </a:lnTo>
                    <a:lnTo>
                      <a:pt x="664" y="232"/>
                    </a:lnTo>
                    <a:lnTo>
                      <a:pt x="757" y="462"/>
                    </a:lnTo>
                    <a:lnTo>
                      <a:pt x="599" y="519"/>
                    </a:lnTo>
                    <a:lnTo>
                      <a:pt x="571" y="684"/>
                    </a:lnTo>
                    <a:lnTo>
                      <a:pt x="648" y="798"/>
                    </a:lnTo>
                    <a:lnTo>
                      <a:pt x="515" y="724"/>
                    </a:lnTo>
                    <a:lnTo>
                      <a:pt x="548" y="538"/>
                    </a:lnTo>
                    <a:lnTo>
                      <a:pt x="533" y="441"/>
                    </a:lnTo>
                    <a:lnTo>
                      <a:pt x="571" y="473"/>
                    </a:lnTo>
                    <a:lnTo>
                      <a:pt x="696" y="434"/>
                    </a:lnTo>
                    <a:lnTo>
                      <a:pt x="616" y="287"/>
                    </a:lnTo>
                    <a:lnTo>
                      <a:pt x="468" y="342"/>
                    </a:lnTo>
                    <a:lnTo>
                      <a:pt x="361" y="278"/>
                    </a:lnTo>
                    <a:lnTo>
                      <a:pt x="405" y="91"/>
                    </a:lnTo>
                    <a:lnTo>
                      <a:pt x="251" y="50"/>
                    </a:lnTo>
                    <a:lnTo>
                      <a:pt x="227" y="226"/>
                    </a:lnTo>
                    <a:lnTo>
                      <a:pt x="71" y="304"/>
                    </a:lnTo>
                    <a:lnTo>
                      <a:pt x="76" y="261"/>
                    </a:lnTo>
                    <a:lnTo>
                      <a:pt x="0" y="137"/>
                    </a:lnTo>
                    <a:lnTo>
                      <a:pt x="44" y="108"/>
                    </a:lnTo>
                    <a:lnTo>
                      <a:pt x="44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54" name="Freeform 14"/>
              <p:cNvSpPr>
                <a:spLocks/>
              </p:cNvSpPr>
              <p:nvPr/>
            </p:nvSpPr>
            <p:spPr bwMode="auto">
              <a:xfrm>
                <a:off x="1852" y="2637"/>
                <a:ext cx="71" cy="177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86" y="141"/>
                  </a:cxn>
                  <a:cxn ang="0">
                    <a:pos x="57" y="247"/>
                  </a:cxn>
                  <a:cxn ang="0">
                    <a:pos x="0" y="354"/>
                  </a:cxn>
                  <a:cxn ang="0">
                    <a:pos x="101" y="299"/>
                  </a:cxn>
                  <a:cxn ang="0">
                    <a:pos x="143" y="177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43" h="354">
                    <a:moveTo>
                      <a:pt x="54" y="0"/>
                    </a:moveTo>
                    <a:lnTo>
                      <a:pt x="86" y="141"/>
                    </a:lnTo>
                    <a:lnTo>
                      <a:pt x="57" y="247"/>
                    </a:lnTo>
                    <a:lnTo>
                      <a:pt x="0" y="354"/>
                    </a:lnTo>
                    <a:lnTo>
                      <a:pt x="101" y="299"/>
                    </a:lnTo>
                    <a:lnTo>
                      <a:pt x="143" y="177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55" name="Freeform 15"/>
              <p:cNvSpPr>
                <a:spLocks/>
              </p:cNvSpPr>
              <p:nvPr/>
            </p:nvSpPr>
            <p:spPr bwMode="auto">
              <a:xfrm>
                <a:off x="1798" y="2815"/>
                <a:ext cx="121" cy="110"/>
              </a:xfrm>
              <a:custGeom>
                <a:avLst/>
                <a:gdLst/>
                <a:ahLst/>
                <a:cxnLst>
                  <a:cxn ang="0">
                    <a:pos x="241" y="0"/>
                  </a:cxn>
                  <a:cxn ang="0">
                    <a:pos x="173" y="93"/>
                  </a:cxn>
                  <a:cxn ang="0">
                    <a:pos x="49" y="165"/>
                  </a:cxn>
                  <a:cxn ang="0">
                    <a:pos x="0" y="220"/>
                  </a:cxn>
                  <a:cxn ang="0">
                    <a:pos x="135" y="201"/>
                  </a:cxn>
                  <a:cxn ang="0">
                    <a:pos x="209" y="125"/>
                  </a:cxn>
                  <a:cxn ang="0">
                    <a:pos x="241" y="0"/>
                  </a:cxn>
                  <a:cxn ang="0">
                    <a:pos x="241" y="0"/>
                  </a:cxn>
                </a:cxnLst>
                <a:rect l="0" t="0" r="r" b="b"/>
                <a:pathLst>
                  <a:path w="241" h="220">
                    <a:moveTo>
                      <a:pt x="241" y="0"/>
                    </a:moveTo>
                    <a:lnTo>
                      <a:pt x="173" y="93"/>
                    </a:lnTo>
                    <a:lnTo>
                      <a:pt x="49" y="165"/>
                    </a:lnTo>
                    <a:lnTo>
                      <a:pt x="0" y="220"/>
                    </a:lnTo>
                    <a:lnTo>
                      <a:pt x="135" y="201"/>
                    </a:lnTo>
                    <a:lnTo>
                      <a:pt x="209" y="125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8256" name="Group 16"/>
            <p:cNvGrpSpPr>
              <a:grpSpLocks/>
            </p:cNvGrpSpPr>
            <p:nvPr/>
          </p:nvGrpSpPr>
          <p:grpSpPr bwMode="auto">
            <a:xfrm>
              <a:off x="3456" y="1872"/>
              <a:ext cx="792" cy="319"/>
              <a:chOff x="-672" y="2126"/>
              <a:chExt cx="792" cy="319"/>
            </a:xfrm>
          </p:grpSpPr>
          <p:sp>
            <p:nvSpPr>
              <p:cNvPr id="138257" name="Freeform 17"/>
              <p:cNvSpPr>
                <a:spLocks/>
              </p:cNvSpPr>
              <p:nvPr/>
            </p:nvSpPr>
            <p:spPr bwMode="auto">
              <a:xfrm>
                <a:off x="-660" y="2135"/>
                <a:ext cx="753" cy="298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63" y="0"/>
                  </a:cxn>
                  <a:cxn ang="0">
                    <a:pos x="333" y="6"/>
                  </a:cxn>
                  <a:cxn ang="0">
                    <a:pos x="381" y="144"/>
                  </a:cxn>
                  <a:cxn ang="0">
                    <a:pos x="515" y="169"/>
                  </a:cxn>
                  <a:cxn ang="0">
                    <a:pos x="1108" y="190"/>
                  </a:cxn>
                  <a:cxn ang="0">
                    <a:pos x="1234" y="123"/>
                  </a:cxn>
                  <a:cxn ang="0">
                    <a:pos x="1460" y="148"/>
                  </a:cxn>
                  <a:cxn ang="0">
                    <a:pos x="1489" y="323"/>
                  </a:cxn>
                  <a:cxn ang="0">
                    <a:pos x="1257" y="312"/>
                  </a:cxn>
                  <a:cxn ang="0">
                    <a:pos x="1272" y="429"/>
                  </a:cxn>
                  <a:cxn ang="0">
                    <a:pos x="1508" y="481"/>
                  </a:cxn>
                  <a:cxn ang="0">
                    <a:pos x="1494" y="532"/>
                  </a:cxn>
                  <a:cxn ang="0">
                    <a:pos x="1407" y="595"/>
                  </a:cxn>
                  <a:cxn ang="0">
                    <a:pos x="1171" y="589"/>
                  </a:cxn>
                  <a:cxn ang="0">
                    <a:pos x="1086" y="441"/>
                  </a:cxn>
                  <a:cxn ang="0">
                    <a:pos x="415" y="344"/>
                  </a:cxn>
                  <a:cxn ang="0">
                    <a:pos x="308" y="466"/>
                  </a:cxn>
                  <a:cxn ang="0">
                    <a:pos x="111" y="477"/>
                  </a:cxn>
                  <a:cxn ang="0">
                    <a:pos x="10" y="293"/>
                  </a:cxn>
                  <a:cxn ang="0">
                    <a:pos x="217" y="287"/>
                  </a:cxn>
                  <a:cxn ang="0">
                    <a:pos x="213" y="148"/>
                  </a:cxn>
                  <a:cxn ang="0">
                    <a:pos x="0" y="123"/>
                  </a:cxn>
                  <a:cxn ang="0">
                    <a:pos x="0" y="123"/>
                  </a:cxn>
                </a:cxnLst>
                <a:rect l="0" t="0" r="r" b="b"/>
                <a:pathLst>
                  <a:path w="1508" h="595">
                    <a:moveTo>
                      <a:pt x="0" y="123"/>
                    </a:moveTo>
                    <a:lnTo>
                      <a:pt x="63" y="0"/>
                    </a:lnTo>
                    <a:lnTo>
                      <a:pt x="333" y="6"/>
                    </a:lnTo>
                    <a:lnTo>
                      <a:pt x="381" y="144"/>
                    </a:lnTo>
                    <a:lnTo>
                      <a:pt x="515" y="169"/>
                    </a:lnTo>
                    <a:lnTo>
                      <a:pt x="1108" y="190"/>
                    </a:lnTo>
                    <a:lnTo>
                      <a:pt x="1234" y="123"/>
                    </a:lnTo>
                    <a:lnTo>
                      <a:pt x="1460" y="148"/>
                    </a:lnTo>
                    <a:lnTo>
                      <a:pt x="1489" y="323"/>
                    </a:lnTo>
                    <a:lnTo>
                      <a:pt x="1257" y="312"/>
                    </a:lnTo>
                    <a:lnTo>
                      <a:pt x="1272" y="429"/>
                    </a:lnTo>
                    <a:lnTo>
                      <a:pt x="1508" y="481"/>
                    </a:lnTo>
                    <a:lnTo>
                      <a:pt x="1494" y="532"/>
                    </a:lnTo>
                    <a:lnTo>
                      <a:pt x="1407" y="595"/>
                    </a:lnTo>
                    <a:lnTo>
                      <a:pt x="1171" y="589"/>
                    </a:lnTo>
                    <a:lnTo>
                      <a:pt x="1086" y="441"/>
                    </a:lnTo>
                    <a:lnTo>
                      <a:pt x="415" y="344"/>
                    </a:lnTo>
                    <a:lnTo>
                      <a:pt x="308" y="466"/>
                    </a:lnTo>
                    <a:lnTo>
                      <a:pt x="111" y="477"/>
                    </a:lnTo>
                    <a:lnTo>
                      <a:pt x="10" y="293"/>
                    </a:lnTo>
                    <a:lnTo>
                      <a:pt x="217" y="287"/>
                    </a:lnTo>
                    <a:lnTo>
                      <a:pt x="213" y="148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58" name="Freeform 18"/>
              <p:cNvSpPr>
                <a:spLocks/>
              </p:cNvSpPr>
              <p:nvPr/>
            </p:nvSpPr>
            <p:spPr bwMode="auto">
              <a:xfrm>
                <a:off x="-660" y="2142"/>
                <a:ext cx="118" cy="6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80" y="65"/>
                  </a:cxn>
                  <a:cxn ang="0">
                    <a:pos x="236" y="126"/>
                  </a:cxn>
                  <a:cxn ang="0">
                    <a:pos x="0" y="110"/>
                  </a:cxn>
                  <a:cxn ang="0">
                    <a:pos x="78" y="0"/>
                  </a:cxn>
                  <a:cxn ang="0">
                    <a:pos x="78" y="0"/>
                  </a:cxn>
                </a:cxnLst>
                <a:rect l="0" t="0" r="r" b="b"/>
                <a:pathLst>
                  <a:path w="236" h="126">
                    <a:moveTo>
                      <a:pt x="78" y="0"/>
                    </a:moveTo>
                    <a:lnTo>
                      <a:pt x="80" y="65"/>
                    </a:lnTo>
                    <a:lnTo>
                      <a:pt x="236" y="126"/>
                    </a:lnTo>
                    <a:lnTo>
                      <a:pt x="0" y="110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59" name="Freeform 19"/>
              <p:cNvSpPr>
                <a:spLocks/>
              </p:cNvSpPr>
              <p:nvPr/>
            </p:nvSpPr>
            <p:spPr bwMode="auto">
              <a:xfrm>
                <a:off x="-653" y="2138"/>
                <a:ext cx="257" cy="236"/>
              </a:xfrm>
              <a:custGeom>
                <a:avLst/>
                <a:gdLst/>
                <a:ahLst/>
                <a:cxnLst>
                  <a:cxn ang="0">
                    <a:pos x="157" y="7"/>
                  </a:cxn>
                  <a:cxn ang="0">
                    <a:pos x="269" y="49"/>
                  </a:cxn>
                  <a:cxn ang="0">
                    <a:pos x="307" y="184"/>
                  </a:cxn>
                  <a:cxn ang="0">
                    <a:pos x="389" y="211"/>
                  </a:cxn>
                  <a:cxn ang="0">
                    <a:pos x="273" y="397"/>
                  </a:cxn>
                  <a:cxn ang="0">
                    <a:pos x="125" y="412"/>
                  </a:cxn>
                  <a:cxn ang="0">
                    <a:pos x="0" y="308"/>
                  </a:cxn>
                  <a:cxn ang="0">
                    <a:pos x="95" y="471"/>
                  </a:cxn>
                  <a:cxn ang="0">
                    <a:pos x="292" y="460"/>
                  </a:cxn>
                  <a:cxn ang="0">
                    <a:pos x="385" y="351"/>
                  </a:cxn>
                  <a:cxn ang="0">
                    <a:pos x="513" y="351"/>
                  </a:cxn>
                  <a:cxn ang="0">
                    <a:pos x="499" y="163"/>
                  </a:cxn>
                  <a:cxn ang="0">
                    <a:pos x="380" y="129"/>
                  </a:cxn>
                  <a:cxn ang="0">
                    <a:pos x="317" y="0"/>
                  </a:cxn>
                  <a:cxn ang="0">
                    <a:pos x="157" y="7"/>
                  </a:cxn>
                  <a:cxn ang="0">
                    <a:pos x="157" y="7"/>
                  </a:cxn>
                </a:cxnLst>
                <a:rect l="0" t="0" r="r" b="b"/>
                <a:pathLst>
                  <a:path w="513" h="471">
                    <a:moveTo>
                      <a:pt x="157" y="7"/>
                    </a:moveTo>
                    <a:lnTo>
                      <a:pt x="269" y="49"/>
                    </a:lnTo>
                    <a:lnTo>
                      <a:pt x="307" y="184"/>
                    </a:lnTo>
                    <a:lnTo>
                      <a:pt x="389" y="211"/>
                    </a:lnTo>
                    <a:lnTo>
                      <a:pt x="273" y="397"/>
                    </a:lnTo>
                    <a:lnTo>
                      <a:pt x="125" y="412"/>
                    </a:lnTo>
                    <a:lnTo>
                      <a:pt x="0" y="308"/>
                    </a:lnTo>
                    <a:lnTo>
                      <a:pt x="95" y="471"/>
                    </a:lnTo>
                    <a:lnTo>
                      <a:pt x="292" y="460"/>
                    </a:lnTo>
                    <a:lnTo>
                      <a:pt x="385" y="351"/>
                    </a:lnTo>
                    <a:lnTo>
                      <a:pt x="513" y="351"/>
                    </a:lnTo>
                    <a:lnTo>
                      <a:pt x="499" y="163"/>
                    </a:lnTo>
                    <a:lnTo>
                      <a:pt x="380" y="129"/>
                    </a:lnTo>
                    <a:lnTo>
                      <a:pt x="317" y="0"/>
                    </a:lnTo>
                    <a:lnTo>
                      <a:pt x="157" y="7"/>
                    </a:lnTo>
                    <a:lnTo>
                      <a:pt x="157" y="7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60" name="Freeform 20"/>
              <p:cNvSpPr>
                <a:spLocks/>
              </p:cNvSpPr>
              <p:nvPr/>
            </p:nvSpPr>
            <p:spPr bwMode="auto">
              <a:xfrm>
                <a:off x="-235" y="2191"/>
                <a:ext cx="305" cy="242"/>
              </a:xfrm>
              <a:custGeom>
                <a:avLst/>
                <a:gdLst/>
                <a:ahLst/>
                <a:cxnLst>
                  <a:cxn ang="0">
                    <a:pos x="608" y="72"/>
                  </a:cxn>
                  <a:cxn ang="0">
                    <a:pos x="395" y="34"/>
                  </a:cxn>
                  <a:cxn ang="0">
                    <a:pos x="275" y="150"/>
                  </a:cxn>
                  <a:cxn ang="0">
                    <a:pos x="156" y="135"/>
                  </a:cxn>
                  <a:cxn ang="0">
                    <a:pos x="85" y="202"/>
                  </a:cxn>
                  <a:cxn ang="0">
                    <a:pos x="194" y="249"/>
                  </a:cxn>
                  <a:cxn ang="0">
                    <a:pos x="264" y="213"/>
                  </a:cxn>
                  <a:cxn ang="0">
                    <a:pos x="334" y="420"/>
                  </a:cxn>
                  <a:cxn ang="0">
                    <a:pos x="555" y="485"/>
                  </a:cxn>
                  <a:cxn ang="0">
                    <a:pos x="319" y="479"/>
                  </a:cxn>
                  <a:cxn ang="0">
                    <a:pos x="230" y="308"/>
                  </a:cxn>
                  <a:cxn ang="0">
                    <a:pos x="55" y="297"/>
                  </a:cxn>
                  <a:cxn ang="0">
                    <a:pos x="0" y="183"/>
                  </a:cxn>
                  <a:cxn ang="0">
                    <a:pos x="42" y="34"/>
                  </a:cxn>
                  <a:cxn ang="0">
                    <a:pos x="270" y="72"/>
                  </a:cxn>
                  <a:cxn ang="0">
                    <a:pos x="401" y="0"/>
                  </a:cxn>
                  <a:cxn ang="0">
                    <a:pos x="608" y="72"/>
                  </a:cxn>
                  <a:cxn ang="0">
                    <a:pos x="608" y="72"/>
                  </a:cxn>
                </a:cxnLst>
                <a:rect l="0" t="0" r="r" b="b"/>
                <a:pathLst>
                  <a:path w="608" h="485">
                    <a:moveTo>
                      <a:pt x="608" y="72"/>
                    </a:moveTo>
                    <a:lnTo>
                      <a:pt x="395" y="34"/>
                    </a:lnTo>
                    <a:lnTo>
                      <a:pt x="275" y="150"/>
                    </a:lnTo>
                    <a:lnTo>
                      <a:pt x="156" y="135"/>
                    </a:lnTo>
                    <a:lnTo>
                      <a:pt x="85" y="202"/>
                    </a:lnTo>
                    <a:lnTo>
                      <a:pt x="194" y="249"/>
                    </a:lnTo>
                    <a:lnTo>
                      <a:pt x="264" y="213"/>
                    </a:lnTo>
                    <a:lnTo>
                      <a:pt x="334" y="420"/>
                    </a:lnTo>
                    <a:lnTo>
                      <a:pt x="555" y="485"/>
                    </a:lnTo>
                    <a:lnTo>
                      <a:pt x="319" y="479"/>
                    </a:lnTo>
                    <a:lnTo>
                      <a:pt x="230" y="308"/>
                    </a:lnTo>
                    <a:lnTo>
                      <a:pt x="55" y="297"/>
                    </a:lnTo>
                    <a:lnTo>
                      <a:pt x="0" y="183"/>
                    </a:lnTo>
                    <a:lnTo>
                      <a:pt x="42" y="34"/>
                    </a:lnTo>
                    <a:lnTo>
                      <a:pt x="270" y="72"/>
                    </a:lnTo>
                    <a:lnTo>
                      <a:pt x="401" y="0"/>
                    </a:lnTo>
                    <a:lnTo>
                      <a:pt x="608" y="72"/>
                    </a:lnTo>
                    <a:lnTo>
                      <a:pt x="608" y="72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61" name="Freeform 21"/>
              <p:cNvSpPr>
                <a:spLocks/>
              </p:cNvSpPr>
              <p:nvPr/>
            </p:nvSpPr>
            <p:spPr bwMode="auto">
              <a:xfrm>
                <a:off x="-672" y="2126"/>
                <a:ext cx="280" cy="163"/>
              </a:xfrm>
              <a:custGeom>
                <a:avLst/>
                <a:gdLst/>
                <a:ahLst/>
                <a:cxnLst>
                  <a:cxn ang="0">
                    <a:pos x="115" y="0"/>
                  </a:cxn>
                  <a:cxn ang="0">
                    <a:pos x="363" y="7"/>
                  </a:cxn>
                  <a:cxn ang="0">
                    <a:pos x="458" y="148"/>
                  </a:cxn>
                  <a:cxn ang="0">
                    <a:pos x="558" y="163"/>
                  </a:cxn>
                  <a:cxn ang="0">
                    <a:pos x="555" y="209"/>
                  </a:cxn>
                  <a:cxn ang="0">
                    <a:pos x="393" y="188"/>
                  </a:cxn>
                  <a:cxn ang="0">
                    <a:pos x="328" y="46"/>
                  </a:cxn>
                  <a:cxn ang="0">
                    <a:pos x="96" y="46"/>
                  </a:cxn>
                  <a:cxn ang="0">
                    <a:pos x="51" y="123"/>
                  </a:cxn>
                  <a:cxn ang="0">
                    <a:pos x="264" y="156"/>
                  </a:cxn>
                  <a:cxn ang="0">
                    <a:pos x="271" y="319"/>
                  </a:cxn>
                  <a:cxn ang="0">
                    <a:pos x="222" y="327"/>
                  </a:cxn>
                  <a:cxn ang="0">
                    <a:pos x="228" y="192"/>
                  </a:cxn>
                  <a:cxn ang="0">
                    <a:pos x="0" y="156"/>
                  </a:cxn>
                  <a:cxn ang="0">
                    <a:pos x="72" y="25"/>
                  </a:cxn>
                  <a:cxn ang="0">
                    <a:pos x="115" y="0"/>
                  </a:cxn>
                  <a:cxn ang="0">
                    <a:pos x="115" y="0"/>
                  </a:cxn>
                </a:cxnLst>
                <a:rect l="0" t="0" r="r" b="b"/>
                <a:pathLst>
                  <a:path w="558" h="327">
                    <a:moveTo>
                      <a:pt x="115" y="0"/>
                    </a:moveTo>
                    <a:lnTo>
                      <a:pt x="363" y="7"/>
                    </a:lnTo>
                    <a:lnTo>
                      <a:pt x="458" y="148"/>
                    </a:lnTo>
                    <a:lnTo>
                      <a:pt x="558" y="163"/>
                    </a:lnTo>
                    <a:lnTo>
                      <a:pt x="555" y="209"/>
                    </a:lnTo>
                    <a:lnTo>
                      <a:pt x="393" y="188"/>
                    </a:lnTo>
                    <a:lnTo>
                      <a:pt x="328" y="46"/>
                    </a:lnTo>
                    <a:lnTo>
                      <a:pt x="96" y="46"/>
                    </a:lnTo>
                    <a:lnTo>
                      <a:pt x="51" y="123"/>
                    </a:lnTo>
                    <a:lnTo>
                      <a:pt x="264" y="156"/>
                    </a:lnTo>
                    <a:lnTo>
                      <a:pt x="271" y="319"/>
                    </a:lnTo>
                    <a:lnTo>
                      <a:pt x="222" y="327"/>
                    </a:lnTo>
                    <a:lnTo>
                      <a:pt x="228" y="192"/>
                    </a:lnTo>
                    <a:lnTo>
                      <a:pt x="0" y="156"/>
                    </a:lnTo>
                    <a:lnTo>
                      <a:pt x="72" y="25"/>
                    </a:lnTo>
                    <a:lnTo>
                      <a:pt x="115" y="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62" name="Freeform 22"/>
              <p:cNvSpPr>
                <a:spLocks/>
              </p:cNvSpPr>
              <p:nvPr/>
            </p:nvSpPr>
            <p:spPr bwMode="auto">
              <a:xfrm>
                <a:off x="-672" y="2263"/>
                <a:ext cx="288" cy="120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66" y="0"/>
                  </a:cxn>
                  <a:cxn ang="0">
                    <a:pos x="264" y="5"/>
                  </a:cxn>
                  <a:cxn ang="0">
                    <a:pos x="271" y="45"/>
                  </a:cxn>
                  <a:cxn ang="0">
                    <a:pos x="51" y="66"/>
                  </a:cxn>
                  <a:cxn ang="0">
                    <a:pos x="131" y="193"/>
                  </a:cxn>
                  <a:cxn ang="0">
                    <a:pos x="319" y="201"/>
                  </a:cxn>
                  <a:cxn ang="0">
                    <a:pos x="420" y="70"/>
                  </a:cxn>
                  <a:cxn ang="0">
                    <a:pos x="536" y="81"/>
                  </a:cxn>
                  <a:cxn ang="0">
                    <a:pos x="575" y="123"/>
                  </a:cxn>
                  <a:cxn ang="0">
                    <a:pos x="435" y="119"/>
                  </a:cxn>
                  <a:cxn ang="0">
                    <a:pos x="342" y="239"/>
                  </a:cxn>
                  <a:cxn ang="0">
                    <a:pos x="127" y="235"/>
                  </a:cxn>
                  <a:cxn ang="0">
                    <a:pos x="0" y="34"/>
                  </a:cxn>
                  <a:cxn ang="0">
                    <a:pos x="0" y="34"/>
                  </a:cxn>
                </a:cxnLst>
                <a:rect l="0" t="0" r="r" b="b"/>
                <a:pathLst>
                  <a:path w="575" h="239">
                    <a:moveTo>
                      <a:pt x="0" y="34"/>
                    </a:moveTo>
                    <a:lnTo>
                      <a:pt x="66" y="0"/>
                    </a:lnTo>
                    <a:lnTo>
                      <a:pt x="264" y="5"/>
                    </a:lnTo>
                    <a:lnTo>
                      <a:pt x="271" y="45"/>
                    </a:lnTo>
                    <a:lnTo>
                      <a:pt x="51" y="66"/>
                    </a:lnTo>
                    <a:lnTo>
                      <a:pt x="131" y="193"/>
                    </a:lnTo>
                    <a:lnTo>
                      <a:pt x="319" y="201"/>
                    </a:lnTo>
                    <a:lnTo>
                      <a:pt x="420" y="70"/>
                    </a:lnTo>
                    <a:lnTo>
                      <a:pt x="536" y="81"/>
                    </a:lnTo>
                    <a:lnTo>
                      <a:pt x="575" y="123"/>
                    </a:lnTo>
                    <a:lnTo>
                      <a:pt x="435" y="119"/>
                    </a:lnTo>
                    <a:lnTo>
                      <a:pt x="342" y="239"/>
                    </a:lnTo>
                    <a:lnTo>
                      <a:pt x="127" y="235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63" name="Freeform 23"/>
              <p:cNvSpPr>
                <a:spLocks/>
              </p:cNvSpPr>
              <p:nvPr/>
            </p:nvSpPr>
            <p:spPr bwMode="auto">
              <a:xfrm>
                <a:off x="-225" y="2179"/>
                <a:ext cx="345" cy="211"/>
              </a:xfrm>
              <a:custGeom>
                <a:avLst/>
                <a:gdLst/>
                <a:ahLst/>
                <a:cxnLst>
                  <a:cxn ang="0">
                    <a:pos x="25" y="65"/>
                  </a:cxn>
                  <a:cxn ang="0">
                    <a:pos x="251" y="74"/>
                  </a:cxn>
                  <a:cxn ang="0">
                    <a:pos x="365" y="0"/>
                  </a:cxn>
                  <a:cxn ang="0">
                    <a:pos x="583" y="36"/>
                  </a:cxn>
                  <a:cxn ang="0">
                    <a:pos x="637" y="86"/>
                  </a:cxn>
                  <a:cxn ang="0">
                    <a:pos x="690" y="246"/>
                  </a:cxn>
                  <a:cxn ang="0">
                    <a:pos x="610" y="266"/>
                  </a:cxn>
                  <a:cxn ang="0">
                    <a:pos x="433" y="238"/>
                  </a:cxn>
                  <a:cxn ang="0">
                    <a:pos x="439" y="333"/>
                  </a:cxn>
                  <a:cxn ang="0">
                    <a:pos x="669" y="386"/>
                  </a:cxn>
                  <a:cxn ang="0">
                    <a:pos x="536" y="422"/>
                  </a:cxn>
                  <a:cxn ang="0">
                    <a:pos x="365" y="369"/>
                  </a:cxn>
                  <a:cxn ang="0">
                    <a:pos x="361" y="209"/>
                  </a:cxn>
                  <a:cxn ang="0">
                    <a:pos x="585" y="213"/>
                  </a:cxn>
                  <a:cxn ang="0">
                    <a:pos x="572" y="103"/>
                  </a:cxn>
                  <a:cxn ang="0">
                    <a:pos x="365" y="46"/>
                  </a:cxn>
                  <a:cxn ang="0">
                    <a:pos x="243" y="128"/>
                  </a:cxn>
                  <a:cxn ang="0">
                    <a:pos x="0" y="99"/>
                  </a:cxn>
                  <a:cxn ang="0">
                    <a:pos x="25" y="65"/>
                  </a:cxn>
                  <a:cxn ang="0">
                    <a:pos x="25" y="65"/>
                  </a:cxn>
                </a:cxnLst>
                <a:rect l="0" t="0" r="r" b="b"/>
                <a:pathLst>
                  <a:path w="690" h="422">
                    <a:moveTo>
                      <a:pt x="25" y="65"/>
                    </a:moveTo>
                    <a:lnTo>
                      <a:pt x="251" y="74"/>
                    </a:lnTo>
                    <a:lnTo>
                      <a:pt x="365" y="0"/>
                    </a:lnTo>
                    <a:lnTo>
                      <a:pt x="583" y="36"/>
                    </a:lnTo>
                    <a:lnTo>
                      <a:pt x="637" y="86"/>
                    </a:lnTo>
                    <a:lnTo>
                      <a:pt x="690" y="246"/>
                    </a:lnTo>
                    <a:lnTo>
                      <a:pt x="610" y="266"/>
                    </a:lnTo>
                    <a:lnTo>
                      <a:pt x="433" y="238"/>
                    </a:lnTo>
                    <a:lnTo>
                      <a:pt x="439" y="333"/>
                    </a:lnTo>
                    <a:lnTo>
                      <a:pt x="669" y="386"/>
                    </a:lnTo>
                    <a:lnTo>
                      <a:pt x="536" y="422"/>
                    </a:lnTo>
                    <a:lnTo>
                      <a:pt x="365" y="369"/>
                    </a:lnTo>
                    <a:lnTo>
                      <a:pt x="361" y="209"/>
                    </a:lnTo>
                    <a:lnTo>
                      <a:pt x="585" y="213"/>
                    </a:lnTo>
                    <a:lnTo>
                      <a:pt x="572" y="103"/>
                    </a:lnTo>
                    <a:lnTo>
                      <a:pt x="365" y="46"/>
                    </a:lnTo>
                    <a:lnTo>
                      <a:pt x="243" y="128"/>
                    </a:lnTo>
                    <a:lnTo>
                      <a:pt x="0" y="99"/>
                    </a:lnTo>
                    <a:lnTo>
                      <a:pt x="25" y="65"/>
                    </a:lnTo>
                    <a:lnTo>
                      <a:pt x="25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64" name="Freeform 24"/>
              <p:cNvSpPr>
                <a:spLocks/>
              </p:cNvSpPr>
              <p:nvPr/>
            </p:nvSpPr>
            <p:spPr bwMode="auto">
              <a:xfrm>
                <a:off x="-211" y="2303"/>
                <a:ext cx="320" cy="142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71" y="54"/>
                  </a:cxn>
                  <a:cxn ang="0">
                    <a:pos x="200" y="0"/>
                  </a:cxn>
                  <a:cxn ang="0">
                    <a:pos x="278" y="232"/>
                  </a:cxn>
                  <a:cxn ang="0">
                    <a:pos x="477" y="259"/>
                  </a:cxn>
                  <a:cxn ang="0">
                    <a:pos x="552" y="210"/>
                  </a:cxn>
                  <a:cxn ang="0">
                    <a:pos x="593" y="133"/>
                  </a:cxn>
                  <a:cxn ang="0">
                    <a:pos x="641" y="139"/>
                  </a:cxn>
                  <a:cxn ang="0">
                    <a:pos x="612" y="225"/>
                  </a:cxn>
                  <a:cxn ang="0">
                    <a:pos x="512" y="286"/>
                  </a:cxn>
                  <a:cxn ang="0">
                    <a:pos x="261" y="268"/>
                  </a:cxn>
                  <a:cxn ang="0">
                    <a:pos x="173" y="107"/>
                  </a:cxn>
                  <a:cxn ang="0">
                    <a:pos x="12" y="90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641" h="286">
                    <a:moveTo>
                      <a:pt x="0" y="37"/>
                    </a:moveTo>
                    <a:lnTo>
                      <a:pt x="171" y="54"/>
                    </a:lnTo>
                    <a:lnTo>
                      <a:pt x="200" y="0"/>
                    </a:lnTo>
                    <a:lnTo>
                      <a:pt x="278" y="232"/>
                    </a:lnTo>
                    <a:lnTo>
                      <a:pt x="477" y="259"/>
                    </a:lnTo>
                    <a:lnTo>
                      <a:pt x="552" y="210"/>
                    </a:lnTo>
                    <a:lnTo>
                      <a:pt x="593" y="133"/>
                    </a:lnTo>
                    <a:lnTo>
                      <a:pt x="641" y="139"/>
                    </a:lnTo>
                    <a:lnTo>
                      <a:pt x="612" y="225"/>
                    </a:lnTo>
                    <a:lnTo>
                      <a:pt x="512" y="286"/>
                    </a:lnTo>
                    <a:lnTo>
                      <a:pt x="261" y="268"/>
                    </a:lnTo>
                    <a:lnTo>
                      <a:pt x="173" y="107"/>
                    </a:lnTo>
                    <a:lnTo>
                      <a:pt x="12" y="90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8265" name="Group 25"/>
            <p:cNvGrpSpPr>
              <a:grpSpLocks/>
            </p:cNvGrpSpPr>
            <p:nvPr/>
          </p:nvGrpSpPr>
          <p:grpSpPr bwMode="auto">
            <a:xfrm>
              <a:off x="4608" y="1632"/>
              <a:ext cx="783" cy="334"/>
              <a:chOff x="1056" y="1300"/>
              <a:chExt cx="783" cy="334"/>
            </a:xfrm>
          </p:grpSpPr>
          <p:sp>
            <p:nvSpPr>
              <p:cNvPr id="138266" name="Freeform 26"/>
              <p:cNvSpPr>
                <a:spLocks/>
              </p:cNvSpPr>
              <p:nvPr/>
            </p:nvSpPr>
            <p:spPr bwMode="auto">
              <a:xfrm>
                <a:off x="1214" y="1416"/>
                <a:ext cx="616" cy="20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226" y="0"/>
                  </a:cxn>
                  <a:cxn ang="0">
                    <a:pos x="574" y="101"/>
                  </a:cxn>
                  <a:cxn ang="0">
                    <a:pos x="732" y="49"/>
                  </a:cxn>
                  <a:cxn ang="0">
                    <a:pos x="737" y="173"/>
                  </a:cxn>
                  <a:cxn ang="0">
                    <a:pos x="910" y="188"/>
                  </a:cxn>
                  <a:cxn ang="0">
                    <a:pos x="939" y="76"/>
                  </a:cxn>
                  <a:cxn ang="0">
                    <a:pos x="1108" y="76"/>
                  </a:cxn>
                  <a:cxn ang="0">
                    <a:pos x="992" y="194"/>
                  </a:cxn>
                  <a:cxn ang="0">
                    <a:pos x="1190" y="240"/>
                  </a:cxn>
                  <a:cxn ang="0">
                    <a:pos x="1234" y="342"/>
                  </a:cxn>
                  <a:cxn ang="0">
                    <a:pos x="1127" y="388"/>
                  </a:cxn>
                  <a:cxn ang="0">
                    <a:pos x="766" y="399"/>
                  </a:cxn>
                  <a:cxn ang="0">
                    <a:pos x="511" y="266"/>
                  </a:cxn>
                  <a:cxn ang="0">
                    <a:pos x="101" y="297"/>
                  </a:cxn>
                  <a:cxn ang="0">
                    <a:pos x="0" y="116"/>
                  </a:cxn>
                  <a:cxn ang="0">
                    <a:pos x="0" y="116"/>
                  </a:cxn>
                </a:cxnLst>
                <a:rect l="0" t="0" r="r" b="b"/>
                <a:pathLst>
                  <a:path w="1234" h="399">
                    <a:moveTo>
                      <a:pt x="0" y="116"/>
                    </a:moveTo>
                    <a:lnTo>
                      <a:pt x="226" y="0"/>
                    </a:lnTo>
                    <a:lnTo>
                      <a:pt x="574" y="101"/>
                    </a:lnTo>
                    <a:lnTo>
                      <a:pt x="732" y="49"/>
                    </a:lnTo>
                    <a:lnTo>
                      <a:pt x="737" y="173"/>
                    </a:lnTo>
                    <a:lnTo>
                      <a:pt x="910" y="188"/>
                    </a:lnTo>
                    <a:lnTo>
                      <a:pt x="939" y="76"/>
                    </a:lnTo>
                    <a:lnTo>
                      <a:pt x="1108" y="76"/>
                    </a:lnTo>
                    <a:lnTo>
                      <a:pt x="992" y="194"/>
                    </a:lnTo>
                    <a:lnTo>
                      <a:pt x="1190" y="240"/>
                    </a:lnTo>
                    <a:lnTo>
                      <a:pt x="1234" y="342"/>
                    </a:lnTo>
                    <a:lnTo>
                      <a:pt x="1127" y="388"/>
                    </a:lnTo>
                    <a:lnTo>
                      <a:pt x="766" y="399"/>
                    </a:lnTo>
                    <a:lnTo>
                      <a:pt x="511" y="266"/>
                    </a:lnTo>
                    <a:lnTo>
                      <a:pt x="101" y="297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FFC7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67" name="Freeform 27"/>
              <p:cNvSpPr>
                <a:spLocks/>
              </p:cNvSpPr>
              <p:nvPr/>
            </p:nvSpPr>
            <p:spPr bwMode="auto">
              <a:xfrm>
                <a:off x="1195" y="1418"/>
                <a:ext cx="573" cy="200"/>
              </a:xfrm>
              <a:custGeom>
                <a:avLst/>
                <a:gdLst/>
                <a:ahLst/>
                <a:cxnLst>
                  <a:cxn ang="0">
                    <a:pos x="317" y="0"/>
                  </a:cxn>
                  <a:cxn ang="0">
                    <a:pos x="241" y="57"/>
                  </a:cxn>
                  <a:cxn ang="0">
                    <a:pos x="251" y="139"/>
                  </a:cxn>
                  <a:cxn ang="0">
                    <a:pos x="300" y="180"/>
                  </a:cxn>
                  <a:cxn ang="0">
                    <a:pos x="395" y="205"/>
                  </a:cxn>
                  <a:cxn ang="0">
                    <a:pos x="608" y="190"/>
                  </a:cxn>
                  <a:cxn ang="0">
                    <a:pos x="644" y="251"/>
                  </a:cxn>
                  <a:cxn ang="0">
                    <a:pos x="707" y="241"/>
                  </a:cxn>
                  <a:cxn ang="0">
                    <a:pos x="762" y="196"/>
                  </a:cxn>
                  <a:cxn ang="0">
                    <a:pos x="905" y="139"/>
                  </a:cxn>
                  <a:cxn ang="0">
                    <a:pos x="1106" y="220"/>
                  </a:cxn>
                  <a:cxn ang="0">
                    <a:pos x="1112" y="281"/>
                  </a:cxn>
                  <a:cxn ang="0">
                    <a:pos x="977" y="274"/>
                  </a:cxn>
                  <a:cxn ang="0">
                    <a:pos x="1013" y="321"/>
                  </a:cxn>
                  <a:cxn ang="0">
                    <a:pos x="1118" y="348"/>
                  </a:cxn>
                  <a:cxn ang="0">
                    <a:pos x="1146" y="399"/>
                  </a:cxn>
                  <a:cxn ang="0">
                    <a:pos x="736" y="374"/>
                  </a:cxn>
                  <a:cxn ang="0">
                    <a:pos x="549" y="262"/>
                  </a:cxn>
                  <a:cxn ang="0">
                    <a:pos x="163" y="308"/>
                  </a:cxn>
                  <a:cxn ang="0">
                    <a:pos x="0" y="133"/>
                  </a:cxn>
                  <a:cxn ang="0">
                    <a:pos x="103" y="59"/>
                  </a:cxn>
                  <a:cxn ang="0">
                    <a:pos x="230" y="0"/>
                  </a:cxn>
                  <a:cxn ang="0">
                    <a:pos x="317" y="0"/>
                  </a:cxn>
                  <a:cxn ang="0">
                    <a:pos x="317" y="0"/>
                  </a:cxn>
                </a:cxnLst>
                <a:rect l="0" t="0" r="r" b="b"/>
                <a:pathLst>
                  <a:path w="1146" h="399">
                    <a:moveTo>
                      <a:pt x="317" y="0"/>
                    </a:moveTo>
                    <a:lnTo>
                      <a:pt x="241" y="57"/>
                    </a:lnTo>
                    <a:lnTo>
                      <a:pt x="251" y="139"/>
                    </a:lnTo>
                    <a:lnTo>
                      <a:pt x="300" y="180"/>
                    </a:lnTo>
                    <a:lnTo>
                      <a:pt x="395" y="205"/>
                    </a:lnTo>
                    <a:lnTo>
                      <a:pt x="608" y="190"/>
                    </a:lnTo>
                    <a:lnTo>
                      <a:pt x="644" y="251"/>
                    </a:lnTo>
                    <a:lnTo>
                      <a:pt x="707" y="241"/>
                    </a:lnTo>
                    <a:lnTo>
                      <a:pt x="762" y="196"/>
                    </a:lnTo>
                    <a:lnTo>
                      <a:pt x="905" y="139"/>
                    </a:lnTo>
                    <a:lnTo>
                      <a:pt x="1106" y="220"/>
                    </a:lnTo>
                    <a:lnTo>
                      <a:pt x="1112" y="281"/>
                    </a:lnTo>
                    <a:lnTo>
                      <a:pt x="977" y="274"/>
                    </a:lnTo>
                    <a:lnTo>
                      <a:pt x="1013" y="321"/>
                    </a:lnTo>
                    <a:lnTo>
                      <a:pt x="1118" y="348"/>
                    </a:lnTo>
                    <a:lnTo>
                      <a:pt x="1146" y="399"/>
                    </a:lnTo>
                    <a:lnTo>
                      <a:pt x="736" y="374"/>
                    </a:lnTo>
                    <a:lnTo>
                      <a:pt x="549" y="262"/>
                    </a:lnTo>
                    <a:lnTo>
                      <a:pt x="163" y="308"/>
                    </a:lnTo>
                    <a:lnTo>
                      <a:pt x="0" y="133"/>
                    </a:lnTo>
                    <a:lnTo>
                      <a:pt x="103" y="59"/>
                    </a:lnTo>
                    <a:lnTo>
                      <a:pt x="230" y="0"/>
                    </a:lnTo>
                    <a:lnTo>
                      <a:pt x="317" y="0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E896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68" name="Freeform 28"/>
              <p:cNvSpPr>
                <a:spLocks/>
              </p:cNvSpPr>
              <p:nvPr/>
            </p:nvSpPr>
            <p:spPr bwMode="auto">
              <a:xfrm>
                <a:off x="1056" y="1300"/>
                <a:ext cx="265" cy="179"/>
              </a:xfrm>
              <a:custGeom>
                <a:avLst/>
                <a:gdLst/>
                <a:ahLst/>
                <a:cxnLst>
                  <a:cxn ang="0">
                    <a:pos x="22" y="33"/>
                  </a:cxn>
                  <a:cxn ang="0">
                    <a:pos x="50" y="19"/>
                  </a:cxn>
                  <a:cxn ang="0">
                    <a:pos x="106" y="0"/>
                  </a:cxn>
                  <a:cxn ang="0">
                    <a:pos x="174" y="14"/>
                  </a:cxn>
                  <a:cxn ang="0">
                    <a:pos x="195" y="79"/>
                  </a:cxn>
                  <a:cxn ang="0">
                    <a:pos x="238" y="101"/>
                  </a:cxn>
                  <a:cxn ang="0">
                    <a:pos x="265" y="109"/>
                  </a:cxn>
                  <a:cxn ang="0">
                    <a:pos x="165" y="179"/>
                  </a:cxn>
                  <a:cxn ang="0">
                    <a:pos x="0" y="142"/>
                  </a:cxn>
                  <a:cxn ang="0">
                    <a:pos x="22" y="33"/>
                  </a:cxn>
                  <a:cxn ang="0">
                    <a:pos x="79" y="90"/>
                  </a:cxn>
                </a:cxnLst>
                <a:rect l="0" t="0" r="r" b="b"/>
                <a:pathLst>
                  <a:path w="265" h="179">
                    <a:moveTo>
                      <a:pt x="22" y="33"/>
                    </a:moveTo>
                    <a:lnTo>
                      <a:pt x="50" y="19"/>
                    </a:lnTo>
                    <a:lnTo>
                      <a:pt x="106" y="0"/>
                    </a:lnTo>
                    <a:lnTo>
                      <a:pt x="174" y="14"/>
                    </a:lnTo>
                    <a:lnTo>
                      <a:pt x="195" y="79"/>
                    </a:lnTo>
                    <a:lnTo>
                      <a:pt x="238" y="101"/>
                    </a:lnTo>
                    <a:lnTo>
                      <a:pt x="265" y="109"/>
                    </a:lnTo>
                    <a:lnTo>
                      <a:pt x="165" y="179"/>
                    </a:lnTo>
                    <a:lnTo>
                      <a:pt x="0" y="142"/>
                    </a:lnTo>
                    <a:lnTo>
                      <a:pt x="22" y="33"/>
                    </a:lnTo>
                    <a:lnTo>
                      <a:pt x="79" y="90"/>
                    </a:lnTo>
                  </a:path>
                </a:pathLst>
              </a:custGeom>
              <a:solidFill>
                <a:srgbClr val="CCC4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69" name="Freeform 29"/>
              <p:cNvSpPr>
                <a:spLocks/>
              </p:cNvSpPr>
              <p:nvPr/>
            </p:nvSpPr>
            <p:spPr bwMode="auto">
              <a:xfrm>
                <a:off x="1150" y="1413"/>
                <a:ext cx="689" cy="221"/>
              </a:xfrm>
              <a:custGeom>
                <a:avLst/>
                <a:gdLst/>
                <a:ahLst/>
                <a:cxnLst>
                  <a:cxn ang="0">
                    <a:pos x="353" y="0"/>
                  </a:cxn>
                  <a:cxn ang="0">
                    <a:pos x="311" y="35"/>
                  </a:cxn>
                  <a:cxn ang="0">
                    <a:pos x="249" y="101"/>
                  </a:cxn>
                  <a:cxn ang="0">
                    <a:pos x="233" y="156"/>
                  </a:cxn>
                  <a:cxn ang="0">
                    <a:pos x="260" y="196"/>
                  </a:cxn>
                  <a:cxn ang="0">
                    <a:pos x="393" y="242"/>
                  </a:cxn>
                  <a:cxn ang="0">
                    <a:pos x="536" y="259"/>
                  </a:cxn>
                  <a:cxn ang="0">
                    <a:pos x="604" y="255"/>
                  </a:cxn>
                  <a:cxn ang="0">
                    <a:pos x="600" y="213"/>
                  </a:cxn>
                  <a:cxn ang="0">
                    <a:pos x="654" y="177"/>
                  </a:cxn>
                  <a:cxn ang="0">
                    <a:pos x="749" y="166"/>
                  </a:cxn>
                  <a:cxn ang="0">
                    <a:pos x="697" y="200"/>
                  </a:cxn>
                  <a:cxn ang="0">
                    <a:pos x="693" y="268"/>
                  </a:cxn>
                  <a:cxn ang="0">
                    <a:pos x="749" y="308"/>
                  </a:cxn>
                  <a:cxn ang="0">
                    <a:pos x="813" y="327"/>
                  </a:cxn>
                  <a:cxn ang="0">
                    <a:pos x="878" y="297"/>
                  </a:cxn>
                  <a:cxn ang="0">
                    <a:pos x="954" y="261"/>
                  </a:cxn>
                  <a:cxn ang="0">
                    <a:pos x="1039" y="270"/>
                  </a:cxn>
                  <a:cxn ang="0">
                    <a:pos x="961" y="339"/>
                  </a:cxn>
                  <a:cxn ang="0">
                    <a:pos x="1051" y="348"/>
                  </a:cxn>
                  <a:cxn ang="0">
                    <a:pos x="1201" y="386"/>
                  </a:cxn>
                  <a:cxn ang="0">
                    <a:pos x="1266" y="379"/>
                  </a:cxn>
                  <a:cxn ang="0">
                    <a:pos x="1290" y="343"/>
                  </a:cxn>
                  <a:cxn ang="0">
                    <a:pos x="1106" y="287"/>
                  </a:cxn>
                  <a:cxn ang="0">
                    <a:pos x="1174" y="278"/>
                  </a:cxn>
                  <a:cxn ang="0">
                    <a:pos x="1334" y="314"/>
                  </a:cxn>
                  <a:cxn ang="0">
                    <a:pos x="1305" y="268"/>
                  </a:cxn>
                  <a:cxn ang="0">
                    <a:pos x="1049" y="196"/>
                  </a:cxn>
                  <a:cxn ang="0">
                    <a:pos x="1138" y="192"/>
                  </a:cxn>
                  <a:cxn ang="0">
                    <a:pos x="1340" y="251"/>
                  </a:cxn>
                  <a:cxn ang="0">
                    <a:pos x="1355" y="297"/>
                  </a:cxn>
                  <a:cxn ang="0">
                    <a:pos x="1378" y="327"/>
                  </a:cxn>
                  <a:cxn ang="0">
                    <a:pos x="1359" y="382"/>
                  </a:cxn>
                  <a:cxn ang="0">
                    <a:pos x="1313" y="379"/>
                  </a:cxn>
                  <a:cxn ang="0">
                    <a:pos x="1290" y="419"/>
                  </a:cxn>
                  <a:cxn ang="0">
                    <a:pos x="1186" y="419"/>
                  </a:cxn>
                  <a:cxn ang="0">
                    <a:pos x="1117" y="441"/>
                  </a:cxn>
                  <a:cxn ang="0">
                    <a:pos x="990" y="432"/>
                  </a:cxn>
                  <a:cxn ang="0">
                    <a:pos x="785" y="405"/>
                  </a:cxn>
                  <a:cxn ang="0">
                    <a:pos x="712" y="348"/>
                  </a:cxn>
                  <a:cxn ang="0">
                    <a:pos x="650" y="304"/>
                  </a:cxn>
                  <a:cxn ang="0">
                    <a:pos x="545" y="333"/>
                  </a:cxn>
                  <a:cxn ang="0">
                    <a:pos x="405" y="350"/>
                  </a:cxn>
                  <a:cxn ang="0">
                    <a:pos x="180" y="333"/>
                  </a:cxn>
                  <a:cxn ang="0">
                    <a:pos x="53" y="297"/>
                  </a:cxn>
                  <a:cxn ang="0">
                    <a:pos x="0" y="187"/>
                  </a:cxn>
                  <a:cxn ang="0">
                    <a:pos x="152" y="46"/>
                  </a:cxn>
                  <a:cxn ang="0">
                    <a:pos x="353" y="0"/>
                  </a:cxn>
                  <a:cxn ang="0">
                    <a:pos x="353" y="0"/>
                  </a:cxn>
                </a:cxnLst>
                <a:rect l="0" t="0" r="r" b="b"/>
                <a:pathLst>
                  <a:path w="1378" h="441">
                    <a:moveTo>
                      <a:pt x="353" y="0"/>
                    </a:moveTo>
                    <a:lnTo>
                      <a:pt x="311" y="35"/>
                    </a:lnTo>
                    <a:lnTo>
                      <a:pt x="249" y="101"/>
                    </a:lnTo>
                    <a:lnTo>
                      <a:pt x="233" y="156"/>
                    </a:lnTo>
                    <a:lnTo>
                      <a:pt x="260" y="196"/>
                    </a:lnTo>
                    <a:lnTo>
                      <a:pt x="393" y="242"/>
                    </a:lnTo>
                    <a:lnTo>
                      <a:pt x="536" y="259"/>
                    </a:lnTo>
                    <a:lnTo>
                      <a:pt x="604" y="255"/>
                    </a:lnTo>
                    <a:lnTo>
                      <a:pt x="600" y="213"/>
                    </a:lnTo>
                    <a:lnTo>
                      <a:pt x="654" y="177"/>
                    </a:lnTo>
                    <a:lnTo>
                      <a:pt x="749" y="166"/>
                    </a:lnTo>
                    <a:lnTo>
                      <a:pt x="697" y="200"/>
                    </a:lnTo>
                    <a:lnTo>
                      <a:pt x="693" y="268"/>
                    </a:lnTo>
                    <a:lnTo>
                      <a:pt x="749" y="308"/>
                    </a:lnTo>
                    <a:lnTo>
                      <a:pt x="813" y="327"/>
                    </a:lnTo>
                    <a:lnTo>
                      <a:pt x="878" y="297"/>
                    </a:lnTo>
                    <a:lnTo>
                      <a:pt x="954" y="261"/>
                    </a:lnTo>
                    <a:lnTo>
                      <a:pt x="1039" y="270"/>
                    </a:lnTo>
                    <a:lnTo>
                      <a:pt x="961" y="339"/>
                    </a:lnTo>
                    <a:lnTo>
                      <a:pt x="1051" y="348"/>
                    </a:lnTo>
                    <a:lnTo>
                      <a:pt x="1201" y="386"/>
                    </a:lnTo>
                    <a:lnTo>
                      <a:pt x="1266" y="379"/>
                    </a:lnTo>
                    <a:lnTo>
                      <a:pt x="1290" y="343"/>
                    </a:lnTo>
                    <a:lnTo>
                      <a:pt x="1106" y="287"/>
                    </a:lnTo>
                    <a:lnTo>
                      <a:pt x="1174" y="278"/>
                    </a:lnTo>
                    <a:lnTo>
                      <a:pt x="1334" y="314"/>
                    </a:lnTo>
                    <a:lnTo>
                      <a:pt x="1305" y="268"/>
                    </a:lnTo>
                    <a:lnTo>
                      <a:pt x="1049" y="196"/>
                    </a:lnTo>
                    <a:lnTo>
                      <a:pt x="1138" y="192"/>
                    </a:lnTo>
                    <a:lnTo>
                      <a:pt x="1340" y="251"/>
                    </a:lnTo>
                    <a:lnTo>
                      <a:pt x="1355" y="297"/>
                    </a:lnTo>
                    <a:lnTo>
                      <a:pt x="1378" y="327"/>
                    </a:lnTo>
                    <a:lnTo>
                      <a:pt x="1359" y="382"/>
                    </a:lnTo>
                    <a:lnTo>
                      <a:pt x="1313" y="379"/>
                    </a:lnTo>
                    <a:lnTo>
                      <a:pt x="1290" y="419"/>
                    </a:lnTo>
                    <a:lnTo>
                      <a:pt x="1186" y="419"/>
                    </a:lnTo>
                    <a:lnTo>
                      <a:pt x="1117" y="441"/>
                    </a:lnTo>
                    <a:lnTo>
                      <a:pt x="990" y="432"/>
                    </a:lnTo>
                    <a:lnTo>
                      <a:pt x="785" y="405"/>
                    </a:lnTo>
                    <a:lnTo>
                      <a:pt x="712" y="348"/>
                    </a:lnTo>
                    <a:lnTo>
                      <a:pt x="650" y="304"/>
                    </a:lnTo>
                    <a:lnTo>
                      <a:pt x="545" y="333"/>
                    </a:lnTo>
                    <a:lnTo>
                      <a:pt x="405" y="350"/>
                    </a:lnTo>
                    <a:lnTo>
                      <a:pt x="180" y="333"/>
                    </a:lnTo>
                    <a:lnTo>
                      <a:pt x="53" y="297"/>
                    </a:lnTo>
                    <a:lnTo>
                      <a:pt x="0" y="187"/>
                    </a:lnTo>
                    <a:lnTo>
                      <a:pt x="152" y="46"/>
                    </a:lnTo>
                    <a:lnTo>
                      <a:pt x="353" y="0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70" name="Freeform 30"/>
              <p:cNvSpPr>
                <a:spLocks/>
              </p:cNvSpPr>
              <p:nvPr/>
            </p:nvSpPr>
            <p:spPr bwMode="auto">
              <a:xfrm>
                <a:off x="1290" y="1400"/>
                <a:ext cx="299" cy="87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433" y="114"/>
                  </a:cxn>
                  <a:cxn ang="0">
                    <a:pos x="549" y="83"/>
                  </a:cxn>
                  <a:cxn ang="0">
                    <a:pos x="599" y="121"/>
                  </a:cxn>
                  <a:cxn ang="0">
                    <a:pos x="489" y="135"/>
                  </a:cxn>
                  <a:cxn ang="0">
                    <a:pos x="399" y="175"/>
                  </a:cxn>
                  <a:cxn ang="0">
                    <a:pos x="380" y="133"/>
                  </a:cxn>
                  <a:cxn ang="0">
                    <a:pos x="194" y="72"/>
                  </a:cxn>
                  <a:cxn ang="0">
                    <a:pos x="0" y="70"/>
                  </a:cxn>
                  <a:cxn ang="0">
                    <a:pos x="97" y="0"/>
                  </a:cxn>
                  <a:cxn ang="0">
                    <a:pos x="97" y="0"/>
                  </a:cxn>
                </a:cxnLst>
                <a:rect l="0" t="0" r="r" b="b"/>
                <a:pathLst>
                  <a:path w="599" h="175">
                    <a:moveTo>
                      <a:pt x="97" y="0"/>
                    </a:moveTo>
                    <a:lnTo>
                      <a:pt x="433" y="114"/>
                    </a:lnTo>
                    <a:lnTo>
                      <a:pt x="549" y="83"/>
                    </a:lnTo>
                    <a:lnTo>
                      <a:pt x="599" y="121"/>
                    </a:lnTo>
                    <a:lnTo>
                      <a:pt x="489" y="135"/>
                    </a:lnTo>
                    <a:lnTo>
                      <a:pt x="399" y="175"/>
                    </a:lnTo>
                    <a:lnTo>
                      <a:pt x="380" y="133"/>
                    </a:lnTo>
                    <a:lnTo>
                      <a:pt x="194" y="72"/>
                    </a:lnTo>
                    <a:lnTo>
                      <a:pt x="0" y="70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8271" name="Group 31"/>
            <p:cNvGrpSpPr>
              <a:grpSpLocks/>
            </p:cNvGrpSpPr>
            <p:nvPr/>
          </p:nvGrpSpPr>
          <p:grpSpPr bwMode="auto">
            <a:xfrm>
              <a:off x="3648" y="1152"/>
              <a:ext cx="1228" cy="841"/>
              <a:chOff x="-672" y="1441"/>
              <a:chExt cx="1228" cy="841"/>
            </a:xfrm>
          </p:grpSpPr>
          <p:sp>
            <p:nvSpPr>
              <p:cNvPr id="138272" name="Freeform 32"/>
              <p:cNvSpPr>
                <a:spLocks/>
              </p:cNvSpPr>
              <p:nvPr/>
            </p:nvSpPr>
            <p:spPr bwMode="auto">
              <a:xfrm>
                <a:off x="-672" y="1452"/>
                <a:ext cx="1194" cy="648"/>
              </a:xfrm>
              <a:custGeom>
                <a:avLst/>
                <a:gdLst/>
                <a:ahLst/>
                <a:cxnLst>
                  <a:cxn ang="0">
                    <a:pos x="211" y="1209"/>
                  </a:cxn>
                  <a:cxn ang="0">
                    <a:pos x="380" y="1209"/>
                  </a:cxn>
                  <a:cxn ang="0">
                    <a:pos x="509" y="1201"/>
                  </a:cxn>
                  <a:cxn ang="0">
                    <a:pos x="545" y="861"/>
                  </a:cxn>
                  <a:cxn ang="0">
                    <a:pos x="452" y="815"/>
                  </a:cxn>
                  <a:cxn ang="0">
                    <a:pos x="464" y="749"/>
                  </a:cxn>
                  <a:cxn ang="0">
                    <a:pos x="785" y="735"/>
                  </a:cxn>
                  <a:cxn ang="0">
                    <a:pos x="1036" y="640"/>
                  </a:cxn>
                  <a:cxn ang="0">
                    <a:pos x="1005" y="1169"/>
                  </a:cxn>
                  <a:cxn ang="0">
                    <a:pos x="1946" y="1216"/>
                  </a:cxn>
                  <a:cxn ang="0">
                    <a:pos x="2161" y="1296"/>
                  </a:cxn>
                  <a:cxn ang="0">
                    <a:pos x="2387" y="1180"/>
                  </a:cxn>
                  <a:cxn ang="0">
                    <a:pos x="2323" y="847"/>
                  </a:cxn>
                  <a:cxn ang="0">
                    <a:pos x="2222" y="821"/>
                  </a:cxn>
                  <a:cxn ang="0">
                    <a:pos x="2058" y="199"/>
                  </a:cxn>
                  <a:cxn ang="0">
                    <a:pos x="1832" y="74"/>
                  </a:cxn>
                  <a:cxn ang="0">
                    <a:pos x="1363" y="0"/>
                  </a:cxn>
                  <a:cxn ang="0">
                    <a:pos x="1104" y="19"/>
                  </a:cxn>
                  <a:cxn ang="0">
                    <a:pos x="690" y="140"/>
                  </a:cxn>
                  <a:cxn ang="0">
                    <a:pos x="201" y="334"/>
                  </a:cxn>
                  <a:cxn ang="0">
                    <a:pos x="106" y="427"/>
                  </a:cxn>
                  <a:cxn ang="0">
                    <a:pos x="66" y="790"/>
                  </a:cxn>
                  <a:cxn ang="0">
                    <a:pos x="0" y="861"/>
                  </a:cxn>
                  <a:cxn ang="0">
                    <a:pos x="97" y="1136"/>
                  </a:cxn>
                  <a:cxn ang="0">
                    <a:pos x="211" y="1209"/>
                  </a:cxn>
                  <a:cxn ang="0">
                    <a:pos x="211" y="1209"/>
                  </a:cxn>
                </a:cxnLst>
                <a:rect l="0" t="0" r="r" b="b"/>
                <a:pathLst>
                  <a:path w="2387" h="1296">
                    <a:moveTo>
                      <a:pt x="211" y="1209"/>
                    </a:moveTo>
                    <a:lnTo>
                      <a:pt x="380" y="1209"/>
                    </a:lnTo>
                    <a:lnTo>
                      <a:pt x="509" y="1201"/>
                    </a:lnTo>
                    <a:lnTo>
                      <a:pt x="545" y="861"/>
                    </a:lnTo>
                    <a:lnTo>
                      <a:pt x="452" y="815"/>
                    </a:lnTo>
                    <a:lnTo>
                      <a:pt x="464" y="749"/>
                    </a:lnTo>
                    <a:lnTo>
                      <a:pt x="785" y="735"/>
                    </a:lnTo>
                    <a:lnTo>
                      <a:pt x="1036" y="640"/>
                    </a:lnTo>
                    <a:lnTo>
                      <a:pt x="1005" y="1169"/>
                    </a:lnTo>
                    <a:lnTo>
                      <a:pt x="1946" y="1216"/>
                    </a:lnTo>
                    <a:lnTo>
                      <a:pt x="2161" y="1296"/>
                    </a:lnTo>
                    <a:lnTo>
                      <a:pt x="2387" y="1180"/>
                    </a:lnTo>
                    <a:lnTo>
                      <a:pt x="2323" y="847"/>
                    </a:lnTo>
                    <a:lnTo>
                      <a:pt x="2222" y="821"/>
                    </a:lnTo>
                    <a:lnTo>
                      <a:pt x="2058" y="199"/>
                    </a:lnTo>
                    <a:lnTo>
                      <a:pt x="1832" y="74"/>
                    </a:lnTo>
                    <a:lnTo>
                      <a:pt x="1363" y="0"/>
                    </a:lnTo>
                    <a:lnTo>
                      <a:pt x="1104" y="19"/>
                    </a:lnTo>
                    <a:lnTo>
                      <a:pt x="690" y="140"/>
                    </a:lnTo>
                    <a:lnTo>
                      <a:pt x="201" y="334"/>
                    </a:lnTo>
                    <a:lnTo>
                      <a:pt x="106" y="427"/>
                    </a:lnTo>
                    <a:lnTo>
                      <a:pt x="66" y="790"/>
                    </a:lnTo>
                    <a:lnTo>
                      <a:pt x="0" y="861"/>
                    </a:lnTo>
                    <a:lnTo>
                      <a:pt x="97" y="1136"/>
                    </a:lnTo>
                    <a:lnTo>
                      <a:pt x="211" y="1209"/>
                    </a:lnTo>
                    <a:lnTo>
                      <a:pt x="211" y="1209"/>
                    </a:lnTo>
                    <a:close/>
                  </a:path>
                </a:pathLst>
              </a:custGeom>
              <a:solidFill>
                <a:srgbClr val="F0EA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73" name="Freeform 33"/>
              <p:cNvSpPr>
                <a:spLocks/>
              </p:cNvSpPr>
              <p:nvPr/>
            </p:nvSpPr>
            <p:spPr bwMode="auto">
              <a:xfrm>
                <a:off x="-633" y="1450"/>
                <a:ext cx="818" cy="421"/>
              </a:xfrm>
              <a:custGeom>
                <a:avLst/>
                <a:gdLst/>
                <a:ahLst/>
                <a:cxnLst>
                  <a:cxn ang="0">
                    <a:pos x="123" y="371"/>
                  </a:cxn>
                  <a:cxn ang="0">
                    <a:pos x="76" y="477"/>
                  </a:cxn>
                  <a:cxn ang="0">
                    <a:pos x="83" y="526"/>
                  </a:cxn>
                  <a:cxn ang="0">
                    <a:pos x="110" y="534"/>
                  </a:cxn>
                  <a:cxn ang="0">
                    <a:pos x="144" y="481"/>
                  </a:cxn>
                  <a:cxn ang="0">
                    <a:pos x="169" y="511"/>
                  </a:cxn>
                  <a:cxn ang="0">
                    <a:pos x="268" y="572"/>
                  </a:cxn>
                  <a:cxn ang="0">
                    <a:pos x="462" y="621"/>
                  </a:cxn>
                  <a:cxn ang="0">
                    <a:pos x="678" y="608"/>
                  </a:cxn>
                  <a:cxn ang="0">
                    <a:pos x="832" y="504"/>
                  </a:cxn>
                  <a:cxn ang="0">
                    <a:pos x="914" y="367"/>
                  </a:cxn>
                  <a:cxn ang="0">
                    <a:pos x="927" y="198"/>
                  </a:cxn>
                  <a:cxn ang="0">
                    <a:pos x="882" y="131"/>
                  </a:cxn>
                  <a:cxn ang="0">
                    <a:pos x="973" y="158"/>
                  </a:cxn>
                  <a:cxn ang="0">
                    <a:pos x="986" y="93"/>
                  </a:cxn>
                  <a:cxn ang="0">
                    <a:pos x="998" y="59"/>
                  </a:cxn>
                  <a:cxn ang="0">
                    <a:pos x="1060" y="30"/>
                  </a:cxn>
                  <a:cxn ang="0">
                    <a:pos x="1252" y="0"/>
                  </a:cxn>
                  <a:cxn ang="0">
                    <a:pos x="1279" y="161"/>
                  </a:cxn>
                  <a:cxn ang="0">
                    <a:pos x="1363" y="260"/>
                  </a:cxn>
                  <a:cxn ang="0">
                    <a:pos x="1513" y="281"/>
                  </a:cxn>
                  <a:cxn ang="0">
                    <a:pos x="1536" y="344"/>
                  </a:cxn>
                  <a:cxn ang="0">
                    <a:pos x="1636" y="559"/>
                  </a:cxn>
                  <a:cxn ang="0">
                    <a:pos x="1444" y="384"/>
                  </a:cxn>
                  <a:cxn ang="0">
                    <a:pos x="1321" y="443"/>
                  </a:cxn>
                  <a:cxn ang="0">
                    <a:pos x="1228" y="553"/>
                  </a:cxn>
                  <a:cxn ang="0">
                    <a:pos x="876" y="768"/>
                  </a:cxn>
                  <a:cxn ang="0">
                    <a:pos x="331" y="699"/>
                  </a:cxn>
                  <a:cxn ang="0">
                    <a:pos x="205" y="829"/>
                  </a:cxn>
                  <a:cxn ang="0">
                    <a:pos x="0" y="842"/>
                  </a:cxn>
                  <a:cxn ang="0">
                    <a:pos x="4" y="475"/>
                  </a:cxn>
                  <a:cxn ang="0">
                    <a:pos x="123" y="371"/>
                  </a:cxn>
                  <a:cxn ang="0">
                    <a:pos x="123" y="371"/>
                  </a:cxn>
                </a:cxnLst>
                <a:rect l="0" t="0" r="r" b="b"/>
                <a:pathLst>
                  <a:path w="1636" h="842">
                    <a:moveTo>
                      <a:pt x="123" y="371"/>
                    </a:moveTo>
                    <a:lnTo>
                      <a:pt x="76" y="477"/>
                    </a:lnTo>
                    <a:lnTo>
                      <a:pt x="83" y="526"/>
                    </a:lnTo>
                    <a:lnTo>
                      <a:pt x="110" y="534"/>
                    </a:lnTo>
                    <a:lnTo>
                      <a:pt x="144" y="481"/>
                    </a:lnTo>
                    <a:lnTo>
                      <a:pt x="169" y="511"/>
                    </a:lnTo>
                    <a:lnTo>
                      <a:pt x="268" y="572"/>
                    </a:lnTo>
                    <a:lnTo>
                      <a:pt x="462" y="621"/>
                    </a:lnTo>
                    <a:lnTo>
                      <a:pt x="678" y="608"/>
                    </a:lnTo>
                    <a:lnTo>
                      <a:pt x="832" y="504"/>
                    </a:lnTo>
                    <a:lnTo>
                      <a:pt x="914" y="367"/>
                    </a:lnTo>
                    <a:lnTo>
                      <a:pt x="927" y="198"/>
                    </a:lnTo>
                    <a:lnTo>
                      <a:pt x="882" y="131"/>
                    </a:lnTo>
                    <a:lnTo>
                      <a:pt x="973" y="158"/>
                    </a:lnTo>
                    <a:lnTo>
                      <a:pt x="986" y="93"/>
                    </a:lnTo>
                    <a:lnTo>
                      <a:pt x="998" y="59"/>
                    </a:lnTo>
                    <a:lnTo>
                      <a:pt x="1060" y="30"/>
                    </a:lnTo>
                    <a:lnTo>
                      <a:pt x="1252" y="0"/>
                    </a:lnTo>
                    <a:lnTo>
                      <a:pt x="1279" y="161"/>
                    </a:lnTo>
                    <a:lnTo>
                      <a:pt x="1363" y="260"/>
                    </a:lnTo>
                    <a:lnTo>
                      <a:pt x="1513" y="281"/>
                    </a:lnTo>
                    <a:lnTo>
                      <a:pt x="1536" y="344"/>
                    </a:lnTo>
                    <a:lnTo>
                      <a:pt x="1636" y="559"/>
                    </a:lnTo>
                    <a:lnTo>
                      <a:pt x="1444" y="384"/>
                    </a:lnTo>
                    <a:lnTo>
                      <a:pt x="1321" y="443"/>
                    </a:lnTo>
                    <a:lnTo>
                      <a:pt x="1228" y="553"/>
                    </a:lnTo>
                    <a:lnTo>
                      <a:pt x="876" y="768"/>
                    </a:lnTo>
                    <a:lnTo>
                      <a:pt x="331" y="699"/>
                    </a:lnTo>
                    <a:lnTo>
                      <a:pt x="205" y="829"/>
                    </a:lnTo>
                    <a:lnTo>
                      <a:pt x="0" y="842"/>
                    </a:lnTo>
                    <a:lnTo>
                      <a:pt x="4" y="475"/>
                    </a:lnTo>
                    <a:lnTo>
                      <a:pt x="123" y="371"/>
                    </a:lnTo>
                    <a:lnTo>
                      <a:pt x="123" y="371"/>
                    </a:lnTo>
                    <a:close/>
                  </a:path>
                </a:pathLst>
              </a:custGeom>
              <a:solidFill>
                <a:srgbClr val="CCC4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74" name="Freeform 34"/>
              <p:cNvSpPr>
                <a:spLocks/>
              </p:cNvSpPr>
              <p:nvPr/>
            </p:nvSpPr>
            <p:spPr bwMode="auto">
              <a:xfrm>
                <a:off x="-338" y="1507"/>
                <a:ext cx="302" cy="767"/>
              </a:xfrm>
              <a:custGeom>
                <a:avLst/>
                <a:gdLst/>
                <a:ahLst/>
                <a:cxnLst>
                  <a:cxn ang="0">
                    <a:pos x="422" y="4"/>
                  </a:cxn>
                  <a:cxn ang="0">
                    <a:pos x="443" y="108"/>
                  </a:cxn>
                  <a:cxn ang="0">
                    <a:pos x="424" y="654"/>
                  </a:cxn>
                  <a:cxn ang="0">
                    <a:pos x="314" y="1169"/>
                  </a:cxn>
                  <a:cxn ang="0">
                    <a:pos x="9" y="1363"/>
                  </a:cxn>
                  <a:cxn ang="0">
                    <a:pos x="0" y="1534"/>
                  </a:cxn>
                  <a:cxn ang="0">
                    <a:pos x="125" y="1460"/>
                  </a:cxn>
                  <a:cxn ang="0">
                    <a:pos x="371" y="1521"/>
                  </a:cxn>
                  <a:cxn ang="0">
                    <a:pos x="367" y="1433"/>
                  </a:cxn>
                  <a:cxn ang="0">
                    <a:pos x="587" y="1420"/>
                  </a:cxn>
                  <a:cxn ang="0">
                    <a:pos x="564" y="1386"/>
                  </a:cxn>
                  <a:cxn ang="0">
                    <a:pos x="487" y="1340"/>
                  </a:cxn>
                  <a:cxn ang="0">
                    <a:pos x="452" y="1222"/>
                  </a:cxn>
                  <a:cxn ang="0">
                    <a:pos x="479" y="878"/>
                  </a:cxn>
                  <a:cxn ang="0">
                    <a:pos x="507" y="547"/>
                  </a:cxn>
                  <a:cxn ang="0">
                    <a:pos x="515" y="407"/>
                  </a:cxn>
                  <a:cxn ang="0">
                    <a:pos x="602" y="367"/>
                  </a:cxn>
                  <a:cxn ang="0">
                    <a:pos x="574" y="190"/>
                  </a:cxn>
                  <a:cxn ang="0">
                    <a:pos x="559" y="106"/>
                  </a:cxn>
                  <a:cxn ang="0">
                    <a:pos x="511" y="0"/>
                  </a:cxn>
                  <a:cxn ang="0">
                    <a:pos x="422" y="4"/>
                  </a:cxn>
                  <a:cxn ang="0">
                    <a:pos x="422" y="4"/>
                  </a:cxn>
                </a:cxnLst>
                <a:rect l="0" t="0" r="r" b="b"/>
                <a:pathLst>
                  <a:path w="602" h="1534">
                    <a:moveTo>
                      <a:pt x="422" y="4"/>
                    </a:moveTo>
                    <a:lnTo>
                      <a:pt x="443" y="108"/>
                    </a:lnTo>
                    <a:lnTo>
                      <a:pt x="424" y="654"/>
                    </a:lnTo>
                    <a:lnTo>
                      <a:pt x="314" y="1169"/>
                    </a:lnTo>
                    <a:lnTo>
                      <a:pt x="9" y="1363"/>
                    </a:lnTo>
                    <a:lnTo>
                      <a:pt x="0" y="1534"/>
                    </a:lnTo>
                    <a:lnTo>
                      <a:pt x="125" y="1460"/>
                    </a:lnTo>
                    <a:lnTo>
                      <a:pt x="371" y="1521"/>
                    </a:lnTo>
                    <a:lnTo>
                      <a:pt x="367" y="1433"/>
                    </a:lnTo>
                    <a:lnTo>
                      <a:pt x="587" y="1420"/>
                    </a:lnTo>
                    <a:lnTo>
                      <a:pt x="564" y="1386"/>
                    </a:lnTo>
                    <a:lnTo>
                      <a:pt x="487" y="1340"/>
                    </a:lnTo>
                    <a:lnTo>
                      <a:pt x="452" y="1222"/>
                    </a:lnTo>
                    <a:lnTo>
                      <a:pt x="479" y="878"/>
                    </a:lnTo>
                    <a:lnTo>
                      <a:pt x="507" y="547"/>
                    </a:lnTo>
                    <a:lnTo>
                      <a:pt x="515" y="407"/>
                    </a:lnTo>
                    <a:lnTo>
                      <a:pt x="602" y="367"/>
                    </a:lnTo>
                    <a:lnTo>
                      <a:pt x="574" y="190"/>
                    </a:lnTo>
                    <a:lnTo>
                      <a:pt x="559" y="106"/>
                    </a:lnTo>
                    <a:lnTo>
                      <a:pt x="511" y="0"/>
                    </a:lnTo>
                    <a:lnTo>
                      <a:pt x="422" y="4"/>
                    </a:lnTo>
                    <a:lnTo>
                      <a:pt x="422" y="4"/>
                    </a:lnTo>
                    <a:close/>
                  </a:path>
                </a:pathLst>
              </a:custGeom>
              <a:solidFill>
                <a:srgbClr val="665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75" name="Freeform 35"/>
              <p:cNvSpPr>
                <a:spLocks/>
              </p:cNvSpPr>
              <p:nvPr/>
            </p:nvSpPr>
            <p:spPr bwMode="auto">
              <a:xfrm>
                <a:off x="-612" y="1548"/>
                <a:ext cx="513" cy="734"/>
              </a:xfrm>
              <a:custGeom>
                <a:avLst/>
                <a:gdLst/>
                <a:ahLst/>
                <a:cxnLst>
                  <a:cxn ang="0">
                    <a:pos x="116" y="344"/>
                  </a:cxn>
                  <a:cxn ang="0">
                    <a:pos x="197" y="393"/>
                  </a:cxn>
                  <a:cxn ang="0">
                    <a:pos x="389" y="467"/>
                  </a:cxn>
                  <a:cxn ang="0">
                    <a:pos x="612" y="484"/>
                  </a:cxn>
                  <a:cxn ang="0">
                    <a:pos x="796" y="435"/>
                  </a:cxn>
                  <a:cxn ang="0">
                    <a:pos x="901" y="338"/>
                  </a:cxn>
                  <a:cxn ang="0">
                    <a:pos x="948" y="205"/>
                  </a:cxn>
                  <a:cxn ang="0">
                    <a:pos x="988" y="0"/>
                  </a:cxn>
                  <a:cxn ang="0">
                    <a:pos x="1026" y="279"/>
                  </a:cxn>
                  <a:cxn ang="0">
                    <a:pos x="1001" y="583"/>
                  </a:cxn>
                  <a:cxn ang="0">
                    <a:pos x="948" y="885"/>
                  </a:cxn>
                  <a:cxn ang="0">
                    <a:pos x="897" y="1093"/>
                  </a:cxn>
                  <a:cxn ang="0">
                    <a:pos x="872" y="1165"/>
                  </a:cxn>
                  <a:cxn ang="0">
                    <a:pos x="574" y="1321"/>
                  </a:cxn>
                  <a:cxn ang="0">
                    <a:pos x="574" y="1469"/>
                  </a:cxn>
                  <a:cxn ang="0">
                    <a:pos x="513" y="1461"/>
                  </a:cxn>
                  <a:cxn ang="0">
                    <a:pos x="498" y="1281"/>
                  </a:cxn>
                  <a:cxn ang="0">
                    <a:pos x="596" y="1214"/>
                  </a:cxn>
                  <a:cxn ang="0">
                    <a:pos x="551" y="944"/>
                  </a:cxn>
                  <a:cxn ang="0">
                    <a:pos x="558" y="608"/>
                  </a:cxn>
                  <a:cxn ang="0">
                    <a:pos x="422" y="566"/>
                  </a:cxn>
                  <a:cxn ang="0">
                    <a:pos x="382" y="648"/>
                  </a:cxn>
                  <a:cxn ang="0">
                    <a:pos x="0" y="640"/>
                  </a:cxn>
                  <a:cxn ang="0">
                    <a:pos x="154" y="534"/>
                  </a:cxn>
                  <a:cxn ang="0">
                    <a:pos x="144" y="412"/>
                  </a:cxn>
                  <a:cxn ang="0">
                    <a:pos x="116" y="344"/>
                  </a:cxn>
                  <a:cxn ang="0">
                    <a:pos x="116" y="344"/>
                  </a:cxn>
                </a:cxnLst>
                <a:rect l="0" t="0" r="r" b="b"/>
                <a:pathLst>
                  <a:path w="1026" h="1469">
                    <a:moveTo>
                      <a:pt x="116" y="344"/>
                    </a:moveTo>
                    <a:lnTo>
                      <a:pt x="197" y="393"/>
                    </a:lnTo>
                    <a:lnTo>
                      <a:pt x="389" y="467"/>
                    </a:lnTo>
                    <a:lnTo>
                      <a:pt x="612" y="484"/>
                    </a:lnTo>
                    <a:lnTo>
                      <a:pt x="796" y="435"/>
                    </a:lnTo>
                    <a:lnTo>
                      <a:pt x="901" y="338"/>
                    </a:lnTo>
                    <a:lnTo>
                      <a:pt x="948" y="205"/>
                    </a:lnTo>
                    <a:lnTo>
                      <a:pt x="988" y="0"/>
                    </a:lnTo>
                    <a:lnTo>
                      <a:pt x="1026" y="279"/>
                    </a:lnTo>
                    <a:lnTo>
                      <a:pt x="1001" y="583"/>
                    </a:lnTo>
                    <a:lnTo>
                      <a:pt x="948" y="885"/>
                    </a:lnTo>
                    <a:lnTo>
                      <a:pt x="897" y="1093"/>
                    </a:lnTo>
                    <a:lnTo>
                      <a:pt x="872" y="1165"/>
                    </a:lnTo>
                    <a:lnTo>
                      <a:pt x="574" y="1321"/>
                    </a:lnTo>
                    <a:lnTo>
                      <a:pt x="574" y="1469"/>
                    </a:lnTo>
                    <a:lnTo>
                      <a:pt x="513" y="1461"/>
                    </a:lnTo>
                    <a:lnTo>
                      <a:pt x="498" y="1281"/>
                    </a:lnTo>
                    <a:lnTo>
                      <a:pt x="596" y="1214"/>
                    </a:lnTo>
                    <a:lnTo>
                      <a:pt x="551" y="944"/>
                    </a:lnTo>
                    <a:lnTo>
                      <a:pt x="558" y="608"/>
                    </a:lnTo>
                    <a:lnTo>
                      <a:pt x="422" y="566"/>
                    </a:lnTo>
                    <a:lnTo>
                      <a:pt x="382" y="648"/>
                    </a:lnTo>
                    <a:lnTo>
                      <a:pt x="0" y="640"/>
                    </a:lnTo>
                    <a:lnTo>
                      <a:pt x="154" y="534"/>
                    </a:lnTo>
                    <a:lnTo>
                      <a:pt x="144" y="412"/>
                    </a:lnTo>
                    <a:lnTo>
                      <a:pt x="116" y="344"/>
                    </a:lnTo>
                    <a:lnTo>
                      <a:pt x="116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76" name="Freeform 36"/>
              <p:cNvSpPr>
                <a:spLocks/>
              </p:cNvSpPr>
              <p:nvPr/>
            </p:nvSpPr>
            <p:spPr bwMode="auto">
              <a:xfrm>
                <a:off x="-658" y="1441"/>
                <a:ext cx="639" cy="427"/>
              </a:xfrm>
              <a:custGeom>
                <a:avLst/>
                <a:gdLst/>
                <a:ahLst/>
                <a:cxnLst>
                  <a:cxn ang="0">
                    <a:pos x="1278" y="0"/>
                  </a:cxn>
                  <a:cxn ang="0">
                    <a:pos x="1002" y="24"/>
                  </a:cxn>
                  <a:cxn ang="0">
                    <a:pos x="620" y="140"/>
                  </a:cxn>
                  <a:cxn ang="0">
                    <a:pos x="478" y="194"/>
                  </a:cxn>
                  <a:cxn ang="0">
                    <a:pos x="325" y="256"/>
                  </a:cxn>
                  <a:cxn ang="0">
                    <a:pos x="84" y="386"/>
                  </a:cxn>
                  <a:cxn ang="0">
                    <a:pos x="18" y="484"/>
                  </a:cxn>
                  <a:cxn ang="0">
                    <a:pos x="31" y="524"/>
                  </a:cxn>
                  <a:cxn ang="0">
                    <a:pos x="0" y="853"/>
                  </a:cxn>
                  <a:cxn ang="0">
                    <a:pos x="92" y="853"/>
                  </a:cxn>
                  <a:cxn ang="0">
                    <a:pos x="84" y="697"/>
                  </a:cxn>
                  <a:cxn ang="0">
                    <a:pos x="107" y="484"/>
                  </a:cxn>
                  <a:cxn ang="0">
                    <a:pos x="185" y="405"/>
                  </a:cxn>
                  <a:cxn ang="0">
                    <a:pos x="314" y="336"/>
                  </a:cxn>
                  <a:cxn ang="0">
                    <a:pos x="491" y="262"/>
                  </a:cxn>
                  <a:cxn ang="0">
                    <a:pos x="673" y="188"/>
                  </a:cxn>
                  <a:cxn ang="0">
                    <a:pos x="833" y="131"/>
                  </a:cxn>
                  <a:cxn ang="0">
                    <a:pos x="995" y="89"/>
                  </a:cxn>
                  <a:cxn ang="0">
                    <a:pos x="1262" y="57"/>
                  </a:cxn>
                  <a:cxn ang="0">
                    <a:pos x="1278" y="0"/>
                  </a:cxn>
                  <a:cxn ang="0">
                    <a:pos x="1278" y="0"/>
                  </a:cxn>
                </a:cxnLst>
                <a:rect l="0" t="0" r="r" b="b"/>
                <a:pathLst>
                  <a:path w="1278" h="853">
                    <a:moveTo>
                      <a:pt x="1278" y="0"/>
                    </a:moveTo>
                    <a:lnTo>
                      <a:pt x="1002" y="24"/>
                    </a:lnTo>
                    <a:lnTo>
                      <a:pt x="620" y="140"/>
                    </a:lnTo>
                    <a:lnTo>
                      <a:pt x="478" y="194"/>
                    </a:lnTo>
                    <a:lnTo>
                      <a:pt x="325" y="256"/>
                    </a:lnTo>
                    <a:lnTo>
                      <a:pt x="84" y="386"/>
                    </a:lnTo>
                    <a:lnTo>
                      <a:pt x="18" y="484"/>
                    </a:lnTo>
                    <a:lnTo>
                      <a:pt x="31" y="524"/>
                    </a:lnTo>
                    <a:lnTo>
                      <a:pt x="0" y="853"/>
                    </a:lnTo>
                    <a:lnTo>
                      <a:pt x="92" y="853"/>
                    </a:lnTo>
                    <a:lnTo>
                      <a:pt x="84" y="697"/>
                    </a:lnTo>
                    <a:lnTo>
                      <a:pt x="107" y="484"/>
                    </a:lnTo>
                    <a:lnTo>
                      <a:pt x="185" y="405"/>
                    </a:lnTo>
                    <a:lnTo>
                      <a:pt x="314" y="336"/>
                    </a:lnTo>
                    <a:lnTo>
                      <a:pt x="491" y="262"/>
                    </a:lnTo>
                    <a:lnTo>
                      <a:pt x="673" y="188"/>
                    </a:lnTo>
                    <a:lnTo>
                      <a:pt x="833" y="131"/>
                    </a:lnTo>
                    <a:lnTo>
                      <a:pt x="995" y="89"/>
                    </a:lnTo>
                    <a:lnTo>
                      <a:pt x="1262" y="57"/>
                    </a:lnTo>
                    <a:lnTo>
                      <a:pt x="1278" y="0"/>
                    </a:lnTo>
                    <a:lnTo>
                      <a:pt x="12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77" name="Freeform 37"/>
              <p:cNvSpPr>
                <a:spLocks/>
              </p:cNvSpPr>
              <p:nvPr/>
            </p:nvSpPr>
            <p:spPr bwMode="auto">
              <a:xfrm>
                <a:off x="-75" y="1519"/>
                <a:ext cx="309" cy="4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" y="152"/>
                  </a:cxn>
                  <a:cxn ang="0">
                    <a:pos x="81" y="475"/>
                  </a:cxn>
                  <a:cxn ang="0">
                    <a:pos x="66" y="967"/>
                  </a:cxn>
                  <a:cxn ang="0">
                    <a:pos x="488" y="977"/>
                  </a:cxn>
                  <a:cxn ang="0">
                    <a:pos x="520" y="885"/>
                  </a:cxn>
                  <a:cxn ang="0">
                    <a:pos x="579" y="673"/>
                  </a:cxn>
                  <a:cxn ang="0">
                    <a:pos x="617" y="328"/>
                  </a:cxn>
                  <a:cxn ang="0">
                    <a:pos x="587" y="32"/>
                  </a:cxn>
                  <a:cxn ang="0">
                    <a:pos x="572" y="270"/>
                  </a:cxn>
                  <a:cxn ang="0">
                    <a:pos x="518" y="393"/>
                  </a:cxn>
                  <a:cxn ang="0">
                    <a:pos x="349" y="188"/>
                  </a:cxn>
                  <a:cxn ang="0">
                    <a:pos x="205" y="304"/>
                  </a:cxn>
                  <a:cxn ang="0">
                    <a:pos x="319" y="319"/>
                  </a:cxn>
                  <a:cxn ang="0">
                    <a:pos x="406" y="370"/>
                  </a:cxn>
                  <a:cxn ang="0">
                    <a:pos x="450" y="401"/>
                  </a:cxn>
                  <a:cxn ang="0">
                    <a:pos x="473" y="648"/>
                  </a:cxn>
                  <a:cxn ang="0">
                    <a:pos x="439" y="842"/>
                  </a:cxn>
                  <a:cxn ang="0">
                    <a:pos x="410" y="935"/>
                  </a:cxn>
                  <a:cxn ang="0">
                    <a:pos x="129" y="903"/>
                  </a:cxn>
                  <a:cxn ang="0">
                    <a:pos x="144" y="524"/>
                  </a:cxn>
                  <a:cxn ang="0">
                    <a:pos x="98" y="256"/>
                  </a:cxn>
                  <a:cxn ang="0">
                    <a:pos x="66" y="13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7" h="977">
                    <a:moveTo>
                      <a:pt x="0" y="0"/>
                    </a:moveTo>
                    <a:lnTo>
                      <a:pt x="36" y="152"/>
                    </a:lnTo>
                    <a:lnTo>
                      <a:pt x="81" y="475"/>
                    </a:lnTo>
                    <a:lnTo>
                      <a:pt x="66" y="967"/>
                    </a:lnTo>
                    <a:lnTo>
                      <a:pt x="488" y="977"/>
                    </a:lnTo>
                    <a:lnTo>
                      <a:pt x="520" y="885"/>
                    </a:lnTo>
                    <a:lnTo>
                      <a:pt x="579" y="673"/>
                    </a:lnTo>
                    <a:lnTo>
                      <a:pt x="617" y="328"/>
                    </a:lnTo>
                    <a:lnTo>
                      <a:pt x="587" y="32"/>
                    </a:lnTo>
                    <a:lnTo>
                      <a:pt x="572" y="270"/>
                    </a:lnTo>
                    <a:lnTo>
                      <a:pt x="518" y="393"/>
                    </a:lnTo>
                    <a:lnTo>
                      <a:pt x="349" y="188"/>
                    </a:lnTo>
                    <a:lnTo>
                      <a:pt x="205" y="304"/>
                    </a:lnTo>
                    <a:lnTo>
                      <a:pt x="319" y="319"/>
                    </a:lnTo>
                    <a:lnTo>
                      <a:pt x="406" y="370"/>
                    </a:lnTo>
                    <a:lnTo>
                      <a:pt x="450" y="401"/>
                    </a:lnTo>
                    <a:lnTo>
                      <a:pt x="473" y="648"/>
                    </a:lnTo>
                    <a:lnTo>
                      <a:pt x="439" y="842"/>
                    </a:lnTo>
                    <a:lnTo>
                      <a:pt x="410" y="935"/>
                    </a:lnTo>
                    <a:lnTo>
                      <a:pt x="129" y="903"/>
                    </a:lnTo>
                    <a:lnTo>
                      <a:pt x="144" y="524"/>
                    </a:lnTo>
                    <a:lnTo>
                      <a:pt x="98" y="256"/>
                    </a:lnTo>
                    <a:lnTo>
                      <a:pt x="66" y="1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78" name="Freeform 38"/>
              <p:cNvSpPr>
                <a:spLocks/>
              </p:cNvSpPr>
              <p:nvPr/>
            </p:nvSpPr>
            <p:spPr bwMode="auto">
              <a:xfrm>
                <a:off x="151" y="1563"/>
                <a:ext cx="343" cy="67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268" y="118"/>
                  </a:cxn>
                  <a:cxn ang="0">
                    <a:pos x="306" y="268"/>
                  </a:cxn>
                  <a:cxn ang="0">
                    <a:pos x="363" y="359"/>
                  </a:cxn>
                  <a:cxn ang="0">
                    <a:pos x="426" y="454"/>
                  </a:cxn>
                  <a:cxn ang="0">
                    <a:pos x="464" y="635"/>
                  </a:cxn>
                  <a:cxn ang="0">
                    <a:pos x="289" y="749"/>
                  </a:cxn>
                  <a:cxn ang="0">
                    <a:pos x="257" y="865"/>
                  </a:cxn>
                  <a:cxn ang="0">
                    <a:pos x="426" y="808"/>
                  </a:cxn>
                  <a:cxn ang="0">
                    <a:pos x="450" y="857"/>
                  </a:cxn>
                  <a:cxn ang="0">
                    <a:pos x="526" y="939"/>
                  </a:cxn>
                  <a:cxn ang="0">
                    <a:pos x="686" y="962"/>
                  </a:cxn>
                  <a:cxn ang="0">
                    <a:pos x="380" y="1201"/>
                  </a:cxn>
                  <a:cxn ang="0">
                    <a:pos x="241" y="1158"/>
                  </a:cxn>
                  <a:cxn ang="0">
                    <a:pos x="182" y="1357"/>
                  </a:cxn>
                  <a:cxn ang="0">
                    <a:pos x="0" y="1315"/>
                  </a:cxn>
                  <a:cxn ang="0">
                    <a:pos x="89" y="1137"/>
                  </a:cxn>
                  <a:cxn ang="0">
                    <a:pos x="165" y="935"/>
                  </a:cxn>
                  <a:cxn ang="0">
                    <a:pos x="236" y="481"/>
                  </a:cxn>
                  <a:cxn ang="0">
                    <a:pos x="239" y="373"/>
                  </a:cxn>
                  <a:cxn ang="0">
                    <a:pos x="238" y="236"/>
                  </a:cxn>
                  <a:cxn ang="0">
                    <a:pos x="200" y="0"/>
                  </a:cxn>
                  <a:cxn ang="0">
                    <a:pos x="200" y="0"/>
                  </a:cxn>
                </a:cxnLst>
                <a:rect l="0" t="0" r="r" b="b"/>
                <a:pathLst>
                  <a:path w="686" h="1357">
                    <a:moveTo>
                      <a:pt x="200" y="0"/>
                    </a:moveTo>
                    <a:lnTo>
                      <a:pt x="268" y="118"/>
                    </a:lnTo>
                    <a:lnTo>
                      <a:pt x="306" y="268"/>
                    </a:lnTo>
                    <a:lnTo>
                      <a:pt x="363" y="359"/>
                    </a:lnTo>
                    <a:lnTo>
                      <a:pt x="426" y="454"/>
                    </a:lnTo>
                    <a:lnTo>
                      <a:pt x="464" y="635"/>
                    </a:lnTo>
                    <a:lnTo>
                      <a:pt x="289" y="749"/>
                    </a:lnTo>
                    <a:lnTo>
                      <a:pt x="257" y="865"/>
                    </a:lnTo>
                    <a:lnTo>
                      <a:pt x="426" y="808"/>
                    </a:lnTo>
                    <a:lnTo>
                      <a:pt x="450" y="857"/>
                    </a:lnTo>
                    <a:lnTo>
                      <a:pt x="526" y="939"/>
                    </a:lnTo>
                    <a:lnTo>
                      <a:pt x="686" y="962"/>
                    </a:lnTo>
                    <a:lnTo>
                      <a:pt x="380" y="1201"/>
                    </a:lnTo>
                    <a:lnTo>
                      <a:pt x="241" y="1158"/>
                    </a:lnTo>
                    <a:lnTo>
                      <a:pt x="182" y="1357"/>
                    </a:lnTo>
                    <a:lnTo>
                      <a:pt x="0" y="1315"/>
                    </a:lnTo>
                    <a:lnTo>
                      <a:pt x="89" y="1137"/>
                    </a:lnTo>
                    <a:lnTo>
                      <a:pt x="165" y="935"/>
                    </a:lnTo>
                    <a:lnTo>
                      <a:pt x="236" y="481"/>
                    </a:lnTo>
                    <a:lnTo>
                      <a:pt x="239" y="373"/>
                    </a:lnTo>
                    <a:lnTo>
                      <a:pt x="238" y="236"/>
                    </a:lnTo>
                    <a:lnTo>
                      <a:pt x="200" y="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79" name="Freeform 39"/>
              <p:cNvSpPr>
                <a:spLocks/>
              </p:cNvSpPr>
              <p:nvPr/>
            </p:nvSpPr>
            <p:spPr bwMode="auto">
              <a:xfrm>
                <a:off x="221" y="1475"/>
                <a:ext cx="335" cy="598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269" y="114"/>
                  </a:cxn>
                  <a:cxn ang="0">
                    <a:pos x="363" y="344"/>
                  </a:cxn>
                  <a:cxn ang="0">
                    <a:pos x="429" y="609"/>
                  </a:cxn>
                  <a:cxn ang="0">
                    <a:pos x="461" y="755"/>
                  </a:cxn>
                  <a:cxn ang="0">
                    <a:pos x="575" y="795"/>
                  </a:cxn>
                  <a:cxn ang="0">
                    <a:pos x="583" y="911"/>
                  </a:cxn>
                  <a:cxn ang="0">
                    <a:pos x="633" y="1021"/>
                  </a:cxn>
                  <a:cxn ang="0">
                    <a:pos x="669" y="1082"/>
                  </a:cxn>
                  <a:cxn ang="0">
                    <a:pos x="653" y="1139"/>
                  </a:cxn>
                  <a:cxn ang="0">
                    <a:pos x="524" y="1179"/>
                  </a:cxn>
                  <a:cxn ang="0">
                    <a:pos x="439" y="1198"/>
                  </a:cxn>
                  <a:cxn ang="0">
                    <a:pos x="583" y="1091"/>
                  </a:cxn>
                  <a:cxn ang="0">
                    <a:pos x="515" y="943"/>
                  </a:cxn>
                  <a:cxn ang="0">
                    <a:pos x="492" y="829"/>
                  </a:cxn>
                  <a:cxn ang="0">
                    <a:pos x="401" y="844"/>
                  </a:cxn>
                  <a:cxn ang="0">
                    <a:pos x="269" y="877"/>
                  </a:cxn>
                  <a:cxn ang="0">
                    <a:pos x="102" y="968"/>
                  </a:cxn>
                  <a:cxn ang="0">
                    <a:pos x="193" y="837"/>
                  </a:cxn>
                  <a:cxn ang="0">
                    <a:pos x="393" y="755"/>
                  </a:cxn>
                  <a:cxn ang="0">
                    <a:pos x="323" y="401"/>
                  </a:cxn>
                  <a:cxn ang="0">
                    <a:pos x="239" y="181"/>
                  </a:cxn>
                  <a:cxn ang="0">
                    <a:pos x="0" y="53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69" h="1198">
                    <a:moveTo>
                      <a:pt x="55" y="0"/>
                    </a:moveTo>
                    <a:lnTo>
                      <a:pt x="269" y="114"/>
                    </a:lnTo>
                    <a:lnTo>
                      <a:pt x="363" y="344"/>
                    </a:lnTo>
                    <a:lnTo>
                      <a:pt x="429" y="609"/>
                    </a:lnTo>
                    <a:lnTo>
                      <a:pt x="461" y="755"/>
                    </a:lnTo>
                    <a:lnTo>
                      <a:pt x="575" y="795"/>
                    </a:lnTo>
                    <a:lnTo>
                      <a:pt x="583" y="911"/>
                    </a:lnTo>
                    <a:lnTo>
                      <a:pt x="633" y="1021"/>
                    </a:lnTo>
                    <a:lnTo>
                      <a:pt x="669" y="1082"/>
                    </a:lnTo>
                    <a:lnTo>
                      <a:pt x="653" y="1139"/>
                    </a:lnTo>
                    <a:lnTo>
                      <a:pt x="524" y="1179"/>
                    </a:lnTo>
                    <a:lnTo>
                      <a:pt x="439" y="1198"/>
                    </a:lnTo>
                    <a:lnTo>
                      <a:pt x="583" y="1091"/>
                    </a:lnTo>
                    <a:lnTo>
                      <a:pt x="515" y="943"/>
                    </a:lnTo>
                    <a:lnTo>
                      <a:pt x="492" y="829"/>
                    </a:lnTo>
                    <a:lnTo>
                      <a:pt x="401" y="844"/>
                    </a:lnTo>
                    <a:lnTo>
                      <a:pt x="269" y="877"/>
                    </a:lnTo>
                    <a:lnTo>
                      <a:pt x="102" y="968"/>
                    </a:lnTo>
                    <a:lnTo>
                      <a:pt x="193" y="837"/>
                    </a:lnTo>
                    <a:lnTo>
                      <a:pt x="393" y="755"/>
                    </a:lnTo>
                    <a:lnTo>
                      <a:pt x="323" y="401"/>
                    </a:lnTo>
                    <a:lnTo>
                      <a:pt x="239" y="181"/>
                    </a:lnTo>
                    <a:lnTo>
                      <a:pt x="0" y="53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80" name="Freeform 40"/>
              <p:cNvSpPr>
                <a:spLocks/>
              </p:cNvSpPr>
              <p:nvPr/>
            </p:nvSpPr>
            <p:spPr bwMode="auto">
              <a:xfrm>
                <a:off x="45" y="1732"/>
                <a:ext cx="83" cy="87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61" y="105"/>
                  </a:cxn>
                  <a:cxn ang="0">
                    <a:pos x="165" y="137"/>
                  </a:cxn>
                  <a:cxn ang="0">
                    <a:pos x="47" y="173"/>
                  </a:cxn>
                  <a:cxn ang="0">
                    <a:pos x="0" y="154"/>
                  </a:cxn>
                  <a:cxn ang="0">
                    <a:pos x="0" y="99"/>
                  </a:cxn>
                  <a:cxn ang="0">
                    <a:pos x="46" y="35"/>
                  </a:cxn>
                  <a:cxn ang="0">
                    <a:pos x="76" y="0"/>
                  </a:cxn>
                  <a:cxn ang="0">
                    <a:pos x="76" y="0"/>
                  </a:cxn>
                </a:cxnLst>
                <a:rect l="0" t="0" r="r" b="b"/>
                <a:pathLst>
                  <a:path w="165" h="173">
                    <a:moveTo>
                      <a:pt x="76" y="0"/>
                    </a:moveTo>
                    <a:lnTo>
                      <a:pt x="61" y="105"/>
                    </a:lnTo>
                    <a:lnTo>
                      <a:pt x="165" y="137"/>
                    </a:lnTo>
                    <a:lnTo>
                      <a:pt x="47" y="173"/>
                    </a:lnTo>
                    <a:lnTo>
                      <a:pt x="0" y="154"/>
                    </a:lnTo>
                    <a:lnTo>
                      <a:pt x="0" y="99"/>
                    </a:lnTo>
                    <a:lnTo>
                      <a:pt x="46" y="3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81" name="Freeform 41"/>
              <p:cNvSpPr>
                <a:spLocks/>
              </p:cNvSpPr>
              <p:nvPr/>
            </p:nvSpPr>
            <p:spPr bwMode="auto">
              <a:xfrm>
                <a:off x="40" y="1861"/>
                <a:ext cx="86" cy="87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6" y="97"/>
                  </a:cxn>
                  <a:cxn ang="0">
                    <a:pos x="173" y="127"/>
                  </a:cxn>
                  <a:cxn ang="0">
                    <a:pos x="83" y="173"/>
                  </a:cxn>
                  <a:cxn ang="0">
                    <a:pos x="20" y="161"/>
                  </a:cxn>
                  <a:cxn ang="0">
                    <a:pos x="0" y="110"/>
                  </a:cxn>
                  <a:cxn ang="0">
                    <a:pos x="38" y="38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173" h="173">
                    <a:moveTo>
                      <a:pt x="72" y="0"/>
                    </a:moveTo>
                    <a:lnTo>
                      <a:pt x="66" y="97"/>
                    </a:lnTo>
                    <a:lnTo>
                      <a:pt x="173" y="127"/>
                    </a:lnTo>
                    <a:lnTo>
                      <a:pt x="83" y="173"/>
                    </a:lnTo>
                    <a:lnTo>
                      <a:pt x="20" y="161"/>
                    </a:lnTo>
                    <a:lnTo>
                      <a:pt x="0" y="110"/>
                    </a:lnTo>
                    <a:lnTo>
                      <a:pt x="38" y="38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8282" name="Group 42"/>
            <p:cNvGrpSpPr>
              <a:grpSpLocks/>
            </p:cNvGrpSpPr>
            <p:nvPr/>
          </p:nvGrpSpPr>
          <p:grpSpPr bwMode="auto">
            <a:xfrm flipH="1">
              <a:off x="3984" y="912"/>
              <a:ext cx="864" cy="864"/>
              <a:chOff x="1392" y="3120"/>
              <a:chExt cx="864" cy="864"/>
            </a:xfrm>
          </p:grpSpPr>
          <p:sp>
            <p:nvSpPr>
              <p:cNvPr id="138283" name="Freeform 43"/>
              <p:cNvSpPr>
                <a:spLocks/>
              </p:cNvSpPr>
              <p:nvPr/>
            </p:nvSpPr>
            <p:spPr bwMode="auto">
              <a:xfrm>
                <a:off x="1432" y="3120"/>
                <a:ext cx="824" cy="864"/>
              </a:xfrm>
              <a:custGeom>
                <a:avLst/>
                <a:gdLst/>
                <a:ahLst/>
                <a:cxnLst>
                  <a:cxn ang="0">
                    <a:pos x="718" y="1171"/>
                  </a:cxn>
                  <a:cxn ang="0">
                    <a:pos x="846" y="1148"/>
                  </a:cxn>
                  <a:cxn ang="0">
                    <a:pos x="962" y="1104"/>
                  </a:cxn>
                  <a:cxn ang="0">
                    <a:pos x="1067" y="1040"/>
                  </a:cxn>
                  <a:cxn ang="0">
                    <a:pos x="1156" y="961"/>
                  </a:cxn>
                  <a:cxn ang="0">
                    <a:pos x="1226" y="867"/>
                  </a:cxn>
                  <a:cxn ang="0">
                    <a:pos x="1276" y="763"/>
                  </a:cxn>
                  <a:cxn ang="0">
                    <a:pos x="1302" y="648"/>
                  </a:cxn>
                  <a:cxn ang="0">
                    <a:pos x="1302" y="529"/>
                  </a:cxn>
                  <a:cxn ang="0">
                    <a:pos x="1276" y="413"/>
                  </a:cxn>
                  <a:cxn ang="0">
                    <a:pos x="1226" y="309"/>
                  </a:cxn>
                  <a:cxn ang="0">
                    <a:pos x="1156" y="214"/>
                  </a:cxn>
                  <a:cxn ang="0">
                    <a:pos x="1067" y="135"/>
                  </a:cxn>
                  <a:cxn ang="0">
                    <a:pos x="962" y="71"/>
                  </a:cxn>
                  <a:cxn ang="0">
                    <a:pos x="846" y="26"/>
                  </a:cxn>
                  <a:cxn ang="0">
                    <a:pos x="718" y="3"/>
                  </a:cxn>
                  <a:cxn ang="0">
                    <a:pos x="584" y="3"/>
                  </a:cxn>
                  <a:cxn ang="0">
                    <a:pos x="457" y="26"/>
                  </a:cxn>
                  <a:cxn ang="0">
                    <a:pos x="341" y="71"/>
                  </a:cxn>
                  <a:cxn ang="0">
                    <a:pos x="237" y="135"/>
                  </a:cxn>
                  <a:cxn ang="0">
                    <a:pos x="149" y="214"/>
                  </a:cxn>
                  <a:cxn ang="0">
                    <a:pos x="78" y="309"/>
                  </a:cxn>
                  <a:cxn ang="0">
                    <a:pos x="29" y="413"/>
                  </a:cxn>
                  <a:cxn ang="0">
                    <a:pos x="3" y="529"/>
                  </a:cxn>
                  <a:cxn ang="0">
                    <a:pos x="3" y="648"/>
                  </a:cxn>
                  <a:cxn ang="0">
                    <a:pos x="29" y="763"/>
                  </a:cxn>
                  <a:cxn ang="0">
                    <a:pos x="78" y="867"/>
                  </a:cxn>
                  <a:cxn ang="0">
                    <a:pos x="149" y="961"/>
                  </a:cxn>
                  <a:cxn ang="0">
                    <a:pos x="237" y="1040"/>
                  </a:cxn>
                  <a:cxn ang="0">
                    <a:pos x="341" y="1104"/>
                  </a:cxn>
                  <a:cxn ang="0">
                    <a:pos x="457" y="1148"/>
                  </a:cxn>
                  <a:cxn ang="0">
                    <a:pos x="584" y="1171"/>
                  </a:cxn>
                </a:cxnLst>
                <a:rect l="0" t="0" r="r" b="b"/>
                <a:pathLst>
                  <a:path w="1306" h="1175">
                    <a:moveTo>
                      <a:pt x="651" y="1175"/>
                    </a:moveTo>
                    <a:lnTo>
                      <a:pt x="718" y="1171"/>
                    </a:lnTo>
                    <a:lnTo>
                      <a:pt x="782" y="1163"/>
                    </a:lnTo>
                    <a:lnTo>
                      <a:pt x="846" y="1148"/>
                    </a:lnTo>
                    <a:lnTo>
                      <a:pt x="906" y="1129"/>
                    </a:lnTo>
                    <a:lnTo>
                      <a:pt x="962" y="1104"/>
                    </a:lnTo>
                    <a:lnTo>
                      <a:pt x="1016" y="1075"/>
                    </a:lnTo>
                    <a:lnTo>
                      <a:pt x="1067" y="1040"/>
                    </a:lnTo>
                    <a:lnTo>
                      <a:pt x="1113" y="1002"/>
                    </a:lnTo>
                    <a:lnTo>
                      <a:pt x="1156" y="961"/>
                    </a:lnTo>
                    <a:lnTo>
                      <a:pt x="1194" y="916"/>
                    </a:lnTo>
                    <a:lnTo>
                      <a:pt x="1226" y="867"/>
                    </a:lnTo>
                    <a:lnTo>
                      <a:pt x="1254" y="817"/>
                    </a:lnTo>
                    <a:lnTo>
                      <a:pt x="1276" y="763"/>
                    </a:lnTo>
                    <a:lnTo>
                      <a:pt x="1292" y="706"/>
                    </a:lnTo>
                    <a:lnTo>
                      <a:pt x="1302" y="648"/>
                    </a:lnTo>
                    <a:lnTo>
                      <a:pt x="1306" y="589"/>
                    </a:lnTo>
                    <a:lnTo>
                      <a:pt x="1302" y="529"/>
                    </a:lnTo>
                    <a:lnTo>
                      <a:pt x="1292" y="470"/>
                    </a:lnTo>
                    <a:lnTo>
                      <a:pt x="1276" y="413"/>
                    </a:lnTo>
                    <a:lnTo>
                      <a:pt x="1254" y="359"/>
                    </a:lnTo>
                    <a:lnTo>
                      <a:pt x="1226" y="309"/>
                    </a:lnTo>
                    <a:lnTo>
                      <a:pt x="1194" y="259"/>
                    </a:lnTo>
                    <a:lnTo>
                      <a:pt x="1156" y="214"/>
                    </a:lnTo>
                    <a:lnTo>
                      <a:pt x="1113" y="173"/>
                    </a:lnTo>
                    <a:lnTo>
                      <a:pt x="1067" y="135"/>
                    </a:lnTo>
                    <a:lnTo>
                      <a:pt x="1016" y="100"/>
                    </a:lnTo>
                    <a:lnTo>
                      <a:pt x="962" y="71"/>
                    </a:lnTo>
                    <a:lnTo>
                      <a:pt x="906" y="46"/>
                    </a:lnTo>
                    <a:lnTo>
                      <a:pt x="846" y="26"/>
                    </a:lnTo>
                    <a:lnTo>
                      <a:pt x="782" y="11"/>
                    </a:lnTo>
                    <a:lnTo>
                      <a:pt x="718" y="3"/>
                    </a:lnTo>
                    <a:lnTo>
                      <a:pt x="651" y="0"/>
                    </a:lnTo>
                    <a:lnTo>
                      <a:pt x="584" y="3"/>
                    </a:lnTo>
                    <a:lnTo>
                      <a:pt x="520" y="11"/>
                    </a:lnTo>
                    <a:lnTo>
                      <a:pt x="457" y="26"/>
                    </a:lnTo>
                    <a:lnTo>
                      <a:pt x="398" y="46"/>
                    </a:lnTo>
                    <a:lnTo>
                      <a:pt x="341" y="71"/>
                    </a:lnTo>
                    <a:lnTo>
                      <a:pt x="287" y="100"/>
                    </a:lnTo>
                    <a:lnTo>
                      <a:pt x="237" y="135"/>
                    </a:lnTo>
                    <a:lnTo>
                      <a:pt x="191" y="173"/>
                    </a:lnTo>
                    <a:lnTo>
                      <a:pt x="149" y="214"/>
                    </a:lnTo>
                    <a:lnTo>
                      <a:pt x="112" y="259"/>
                    </a:lnTo>
                    <a:lnTo>
                      <a:pt x="78" y="309"/>
                    </a:lnTo>
                    <a:lnTo>
                      <a:pt x="51" y="359"/>
                    </a:lnTo>
                    <a:lnTo>
                      <a:pt x="29" y="413"/>
                    </a:lnTo>
                    <a:lnTo>
                      <a:pt x="13" y="470"/>
                    </a:lnTo>
                    <a:lnTo>
                      <a:pt x="3" y="529"/>
                    </a:lnTo>
                    <a:lnTo>
                      <a:pt x="0" y="589"/>
                    </a:lnTo>
                    <a:lnTo>
                      <a:pt x="3" y="648"/>
                    </a:lnTo>
                    <a:lnTo>
                      <a:pt x="13" y="706"/>
                    </a:lnTo>
                    <a:lnTo>
                      <a:pt x="29" y="763"/>
                    </a:lnTo>
                    <a:lnTo>
                      <a:pt x="51" y="817"/>
                    </a:lnTo>
                    <a:lnTo>
                      <a:pt x="78" y="867"/>
                    </a:lnTo>
                    <a:lnTo>
                      <a:pt x="112" y="916"/>
                    </a:lnTo>
                    <a:lnTo>
                      <a:pt x="149" y="961"/>
                    </a:lnTo>
                    <a:lnTo>
                      <a:pt x="191" y="1002"/>
                    </a:lnTo>
                    <a:lnTo>
                      <a:pt x="237" y="1040"/>
                    </a:lnTo>
                    <a:lnTo>
                      <a:pt x="287" y="1075"/>
                    </a:lnTo>
                    <a:lnTo>
                      <a:pt x="341" y="1104"/>
                    </a:lnTo>
                    <a:lnTo>
                      <a:pt x="398" y="1129"/>
                    </a:lnTo>
                    <a:lnTo>
                      <a:pt x="457" y="1148"/>
                    </a:lnTo>
                    <a:lnTo>
                      <a:pt x="520" y="1163"/>
                    </a:lnTo>
                    <a:lnTo>
                      <a:pt x="584" y="1171"/>
                    </a:lnTo>
                    <a:lnTo>
                      <a:pt x="651" y="11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38284" name="Group 44"/>
              <p:cNvGrpSpPr>
                <a:grpSpLocks/>
              </p:cNvGrpSpPr>
              <p:nvPr/>
            </p:nvGrpSpPr>
            <p:grpSpPr bwMode="auto">
              <a:xfrm>
                <a:off x="1392" y="3144"/>
                <a:ext cx="840" cy="816"/>
                <a:chOff x="1392" y="3144"/>
                <a:chExt cx="840" cy="816"/>
              </a:xfrm>
            </p:grpSpPr>
            <p:sp>
              <p:nvSpPr>
                <p:cNvPr id="138285" name="Freeform 45"/>
                <p:cNvSpPr>
                  <a:spLocks/>
                </p:cNvSpPr>
                <p:nvPr/>
              </p:nvSpPr>
              <p:spPr bwMode="auto">
                <a:xfrm>
                  <a:off x="1455" y="3144"/>
                  <a:ext cx="777" cy="816"/>
                </a:xfrm>
                <a:custGeom>
                  <a:avLst/>
                  <a:gdLst/>
                  <a:ahLst/>
                  <a:cxnLst>
                    <a:cxn ang="0">
                      <a:pos x="678" y="1108"/>
                    </a:cxn>
                    <a:cxn ang="0">
                      <a:pos x="798" y="1085"/>
                    </a:cxn>
                    <a:cxn ang="0">
                      <a:pos x="909" y="1044"/>
                    </a:cxn>
                    <a:cxn ang="0">
                      <a:pos x="1008" y="984"/>
                    </a:cxn>
                    <a:cxn ang="0">
                      <a:pos x="1092" y="909"/>
                    </a:cxn>
                    <a:cxn ang="0">
                      <a:pos x="1158" y="820"/>
                    </a:cxn>
                    <a:cxn ang="0">
                      <a:pos x="1205" y="721"/>
                    </a:cxn>
                    <a:cxn ang="0">
                      <a:pos x="1229" y="613"/>
                    </a:cxn>
                    <a:cxn ang="0">
                      <a:pos x="1229" y="500"/>
                    </a:cxn>
                    <a:cxn ang="0">
                      <a:pos x="1205" y="391"/>
                    </a:cxn>
                    <a:cxn ang="0">
                      <a:pos x="1158" y="292"/>
                    </a:cxn>
                    <a:cxn ang="0">
                      <a:pos x="1092" y="203"/>
                    </a:cxn>
                    <a:cxn ang="0">
                      <a:pos x="1008" y="127"/>
                    </a:cxn>
                    <a:cxn ang="0">
                      <a:pos x="909" y="67"/>
                    </a:cxn>
                    <a:cxn ang="0">
                      <a:pos x="798" y="26"/>
                    </a:cxn>
                    <a:cxn ang="0">
                      <a:pos x="678" y="2"/>
                    </a:cxn>
                    <a:cxn ang="0">
                      <a:pos x="553" y="2"/>
                    </a:cxn>
                    <a:cxn ang="0">
                      <a:pos x="433" y="26"/>
                    </a:cxn>
                    <a:cxn ang="0">
                      <a:pos x="322" y="67"/>
                    </a:cxn>
                    <a:cxn ang="0">
                      <a:pos x="224" y="127"/>
                    </a:cxn>
                    <a:cxn ang="0">
                      <a:pos x="140" y="203"/>
                    </a:cxn>
                    <a:cxn ang="0">
                      <a:pos x="75" y="292"/>
                    </a:cxn>
                    <a:cxn ang="0">
                      <a:pos x="27" y="391"/>
                    </a:cxn>
                    <a:cxn ang="0">
                      <a:pos x="3" y="500"/>
                    </a:cxn>
                    <a:cxn ang="0">
                      <a:pos x="3" y="613"/>
                    </a:cxn>
                    <a:cxn ang="0">
                      <a:pos x="27" y="721"/>
                    </a:cxn>
                    <a:cxn ang="0">
                      <a:pos x="75" y="820"/>
                    </a:cxn>
                    <a:cxn ang="0">
                      <a:pos x="140" y="909"/>
                    </a:cxn>
                    <a:cxn ang="0">
                      <a:pos x="224" y="984"/>
                    </a:cxn>
                    <a:cxn ang="0">
                      <a:pos x="322" y="1044"/>
                    </a:cxn>
                    <a:cxn ang="0">
                      <a:pos x="433" y="1085"/>
                    </a:cxn>
                    <a:cxn ang="0">
                      <a:pos x="553" y="1108"/>
                    </a:cxn>
                  </a:cxnLst>
                  <a:rect l="0" t="0" r="r" b="b"/>
                  <a:pathLst>
                    <a:path w="1233" h="1111">
                      <a:moveTo>
                        <a:pt x="615" y="1111"/>
                      </a:moveTo>
                      <a:lnTo>
                        <a:pt x="678" y="1108"/>
                      </a:lnTo>
                      <a:lnTo>
                        <a:pt x="740" y="1099"/>
                      </a:lnTo>
                      <a:lnTo>
                        <a:pt x="798" y="1085"/>
                      </a:lnTo>
                      <a:lnTo>
                        <a:pt x="856" y="1067"/>
                      </a:lnTo>
                      <a:lnTo>
                        <a:pt x="909" y="1044"/>
                      </a:lnTo>
                      <a:lnTo>
                        <a:pt x="961" y="1016"/>
                      </a:lnTo>
                      <a:lnTo>
                        <a:pt x="1008" y="984"/>
                      </a:lnTo>
                      <a:lnTo>
                        <a:pt x="1052" y="948"/>
                      </a:lnTo>
                      <a:lnTo>
                        <a:pt x="1092" y="909"/>
                      </a:lnTo>
                      <a:lnTo>
                        <a:pt x="1127" y="866"/>
                      </a:lnTo>
                      <a:lnTo>
                        <a:pt x="1158" y="820"/>
                      </a:lnTo>
                      <a:lnTo>
                        <a:pt x="1184" y="772"/>
                      </a:lnTo>
                      <a:lnTo>
                        <a:pt x="1205" y="721"/>
                      </a:lnTo>
                      <a:lnTo>
                        <a:pt x="1220" y="668"/>
                      </a:lnTo>
                      <a:lnTo>
                        <a:pt x="1229" y="613"/>
                      </a:lnTo>
                      <a:lnTo>
                        <a:pt x="1233" y="557"/>
                      </a:lnTo>
                      <a:lnTo>
                        <a:pt x="1229" y="500"/>
                      </a:lnTo>
                      <a:lnTo>
                        <a:pt x="1220" y="445"/>
                      </a:lnTo>
                      <a:lnTo>
                        <a:pt x="1205" y="391"/>
                      </a:lnTo>
                      <a:lnTo>
                        <a:pt x="1184" y="340"/>
                      </a:lnTo>
                      <a:lnTo>
                        <a:pt x="1158" y="292"/>
                      </a:lnTo>
                      <a:lnTo>
                        <a:pt x="1127" y="246"/>
                      </a:lnTo>
                      <a:lnTo>
                        <a:pt x="1092" y="203"/>
                      </a:lnTo>
                      <a:lnTo>
                        <a:pt x="1052" y="163"/>
                      </a:lnTo>
                      <a:lnTo>
                        <a:pt x="1008" y="127"/>
                      </a:lnTo>
                      <a:lnTo>
                        <a:pt x="961" y="95"/>
                      </a:lnTo>
                      <a:lnTo>
                        <a:pt x="909" y="67"/>
                      </a:lnTo>
                      <a:lnTo>
                        <a:pt x="856" y="44"/>
                      </a:lnTo>
                      <a:lnTo>
                        <a:pt x="798" y="26"/>
                      </a:lnTo>
                      <a:lnTo>
                        <a:pt x="740" y="12"/>
                      </a:lnTo>
                      <a:lnTo>
                        <a:pt x="678" y="2"/>
                      </a:lnTo>
                      <a:lnTo>
                        <a:pt x="615" y="0"/>
                      </a:lnTo>
                      <a:lnTo>
                        <a:pt x="553" y="2"/>
                      </a:lnTo>
                      <a:lnTo>
                        <a:pt x="492" y="12"/>
                      </a:lnTo>
                      <a:lnTo>
                        <a:pt x="433" y="26"/>
                      </a:lnTo>
                      <a:lnTo>
                        <a:pt x="377" y="44"/>
                      </a:lnTo>
                      <a:lnTo>
                        <a:pt x="322" y="67"/>
                      </a:lnTo>
                      <a:lnTo>
                        <a:pt x="272" y="95"/>
                      </a:lnTo>
                      <a:lnTo>
                        <a:pt x="224" y="127"/>
                      </a:lnTo>
                      <a:lnTo>
                        <a:pt x="181" y="163"/>
                      </a:lnTo>
                      <a:lnTo>
                        <a:pt x="140" y="203"/>
                      </a:lnTo>
                      <a:lnTo>
                        <a:pt x="105" y="246"/>
                      </a:lnTo>
                      <a:lnTo>
                        <a:pt x="75" y="292"/>
                      </a:lnTo>
                      <a:lnTo>
                        <a:pt x="48" y="340"/>
                      </a:lnTo>
                      <a:lnTo>
                        <a:pt x="27" y="391"/>
                      </a:lnTo>
                      <a:lnTo>
                        <a:pt x="12" y="445"/>
                      </a:lnTo>
                      <a:lnTo>
                        <a:pt x="3" y="500"/>
                      </a:lnTo>
                      <a:lnTo>
                        <a:pt x="0" y="557"/>
                      </a:lnTo>
                      <a:lnTo>
                        <a:pt x="3" y="613"/>
                      </a:lnTo>
                      <a:lnTo>
                        <a:pt x="12" y="668"/>
                      </a:lnTo>
                      <a:lnTo>
                        <a:pt x="27" y="721"/>
                      </a:lnTo>
                      <a:lnTo>
                        <a:pt x="48" y="772"/>
                      </a:lnTo>
                      <a:lnTo>
                        <a:pt x="75" y="820"/>
                      </a:lnTo>
                      <a:lnTo>
                        <a:pt x="105" y="866"/>
                      </a:lnTo>
                      <a:lnTo>
                        <a:pt x="140" y="909"/>
                      </a:lnTo>
                      <a:lnTo>
                        <a:pt x="181" y="948"/>
                      </a:lnTo>
                      <a:lnTo>
                        <a:pt x="224" y="984"/>
                      </a:lnTo>
                      <a:lnTo>
                        <a:pt x="272" y="1016"/>
                      </a:lnTo>
                      <a:lnTo>
                        <a:pt x="322" y="1044"/>
                      </a:lnTo>
                      <a:lnTo>
                        <a:pt x="377" y="1067"/>
                      </a:lnTo>
                      <a:lnTo>
                        <a:pt x="433" y="1085"/>
                      </a:lnTo>
                      <a:lnTo>
                        <a:pt x="492" y="1099"/>
                      </a:lnTo>
                      <a:lnTo>
                        <a:pt x="553" y="1108"/>
                      </a:lnTo>
                      <a:lnTo>
                        <a:pt x="615" y="1111"/>
                      </a:lnTo>
                      <a:close/>
                    </a:path>
                  </a:pathLst>
                </a:custGeom>
                <a:solidFill>
                  <a:srgbClr val="FFD66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286" name="Freeform 46"/>
                <p:cNvSpPr>
                  <a:spLocks/>
                </p:cNvSpPr>
                <p:nvPr/>
              </p:nvSpPr>
              <p:spPr bwMode="auto">
                <a:xfrm>
                  <a:off x="1895" y="3217"/>
                  <a:ext cx="278" cy="714"/>
                </a:xfrm>
                <a:custGeom>
                  <a:avLst/>
                  <a:gdLst/>
                  <a:ahLst/>
                  <a:cxnLst>
                    <a:cxn ang="0">
                      <a:pos x="420" y="640"/>
                    </a:cxn>
                    <a:cxn ang="0">
                      <a:pos x="438" y="546"/>
                    </a:cxn>
                    <a:cxn ang="0">
                      <a:pos x="435" y="402"/>
                    </a:cxn>
                    <a:cxn ang="0">
                      <a:pos x="376" y="237"/>
                    </a:cxn>
                    <a:cxn ang="0">
                      <a:pos x="228" y="83"/>
                    </a:cxn>
                    <a:cxn ang="0">
                      <a:pos x="67" y="1"/>
                    </a:cxn>
                    <a:cxn ang="0">
                      <a:pos x="106" y="25"/>
                    </a:cxn>
                    <a:cxn ang="0">
                      <a:pos x="173" y="79"/>
                    </a:cxn>
                    <a:cxn ang="0">
                      <a:pos x="248" y="163"/>
                    </a:cxn>
                    <a:cxn ang="0">
                      <a:pos x="308" y="280"/>
                    </a:cxn>
                    <a:cxn ang="0">
                      <a:pos x="333" y="427"/>
                    </a:cxn>
                    <a:cxn ang="0">
                      <a:pos x="329" y="406"/>
                    </a:cxn>
                    <a:cxn ang="0">
                      <a:pos x="310" y="352"/>
                    </a:cxn>
                    <a:cxn ang="0">
                      <a:pos x="265" y="281"/>
                    </a:cxn>
                    <a:cxn ang="0">
                      <a:pos x="184" y="206"/>
                    </a:cxn>
                    <a:cxn ang="0">
                      <a:pos x="56" y="142"/>
                    </a:cxn>
                    <a:cxn ang="0">
                      <a:pos x="10" y="130"/>
                    </a:cxn>
                    <a:cxn ang="0">
                      <a:pos x="52" y="149"/>
                    </a:cxn>
                    <a:cxn ang="0">
                      <a:pos x="118" y="194"/>
                    </a:cxn>
                    <a:cxn ang="0">
                      <a:pos x="189" y="275"/>
                    </a:cxn>
                    <a:cxn ang="0">
                      <a:pos x="255" y="398"/>
                    </a:cxn>
                    <a:cxn ang="0">
                      <a:pos x="287" y="508"/>
                    </a:cxn>
                    <a:cxn ang="0">
                      <a:pos x="278" y="494"/>
                    </a:cxn>
                    <a:cxn ang="0">
                      <a:pos x="256" y="465"/>
                    </a:cxn>
                    <a:cxn ang="0">
                      <a:pos x="220" y="427"/>
                    </a:cxn>
                    <a:cxn ang="0">
                      <a:pos x="166" y="382"/>
                    </a:cxn>
                    <a:cxn ang="0">
                      <a:pos x="91" y="336"/>
                    </a:cxn>
                    <a:cxn ang="0">
                      <a:pos x="122" y="366"/>
                    </a:cxn>
                    <a:cxn ang="0">
                      <a:pos x="189" y="466"/>
                    </a:cxn>
                    <a:cxn ang="0">
                      <a:pos x="234" y="580"/>
                    </a:cxn>
                    <a:cxn ang="0">
                      <a:pos x="223" y="565"/>
                    </a:cxn>
                    <a:cxn ang="0">
                      <a:pos x="159" y="527"/>
                    </a:cxn>
                    <a:cxn ang="0">
                      <a:pos x="134" y="519"/>
                    </a:cxn>
                    <a:cxn ang="0">
                      <a:pos x="187" y="578"/>
                    </a:cxn>
                    <a:cxn ang="0">
                      <a:pos x="225" y="697"/>
                    </a:cxn>
                    <a:cxn ang="0">
                      <a:pos x="210" y="688"/>
                    </a:cxn>
                    <a:cxn ang="0">
                      <a:pos x="169" y="662"/>
                    </a:cxn>
                    <a:cxn ang="0">
                      <a:pos x="129" y="636"/>
                    </a:cxn>
                    <a:cxn ang="0">
                      <a:pos x="163" y="667"/>
                    </a:cxn>
                    <a:cxn ang="0">
                      <a:pos x="195" y="747"/>
                    </a:cxn>
                    <a:cxn ang="0">
                      <a:pos x="194" y="782"/>
                    </a:cxn>
                    <a:cxn ang="0">
                      <a:pos x="171" y="760"/>
                    </a:cxn>
                    <a:cxn ang="0">
                      <a:pos x="135" y="743"/>
                    </a:cxn>
                    <a:cxn ang="0">
                      <a:pos x="147" y="798"/>
                    </a:cxn>
                    <a:cxn ang="0">
                      <a:pos x="120" y="907"/>
                    </a:cxn>
                    <a:cxn ang="0">
                      <a:pos x="41" y="970"/>
                    </a:cxn>
                    <a:cxn ang="0">
                      <a:pos x="80" y="966"/>
                    </a:cxn>
                    <a:cxn ang="0">
                      <a:pos x="152" y="947"/>
                    </a:cxn>
                    <a:cxn ang="0">
                      <a:pos x="243" y="898"/>
                    </a:cxn>
                    <a:cxn ang="0">
                      <a:pos x="336" y="807"/>
                    </a:cxn>
                    <a:cxn ang="0">
                      <a:pos x="414" y="661"/>
                    </a:cxn>
                  </a:cxnLst>
                  <a:rect l="0" t="0" r="r" b="b"/>
                  <a:pathLst>
                    <a:path w="440" h="970">
                      <a:moveTo>
                        <a:pt x="414" y="661"/>
                      </a:moveTo>
                      <a:lnTo>
                        <a:pt x="416" y="655"/>
                      </a:lnTo>
                      <a:lnTo>
                        <a:pt x="420" y="640"/>
                      </a:lnTo>
                      <a:lnTo>
                        <a:pt x="427" y="616"/>
                      </a:lnTo>
                      <a:lnTo>
                        <a:pt x="432" y="585"/>
                      </a:lnTo>
                      <a:lnTo>
                        <a:pt x="438" y="546"/>
                      </a:lnTo>
                      <a:lnTo>
                        <a:pt x="440" y="502"/>
                      </a:lnTo>
                      <a:lnTo>
                        <a:pt x="439" y="453"/>
                      </a:lnTo>
                      <a:lnTo>
                        <a:pt x="435" y="402"/>
                      </a:lnTo>
                      <a:lnTo>
                        <a:pt x="422" y="348"/>
                      </a:lnTo>
                      <a:lnTo>
                        <a:pt x="404" y="292"/>
                      </a:lnTo>
                      <a:lnTo>
                        <a:pt x="376" y="237"/>
                      </a:lnTo>
                      <a:lnTo>
                        <a:pt x="338" y="183"/>
                      </a:lnTo>
                      <a:lnTo>
                        <a:pt x="290" y="131"/>
                      </a:lnTo>
                      <a:lnTo>
                        <a:pt x="228" y="83"/>
                      </a:lnTo>
                      <a:lnTo>
                        <a:pt x="154" y="39"/>
                      </a:lnTo>
                      <a:lnTo>
                        <a:pt x="64" y="0"/>
                      </a:lnTo>
                      <a:lnTo>
                        <a:pt x="67" y="1"/>
                      </a:lnTo>
                      <a:lnTo>
                        <a:pt x="75" y="7"/>
                      </a:lnTo>
                      <a:lnTo>
                        <a:pt x="89" y="15"/>
                      </a:lnTo>
                      <a:lnTo>
                        <a:pt x="106" y="25"/>
                      </a:lnTo>
                      <a:lnTo>
                        <a:pt x="126" y="40"/>
                      </a:lnTo>
                      <a:lnTo>
                        <a:pt x="149" y="58"/>
                      </a:lnTo>
                      <a:lnTo>
                        <a:pt x="173" y="79"/>
                      </a:lnTo>
                      <a:lnTo>
                        <a:pt x="198" y="104"/>
                      </a:lnTo>
                      <a:lnTo>
                        <a:pt x="224" y="132"/>
                      </a:lnTo>
                      <a:lnTo>
                        <a:pt x="248" y="163"/>
                      </a:lnTo>
                      <a:lnTo>
                        <a:pt x="271" y="199"/>
                      </a:lnTo>
                      <a:lnTo>
                        <a:pt x="291" y="237"/>
                      </a:lnTo>
                      <a:lnTo>
                        <a:pt x="308" y="280"/>
                      </a:lnTo>
                      <a:lnTo>
                        <a:pt x="322" y="324"/>
                      </a:lnTo>
                      <a:lnTo>
                        <a:pt x="330" y="374"/>
                      </a:lnTo>
                      <a:lnTo>
                        <a:pt x="333" y="427"/>
                      </a:lnTo>
                      <a:lnTo>
                        <a:pt x="333" y="425"/>
                      </a:lnTo>
                      <a:lnTo>
                        <a:pt x="332" y="417"/>
                      </a:lnTo>
                      <a:lnTo>
                        <a:pt x="329" y="406"/>
                      </a:lnTo>
                      <a:lnTo>
                        <a:pt x="325" y="390"/>
                      </a:lnTo>
                      <a:lnTo>
                        <a:pt x="318" y="373"/>
                      </a:lnTo>
                      <a:lnTo>
                        <a:pt x="310" y="352"/>
                      </a:lnTo>
                      <a:lnTo>
                        <a:pt x="299" y="329"/>
                      </a:lnTo>
                      <a:lnTo>
                        <a:pt x="284" y="305"/>
                      </a:lnTo>
                      <a:lnTo>
                        <a:pt x="265" y="281"/>
                      </a:lnTo>
                      <a:lnTo>
                        <a:pt x="242" y="255"/>
                      </a:lnTo>
                      <a:lnTo>
                        <a:pt x="216" y="230"/>
                      </a:lnTo>
                      <a:lnTo>
                        <a:pt x="184" y="206"/>
                      </a:lnTo>
                      <a:lnTo>
                        <a:pt x="147" y="183"/>
                      </a:lnTo>
                      <a:lnTo>
                        <a:pt x="104" y="161"/>
                      </a:lnTo>
                      <a:lnTo>
                        <a:pt x="56" y="142"/>
                      </a:lnTo>
                      <a:lnTo>
                        <a:pt x="0" y="126"/>
                      </a:lnTo>
                      <a:lnTo>
                        <a:pt x="3" y="127"/>
                      </a:lnTo>
                      <a:lnTo>
                        <a:pt x="10" y="130"/>
                      </a:lnTo>
                      <a:lnTo>
                        <a:pt x="21" y="133"/>
                      </a:lnTo>
                      <a:lnTo>
                        <a:pt x="35" y="140"/>
                      </a:lnTo>
                      <a:lnTo>
                        <a:pt x="52" y="149"/>
                      </a:lnTo>
                      <a:lnTo>
                        <a:pt x="73" y="161"/>
                      </a:lnTo>
                      <a:lnTo>
                        <a:pt x="95" y="176"/>
                      </a:lnTo>
                      <a:lnTo>
                        <a:pt x="118" y="194"/>
                      </a:lnTo>
                      <a:lnTo>
                        <a:pt x="141" y="217"/>
                      </a:lnTo>
                      <a:lnTo>
                        <a:pt x="165" y="244"/>
                      </a:lnTo>
                      <a:lnTo>
                        <a:pt x="189" y="275"/>
                      </a:lnTo>
                      <a:lnTo>
                        <a:pt x="212" y="311"/>
                      </a:lnTo>
                      <a:lnTo>
                        <a:pt x="234" y="352"/>
                      </a:lnTo>
                      <a:lnTo>
                        <a:pt x="255" y="398"/>
                      </a:lnTo>
                      <a:lnTo>
                        <a:pt x="272" y="450"/>
                      </a:lnTo>
                      <a:lnTo>
                        <a:pt x="287" y="509"/>
                      </a:lnTo>
                      <a:lnTo>
                        <a:pt x="287" y="508"/>
                      </a:lnTo>
                      <a:lnTo>
                        <a:pt x="285" y="504"/>
                      </a:lnTo>
                      <a:lnTo>
                        <a:pt x="283" y="500"/>
                      </a:lnTo>
                      <a:lnTo>
                        <a:pt x="278" y="494"/>
                      </a:lnTo>
                      <a:lnTo>
                        <a:pt x="272" y="486"/>
                      </a:lnTo>
                      <a:lnTo>
                        <a:pt x="265" y="475"/>
                      </a:lnTo>
                      <a:lnTo>
                        <a:pt x="256" y="465"/>
                      </a:lnTo>
                      <a:lnTo>
                        <a:pt x="247" y="453"/>
                      </a:lnTo>
                      <a:lnTo>
                        <a:pt x="234" y="440"/>
                      </a:lnTo>
                      <a:lnTo>
                        <a:pt x="220" y="427"/>
                      </a:lnTo>
                      <a:lnTo>
                        <a:pt x="204" y="412"/>
                      </a:lnTo>
                      <a:lnTo>
                        <a:pt x="186" y="397"/>
                      </a:lnTo>
                      <a:lnTo>
                        <a:pt x="166" y="382"/>
                      </a:lnTo>
                      <a:lnTo>
                        <a:pt x="143" y="367"/>
                      </a:lnTo>
                      <a:lnTo>
                        <a:pt x="119" y="351"/>
                      </a:lnTo>
                      <a:lnTo>
                        <a:pt x="91" y="336"/>
                      </a:lnTo>
                      <a:lnTo>
                        <a:pt x="95" y="339"/>
                      </a:lnTo>
                      <a:lnTo>
                        <a:pt x="106" y="349"/>
                      </a:lnTo>
                      <a:lnTo>
                        <a:pt x="122" y="366"/>
                      </a:lnTo>
                      <a:lnTo>
                        <a:pt x="142" y="390"/>
                      </a:lnTo>
                      <a:lnTo>
                        <a:pt x="165" y="424"/>
                      </a:lnTo>
                      <a:lnTo>
                        <a:pt x="189" y="466"/>
                      </a:lnTo>
                      <a:lnTo>
                        <a:pt x="212" y="518"/>
                      </a:lnTo>
                      <a:lnTo>
                        <a:pt x="234" y="581"/>
                      </a:lnTo>
                      <a:lnTo>
                        <a:pt x="234" y="580"/>
                      </a:lnTo>
                      <a:lnTo>
                        <a:pt x="234" y="578"/>
                      </a:lnTo>
                      <a:lnTo>
                        <a:pt x="231" y="572"/>
                      </a:lnTo>
                      <a:lnTo>
                        <a:pt x="223" y="565"/>
                      </a:lnTo>
                      <a:lnTo>
                        <a:pt x="210" y="556"/>
                      </a:lnTo>
                      <a:lnTo>
                        <a:pt x="189" y="543"/>
                      </a:lnTo>
                      <a:lnTo>
                        <a:pt x="159" y="527"/>
                      </a:lnTo>
                      <a:lnTo>
                        <a:pt x="118" y="509"/>
                      </a:lnTo>
                      <a:lnTo>
                        <a:pt x="122" y="511"/>
                      </a:lnTo>
                      <a:lnTo>
                        <a:pt x="134" y="519"/>
                      </a:lnTo>
                      <a:lnTo>
                        <a:pt x="150" y="533"/>
                      </a:lnTo>
                      <a:lnTo>
                        <a:pt x="169" y="553"/>
                      </a:lnTo>
                      <a:lnTo>
                        <a:pt x="187" y="578"/>
                      </a:lnTo>
                      <a:lnTo>
                        <a:pt x="205" y="611"/>
                      </a:lnTo>
                      <a:lnTo>
                        <a:pt x="218" y="650"/>
                      </a:lnTo>
                      <a:lnTo>
                        <a:pt x="225" y="697"/>
                      </a:lnTo>
                      <a:lnTo>
                        <a:pt x="224" y="695"/>
                      </a:lnTo>
                      <a:lnTo>
                        <a:pt x="218" y="693"/>
                      </a:lnTo>
                      <a:lnTo>
                        <a:pt x="210" y="688"/>
                      </a:lnTo>
                      <a:lnTo>
                        <a:pt x="200" y="682"/>
                      </a:lnTo>
                      <a:lnTo>
                        <a:pt x="185" y="674"/>
                      </a:lnTo>
                      <a:lnTo>
                        <a:pt x="169" y="662"/>
                      </a:lnTo>
                      <a:lnTo>
                        <a:pt x="148" y="649"/>
                      </a:lnTo>
                      <a:lnTo>
                        <a:pt x="126" y="633"/>
                      </a:lnTo>
                      <a:lnTo>
                        <a:pt x="129" y="636"/>
                      </a:lnTo>
                      <a:lnTo>
                        <a:pt x="137" y="641"/>
                      </a:lnTo>
                      <a:lnTo>
                        <a:pt x="149" y="652"/>
                      </a:lnTo>
                      <a:lnTo>
                        <a:pt x="163" y="667"/>
                      </a:lnTo>
                      <a:lnTo>
                        <a:pt x="175" y="687"/>
                      </a:lnTo>
                      <a:lnTo>
                        <a:pt x="187" y="714"/>
                      </a:lnTo>
                      <a:lnTo>
                        <a:pt x="195" y="747"/>
                      </a:lnTo>
                      <a:lnTo>
                        <a:pt x="198" y="788"/>
                      </a:lnTo>
                      <a:lnTo>
                        <a:pt x="197" y="786"/>
                      </a:lnTo>
                      <a:lnTo>
                        <a:pt x="194" y="782"/>
                      </a:lnTo>
                      <a:lnTo>
                        <a:pt x="188" y="776"/>
                      </a:lnTo>
                      <a:lnTo>
                        <a:pt x="181" y="768"/>
                      </a:lnTo>
                      <a:lnTo>
                        <a:pt x="171" y="760"/>
                      </a:lnTo>
                      <a:lnTo>
                        <a:pt x="160" y="753"/>
                      </a:lnTo>
                      <a:lnTo>
                        <a:pt x="149" y="747"/>
                      </a:lnTo>
                      <a:lnTo>
                        <a:pt x="135" y="743"/>
                      </a:lnTo>
                      <a:lnTo>
                        <a:pt x="137" y="750"/>
                      </a:lnTo>
                      <a:lnTo>
                        <a:pt x="142" y="769"/>
                      </a:lnTo>
                      <a:lnTo>
                        <a:pt x="147" y="798"/>
                      </a:lnTo>
                      <a:lnTo>
                        <a:pt x="147" y="832"/>
                      </a:lnTo>
                      <a:lnTo>
                        <a:pt x="139" y="869"/>
                      </a:lnTo>
                      <a:lnTo>
                        <a:pt x="120" y="907"/>
                      </a:lnTo>
                      <a:lnTo>
                        <a:pt x="88" y="942"/>
                      </a:lnTo>
                      <a:lnTo>
                        <a:pt x="37" y="970"/>
                      </a:lnTo>
                      <a:lnTo>
                        <a:pt x="41" y="970"/>
                      </a:lnTo>
                      <a:lnTo>
                        <a:pt x="49" y="970"/>
                      </a:lnTo>
                      <a:lnTo>
                        <a:pt x="63" y="968"/>
                      </a:lnTo>
                      <a:lnTo>
                        <a:pt x="80" y="966"/>
                      </a:lnTo>
                      <a:lnTo>
                        <a:pt x="101" y="962"/>
                      </a:lnTo>
                      <a:lnTo>
                        <a:pt x="126" y="956"/>
                      </a:lnTo>
                      <a:lnTo>
                        <a:pt x="152" y="947"/>
                      </a:lnTo>
                      <a:lnTo>
                        <a:pt x="182" y="934"/>
                      </a:lnTo>
                      <a:lnTo>
                        <a:pt x="212" y="918"/>
                      </a:lnTo>
                      <a:lnTo>
                        <a:pt x="243" y="898"/>
                      </a:lnTo>
                      <a:lnTo>
                        <a:pt x="275" y="873"/>
                      </a:lnTo>
                      <a:lnTo>
                        <a:pt x="306" y="843"/>
                      </a:lnTo>
                      <a:lnTo>
                        <a:pt x="336" y="807"/>
                      </a:lnTo>
                      <a:lnTo>
                        <a:pt x="364" y="765"/>
                      </a:lnTo>
                      <a:lnTo>
                        <a:pt x="391" y="716"/>
                      </a:lnTo>
                      <a:lnTo>
                        <a:pt x="414" y="661"/>
                      </a:lnTo>
                      <a:close/>
                    </a:path>
                  </a:pathLst>
                </a:custGeom>
                <a:solidFill>
                  <a:srgbClr val="FFAF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287" name="Freeform 47"/>
                <p:cNvSpPr>
                  <a:spLocks/>
                </p:cNvSpPr>
                <p:nvPr/>
              </p:nvSpPr>
              <p:spPr bwMode="auto">
                <a:xfrm>
                  <a:off x="1488" y="3272"/>
                  <a:ext cx="123" cy="572"/>
                </a:xfrm>
                <a:custGeom>
                  <a:avLst/>
                  <a:gdLst/>
                  <a:ahLst/>
                  <a:cxnLst>
                    <a:cxn ang="0">
                      <a:pos x="191" y="4"/>
                    </a:cxn>
                    <a:cxn ang="0">
                      <a:pos x="159" y="32"/>
                    </a:cxn>
                    <a:cxn ang="0">
                      <a:pos x="109" y="87"/>
                    </a:cxn>
                    <a:cxn ang="0">
                      <a:pos x="56" y="165"/>
                    </a:cxn>
                    <a:cxn ang="0">
                      <a:pos x="15" y="267"/>
                    </a:cxn>
                    <a:cxn ang="0">
                      <a:pos x="0" y="391"/>
                    </a:cxn>
                    <a:cxn ang="0">
                      <a:pos x="26" y="532"/>
                    </a:cxn>
                    <a:cxn ang="0">
                      <a:pos x="110" y="692"/>
                    </a:cxn>
                    <a:cxn ang="0">
                      <a:pos x="175" y="774"/>
                    </a:cxn>
                    <a:cxn ang="0">
                      <a:pos x="157" y="750"/>
                    </a:cxn>
                    <a:cxn ang="0">
                      <a:pos x="130" y="706"/>
                    </a:cxn>
                    <a:cxn ang="0">
                      <a:pos x="101" y="646"/>
                    </a:cxn>
                    <a:cxn ang="0">
                      <a:pos x="76" y="573"/>
                    </a:cxn>
                    <a:cxn ang="0">
                      <a:pos x="63" y="492"/>
                    </a:cxn>
                    <a:cxn ang="0">
                      <a:pos x="70" y="406"/>
                    </a:cxn>
                    <a:cxn ang="0">
                      <a:pos x="103" y="319"/>
                    </a:cxn>
                    <a:cxn ang="0">
                      <a:pos x="131" y="277"/>
                    </a:cxn>
                    <a:cxn ang="0">
                      <a:pos x="117" y="279"/>
                    </a:cxn>
                    <a:cxn ang="0">
                      <a:pos x="94" y="294"/>
                    </a:cxn>
                    <a:cxn ang="0">
                      <a:pos x="70" y="332"/>
                    </a:cxn>
                    <a:cxn ang="0">
                      <a:pos x="58" y="356"/>
                    </a:cxn>
                    <a:cxn ang="0">
                      <a:pos x="56" y="317"/>
                    </a:cxn>
                    <a:cxn ang="0">
                      <a:pos x="73" y="250"/>
                    </a:cxn>
                    <a:cxn ang="0">
                      <a:pos x="130" y="173"/>
                    </a:cxn>
                    <a:cxn ang="0">
                      <a:pos x="177" y="134"/>
                    </a:cxn>
                    <a:cxn ang="0">
                      <a:pos x="155" y="141"/>
                    </a:cxn>
                    <a:cxn ang="0">
                      <a:pos x="123" y="158"/>
                    </a:cxn>
                    <a:cxn ang="0">
                      <a:pos x="88" y="192"/>
                    </a:cxn>
                    <a:cxn ang="0">
                      <a:pos x="76" y="211"/>
                    </a:cxn>
                    <a:cxn ang="0">
                      <a:pos x="93" y="166"/>
                    </a:cxn>
                    <a:cxn ang="0">
                      <a:pos x="126" y="98"/>
                    </a:cxn>
                    <a:cxn ang="0">
                      <a:pos x="170" y="29"/>
                    </a:cxn>
                  </a:cxnLst>
                  <a:rect l="0" t="0" r="r" b="b"/>
                  <a:pathLst>
                    <a:path w="195" h="778">
                      <a:moveTo>
                        <a:pt x="195" y="0"/>
                      </a:moveTo>
                      <a:lnTo>
                        <a:pt x="191" y="4"/>
                      </a:lnTo>
                      <a:lnTo>
                        <a:pt x="178" y="14"/>
                      </a:lnTo>
                      <a:lnTo>
                        <a:pt x="159" y="32"/>
                      </a:lnTo>
                      <a:lnTo>
                        <a:pt x="134" y="55"/>
                      </a:lnTo>
                      <a:lnTo>
                        <a:pt x="109" y="87"/>
                      </a:lnTo>
                      <a:lnTo>
                        <a:pt x="81" y="123"/>
                      </a:lnTo>
                      <a:lnTo>
                        <a:pt x="56" y="165"/>
                      </a:lnTo>
                      <a:lnTo>
                        <a:pt x="33" y="213"/>
                      </a:lnTo>
                      <a:lnTo>
                        <a:pt x="15" y="267"/>
                      </a:lnTo>
                      <a:lnTo>
                        <a:pt x="3" y="326"/>
                      </a:lnTo>
                      <a:lnTo>
                        <a:pt x="0" y="391"/>
                      </a:lnTo>
                      <a:lnTo>
                        <a:pt x="6" y="459"/>
                      </a:lnTo>
                      <a:lnTo>
                        <a:pt x="26" y="532"/>
                      </a:lnTo>
                      <a:lnTo>
                        <a:pt x="59" y="610"/>
                      </a:lnTo>
                      <a:lnTo>
                        <a:pt x="110" y="692"/>
                      </a:lnTo>
                      <a:lnTo>
                        <a:pt x="177" y="778"/>
                      </a:lnTo>
                      <a:lnTo>
                        <a:pt x="175" y="774"/>
                      </a:lnTo>
                      <a:lnTo>
                        <a:pt x="168" y="765"/>
                      </a:lnTo>
                      <a:lnTo>
                        <a:pt x="157" y="750"/>
                      </a:lnTo>
                      <a:lnTo>
                        <a:pt x="145" y="730"/>
                      </a:lnTo>
                      <a:lnTo>
                        <a:pt x="130" y="706"/>
                      </a:lnTo>
                      <a:lnTo>
                        <a:pt x="115" y="679"/>
                      </a:lnTo>
                      <a:lnTo>
                        <a:pt x="101" y="646"/>
                      </a:lnTo>
                      <a:lnTo>
                        <a:pt x="87" y="611"/>
                      </a:lnTo>
                      <a:lnTo>
                        <a:pt x="76" y="573"/>
                      </a:lnTo>
                      <a:lnTo>
                        <a:pt x="68" y="533"/>
                      </a:lnTo>
                      <a:lnTo>
                        <a:pt x="63" y="492"/>
                      </a:lnTo>
                      <a:lnTo>
                        <a:pt x="63" y="449"/>
                      </a:lnTo>
                      <a:lnTo>
                        <a:pt x="70" y="406"/>
                      </a:lnTo>
                      <a:lnTo>
                        <a:pt x="83" y="362"/>
                      </a:lnTo>
                      <a:lnTo>
                        <a:pt x="103" y="319"/>
                      </a:lnTo>
                      <a:lnTo>
                        <a:pt x="133" y="277"/>
                      </a:lnTo>
                      <a:lnTo>
                        <a:pt x="131" y="277"/>
                      </a:lnTo>
                      <a:lnTo>
                        <a:pt x="125" y="277"/>
                      </a:lnTo>
                      <a:lnTo>
                        <a:pt x="117" y="279"/>
                      </a:lnTo>
                      <a:lnTo>
                        <a:pt x="106" y="285"/>
                      </a:lnTo>
                      <a:lnTo>
                        <a:pt x="94" y="294"/>
                      </a:lnTo>
                      <a:lnTo>
                        <a:pt x="81" y="310"/>
                      </a:lnTo>
                      <a:lnTo>
                        <a:pt x="70" y="332"/>
                      </a:lnTo>
                      <a:lnTo>
                        <a:pt x="59" y="362"/>
                      </a:lnTo>
                      <a:lnTo>
                        <a:pt x="58" y="356"/>
                      </a:lnTo>
                      <a:lnTo>
                        <a:pt x="56" y="340"/>
                      </a:lnTo>
                      <a:lnTo>
                        <a:pt x="56" y="317"/>
                      </a:lnTo>
                      <a:lnTo>
                        <a:pt x="62" y="286"/>
                      </a:lnTo>
                      <a:lnTo>
                        <a:pt x="73" y="250"/>
                      </a:lnTo>
                      <a:lnTo>
                        <a:pt x="95" y="212"/>
                      </a:lnTo>
                      <a:lnTo>
                        <a:pt x="130" y="173"/>
                      </a:lnTo>
                      <a:lnTo>
                        <a:pt x="180" y="134"/>
                      </a:lnTo>
                      <a:lnTo>
                        <a:pt x="177" y="134"/>
                      </a:lnTo>
                      <a:lnTo>
                        <a:pt x="169" y="136"/>
                      </a:lnTo>
                      <a:lnTo>
                        <a:pt x="155" y="141"/>
                      </a:lnTo>
                      <a:lnTo>
                        <a:pt x="140" y="148"/>
                      </a:lnTo>
                      <a:lnTo>
                        <a:pt x="123" y="158"/>
                      </a:lnTo>
                      <a:lnTo>
                        <a:pt x="104" y="173"/>
                      </a:lnTo>
                      <a:lnTo>
                        <a:pt x="88" y="192"/>
                      </a:lnTo>
                      <a:lnTo>
                        <a:pt x="73" y="218"/>
                      </a:lnTo>
                      <a:lnTo>
                        <a:pt x="76" y="211"/>
                      </a:lnTo>
                      <a:lnTo>
                        <a:pt x="83" y="194"/>
                      </a:lnTo>
                      <a:lnTo>
                        <a:pt x="93" y="166"/>
                      </a:lnTo>
                      <a:lnTo>
                        <a:pt x="108" y="134"/>
                      </a:lnTo>
                      <a:lnTo>
                        <a:pt x="126" y="98"/>
                      </a:lnTo>
                      <a:lnTo>
                        <a:pt x="147" y="62"/>
                      </a:lnTo>
                      <a:lnTo>
                        <a:pt x="170" y="29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AF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38288" name="Group 48"/>
                <p:cNvGrpSpPr>
                  <a:grpSpLocks/>
                </p:cNvGrpSpPr>
                <p:nvPr/>
              </p:nvGrpSpPr>
              <p:grpSpPr bwMode="auto">
                <a:xfrm>
                  <a:off x="1622" y="3585"/>
                  <a:ext cx="406" cy="253"/>
                  <a:chOff x="1622" y="3585"/>
                  <a:chExt cx="406" cy="253"/>
                </a:xfrm>
              </p:grpSpPr>
              <p:sp>
                <p:nvSpPr>
                  <p:cNvPr id="138289" name="Freeform 49"/>
                  <p:cNvSpPr>
                    <a:spLocks/>
                  </p:cNvSpPr>
                  <p:nvPr/>
                </p:nvSpPr>
                <p:spPr bwMode="auto">
                  <a:xfrm>
                    <a:off x="1899" y="3585"/>
                    <a:ext cx="129" cy="180"/>
                  </a:xfrm>
                  <a:custGeom>
                    <a:avLst/>
                    <a:gdLst/>
                    <a:ahLst/>
                    <a:cxnLst>
                      <a:cxn ang="0">
                        <a:pos x="33" y="0"/>
                      </a:cxn>
                      <a:cxn ang="0">
                        <a:pos x="33" y="1"/>
                      </a:cxn>
                      <a:cxn ang="0">
                        <a:pos x="32" y="7"/>
                      </a:cxn>
                      <a:cxn ang="0">
                        <a:pos x="30" y="14"/>
                      </a:cxn>
                      <a:cxn ang="0">
                        <a:pos x="29" y="24"/>
                      </a:cxn>
                      <a:cxn ang="0">
                        <a:pos x="29" y="36"/>
                      </a:cxn>
                      <a:cxn ang="0">
                        <a:pos x="29" y="50"/>
                      </a:cxn>
                      <a:cxn ang="0">
                        <a:pos x="32" y="64"/>
                      </a:cxn>
                      <a:cxn ang="0">
                        <a:pos x="36" y="80"/>
                      </a:cxn>
                      <a:cxn ang="0">
                        <a:pos x="43" y="95"/>
                      </a:cxn>
                      <a:cxn ang="0">
                        <a:pos x="53" y="111"/>
                      </a:cxn>
                      <a:cxn ang="0">
                        <a:pos x="67" y="126"/>
                      </a:cxn>
                      <a:cxn ang="0">
                        <a:pos x="84" y="140"/>
                      </a:cxn>
                      <a:cxn ang="0">
                        <a:pos x="106" y="153"/>
                      </a:cxn>
                      <a:cxn ang="0">
                        <a:pos x="134" y="165"/>
                      </a:cxn>
                      <a:cxn ang="0">
                        <a:pos x="166" y="174"/>
                      </a:cxn>
                      <a:cxn ang="0">
                        <a:pos x="204" y="181"/>
                      </a:cxn>
                      <a:cxn ang="0">
                        <a:pos x="202" y="183"/>
                      </a:cxn>
                      <a:cxn ang="0">
                        <a:pos x="194" y="187"/>
                      </a:cxn>
                      <a:cxn ang="0">
                        <a:pos x="182" y="191"/>
                      </a:cxn>
                      <a:cxn ang="0">
                        <a:pos x="165" y="195"/>
                      </a:cxn>
                      <a:cxn ang="0">
                        <a:pos x="144" y="195"/>
                      </a:cxn>
                      <a:cxn ang="0">
                        <a:pos x="120" y="190"/>
                      </a:cxn>
                      <a:cxn ang="0">
                        <a:pos x="93" y="179"/>
                      </a:cxn>
                      <a:cxn ang="0">
                        <a:pos x="62" y="159"/>
                      </a:cxn>
                      <a:cxn ang="0">
                        <a:pos x="62" y="163"/>
                      </a:cxn>
                      <a:cxn ang="0">
                        <a:pos x="63" y="171"/>
                      </a:cxn>
                      <a:cxn ang="0">
                        <a:pos x="66" y="183"/>
                      </a:cxn>
                      <a:cxn ang="0">
                        <a:pos x="70" y="197"/>
                      </a:cxn>
                      <a:cxn ang="0">
                        <a:pos x="77" y="212"/>
                      </a:cxn>
                      <a:cxn ang="0">
                        <a:pos x="89" y="226"/>
                      </a:cxn>
                      <a:cxn ang="0">
                        <a:pos x="105" y="238"/>
                      </a:cxn>
                      <a:cxn ang="0">
                        <a:pos x="126" y="246"/>
                      </a:cxn>
                      <a:cxn ang="0">
                        <a:pos x="123" y="246"/>
                      </a:cxn>
                      <a:cxn ang="0">
                        <a:pos x="117" y="246"/>
                      </a:cxn>
                      <a:cxn ang="0">
                        <a:pos x="107" y="244"/>
                      </a:cxn>
                      <a:cxn ang="0">
                        <a:pos x="96" y="243"/>
                      </a:cxn>
                      <a:cxn ang="0">
                        <a:pos x="82" y="240"/>
                      </a:cxn>
                      <a:cxn ang="0">
                        <a:pos x="67" y="235"/>
                      </a:cxn>
                      <a:cxn ang="0">
                        <a:pos x="51" y="227"/>
                      </a:cxn>
                      <a:cxn ang="0">
                        <a:pos x="37" y="218"/>
                      </a:cxn>
                      <a:cxn ang="0">
                        <a:pos x="23" y="205"/>
                      </a:cxn>
                      <a:cxn ang="0">
                        <a:pos x="13" y="189"/>
                      </a:cxn>
                      <a:cxn ang="0">
                        <a:pos x="5" y="170"/>
                      </a:cxn>
                      <a:cxn ang="0">
                        <a:pos x="0" y="145"/>
                      </a:cxn>
                      <a:cxn ang="0">
                        <a:pos x="0" y="117"/>
                      </a:cxn>
                      <a:cxn ang="0">
                        <a:pos x="5" y="83"/>
                      </a:cxn>
                      <a:cxn ang="0">
                        <a:pos x="16" y="45"/>
                      </a:cxn>
                      <a:cxn ang="0">
                        <a:pos x="33" y="0"/>
                      </a:cxn>
                    </a:cxnLst>
                    <a:rect l="0" t="0" r="r" b="b"/>
                    <a:pathLst>
                      <a:path w="204" h="246">
                        <a:moveTo>
                          <a:pt x="33" y="0"/>
                        </a:moveTo>
                        <a:lnTo>
                          <a:pt x="33" y="1"/>
                        </a:lnTo>
                        <a:lnTo>
                          <a:pt x="32" y="7"/>
                        </a:lnTo>
                        <a:lnTo>
                          <a:pt x="30" y="14"/>
                        </a:lnTo>
                        <a:lnTo>
                          <a:pt x="29" y="24"/>
                        </a:lnTo>
                        <a:lnTo>
                          <a:pt x="29" y="36"/>
                        </a:lnTo>
                        <a:lnTo>
                          <a:pt x="29" y="50"/>
                        </a:lnTo>
                        <a:lnTo>
                          <a:pt x="32" y="64"/>
                        </a:lnTo>
                        <a:lnTo>
                          <a:pt x="36" y="80"/>
                        </a:lnTo>
                        <a:lnTo>
                          <a:pt x="43" y="95"/>
                        </a:lnTo>
                        <a:lnTo>
                          <a:pt x="53" y="111"/>
                        </a:lnTo>
                        <a:lnTo>
                          <a:pt x="67" y="126"/>
                        </a:lnTo>
                        <a:lnTo>
                          <a:pt x="84" y="140"/>
                        </a:lnTo>
                        <a:lnTo>
                          <a:pt x="106" y="153"/>
                        </a:lnTo>
                        <a:lnTo>
                          <a:pt x="134" y="165"/>
                        </a:lnTo>
                        <a:lnTo>
                          <a:pt x="166" y="174"/>
                        </a:lnTo>
                        <a:lnTo>
                          <a:pt x="204" y="181"/>
                        </a:lnTo>
                        <a:lnTo>
                          <a:pt x="202" y="183"/>
                        </a:lnTo>
                        <a:lnTo>
                          <a:pt x="194" y="187"/>
                        </a:lnTo>
                        <a:lnTo>
                          <a:pt x="182" y="191"/>
                        </a:lnTo>
                        <a:lnTo>
                          <a:pt x="165" y="195"/>
                        </a:lnTo>
                        <a:lnTo>
                          <a:pt x="144" y="195"/>
                        </a:lnTo>
                        <a:lnTo>
                          <a:pt x="120" y="190"/>
                        </a:lnTo>
                        <a:lnTo>
                          <a:pt x="93" y="179"/>
                        </a:lnTo>
                        <a:lnTo>
                          <a:pt x="62" y="159"/>
                        </a:lnTo>
                        <a:lnTo>
                          <a:pt x="62" y="163"/>
                        </a:lnTo>
                        <a:lnTo>
                          <a:pt x="63" y="171"/>
                        </a:lnTo>
                        <a:lnTo>
                          <a:pt x="66" y="183"/>
                        </a:lnTo>
                        <a:lnTo>
                          <a:pt x="70" y="197"/>
                        </a:lnTo>
                        <a:lnTo>
                          <a:pt x="77" y="212"/>
                        </a:lnTo>
                        <a:lnTo>
                          <a:pt x="89" y="226"/>
                        </a:lnTo>
                        <a:lnTo>
                          <a:pt x="105" y="238"/>
                        </a:lnTo>
                        <a:lnTo>
                          <a:pt x="126" y="246"/>
                        </a:lnTo>
                        <a:lnTo>
                          <a:pt x="123" y="246"/>
                        </a:lnTo>
                        <a:lnTo>
                          <a:pt x="117" y="246"/>
                        </a:lnTo>
                        <a:lnTo>
                          <a:pt x="107" y="244"/>
                        </a:lnTo>
                        <a:lnTo>
                          <a:pt x="96" y="243"/>
                        </a:lnTo>
                        <a:lnTo>
                          <a:pt x="82" y="240"/>
                        </a:lnTo>
                        <a:lnTo>
                          <a:pt x="67" y="235"/>
                        </a:lnTo>
                        <a:lnTo>
                          <a:pt x="51" y="227"/>
                        </a:lnTo>
                        <a:lnTo>
                          <a:pt x="37" y="218"/>
                        </a:lnTo>
                        <a:lnTo>
                          <a:pt x="23" y="205"/>
                        </a:lnTo>
                        <a:lnTo>
                          <a:pt x="13" y="189"/>
                        </a:lnTo>
                        <a:lnTo>
                          <a:pt x="5" y="170"/>
                        </a:lnTo>
                        <a:lnTo>
                          <a:pt x="0" y="145"/>
                        </a:lnTo>
                        <a:lnTo>
                          <a:pt x="0" y="117"/>
                        </a:lnTo>
                        <a:lnTo>
                          <a:pt x="5" y="83"/>
                        </a:lnTo>
                        <a:lnTo>
                          <a:pt x="16" y="45"/>
                        </a:lnTo>
                        <a:lnTo>
                          <a:pt x="3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290" name="Freeform 50"/>
                  <p:cNvSpPr>
                    <a:spLocks/>
                  </p:cNvSpPr>
                  <p:nvPr/>
                </p:nvSpPr>
                <p:spPr bwMode="auto">
                  <a:xfrm>
                    <a:off x="1622" y="3668"/>
                    <a:ext cx="287" cy="80"/>
                  </a:xfrm>
                  <a:custGeom>
                    <a:avLst/>
                    <a:gdLst/>
                    <a:ahLst/>
                    <a:cxnLst>
                      <a:cxn ang="0">
                        <a:pos x="455" y="8"/>
                      </a:cxn>
                      <a:cxn ang="0">
                        <a:pos x="453" y="10"/>
                      </a:cxn>
                      <a:cxn ang="0">
                        <a:pos x="443" y="15"/>
                      </a:cxn>
                      <a:cxn ang="0">
                        <a:pos x="431" y="23"/>
                      </a:cxn>
                      <a:cxn ang="0">
                        <a:pos x="413" y="32"/>
                      </a:cxn>
                      <a:cxn ang="0">
                        <a:pos x="392" y="42"/>
                      </a:cxn>
                      <a:cxn ang="0">
                        <a:pos x="365" y="52"/>
                      </a:cxn>
                      <a:cxn ang="0">
                        <a:pos x="336" y="62"/>
                      </a:cxn>
                      <a:cxn ang="0">
                        <a:pos x="305" y="70"/>
                      </a:cxn>
                      <a:cxn ang="0">
                        <a:pos x="271" y="77"/>
                      </a:cxn>
                      <a:cxn ang="0">
                        <a:pos x="235" y="81"/>
                      </a:cxn>
                      <a:cxn ang="0">
                        <a:pos x="197" y="81"/>
                      </a:cxn>
                      <a:cxn ang="0">
                        <a:pos x="159" y="76"/>
                      </a:cxn>
                      <a:cxn ang="0">
                        <a:pos x="118" y="67"/>
                      </a:cxn>
                      <a:cxn ang="0">
                        <a:pos x="79" y="52"/>
                      </a:cxn>
                      <a:cxn ang="0">
                        <a:pos x="39" y="29"/>
                      </a:cxn>
                      <a:cxn ang="0">
                        <a:pos x="0" y="0"/>
                      </a:cxn>
                      <a:cxn ang="0">
                        <a:pos x="2" y="2"/>
                      </a:cxn>
                      <a:cxn ang="0">
                        <a:pos x="10" y="10"/>
                      </a:cxn>
                      <a:cxn ang="0">
                        <a:pos x="22" y="21"/>
                      </a:cxn>
                      <a:cxn ang="0">
                        <a:pos x="38" y="35"/>
                      </a:cxn>
                      <a:cxn ang="0">
                        <a:pos x="58" y="50"/>
                      </a:cxn>
                      <a:cxn ang="0">
                        <a:pos x="82" y="65"/>
                      </a:cxn>
                      <a:cxn ang="0">
                        <a:pos x="109" y="80"/>
                      </a:cxn>
                      <a:cxn ang="0">
                        <a:pos x="139" y="92"/>
                      </a:cxn>
                      <a:cxn ang="0">
                        <a:pos x="173" y="103"/>
                      </a:cxn>
                      <a:cxn ang="0">
                        <a:pos x="207" y="108"/>
                      </a:cxn>
                      <a:cxn ang="0">
                        <a:pos x="245" y="111"/>
                      </a:cxn>
                      <a:cxn ang="0">
                        <a:pos x="284" y="106"/>
                      </a:cxn>
                      <a:cxn ang="0">
                        <a:pos x="326" y="95"/>
                      </a:cxn>
                      <a:cxn ang="0">
                        <a:pos x="367" y="75"/>
                      </a:cxn>
                      <a:cxn ang="0">
                        <a:pos x="411" y="47"/>
                      </a:cxn>
                      <a:cxn ang="0">
                        <a:pos x="455" y="8"/>
                      </a:cxn>
                    </a:cxnLst>
                    <a:rect l="0" t="0" r="r" b="b"/>
                    <a:pathLst>
                      <a:path w="455" h="111">
                        <a:moveTo>
                          <a:pt x="455" y="8"/>
                        </a:moveTo>
                        <a:lnTo>
                          <a:pt x="453" y="10"/>
                        </a:lnTo>
                        <a:lnTo>
                          <a:pt x="443" y="15"/>
                        </a:lnTo>
                        <a:lnTo>
                          <a:pt x="431" y="23"/>
                        </a:lnTo>
                        <a:lnTo>
                          <a:pt x="413" y="32"/>
                        </a:lnTo>
                        <a:lnTo>
                          <a:pt x="392" y="42"/>
                        </a:lnTo>
                        <a:lnTo>
                          <a:pt x="365" y="52"/>
                        </a:lnTo>
                        <a:lnTo>
                          <a:pt x="336" y="62"/>
                        </a:lnTo>
                        <a:lnTo>
                          <a:pt x="305" y="70"/>
                        </a:lnTo>
                        <a:lnTo>
                          <a:pt x="271" y="77"/>
                        </a:lnTo>
                        <a:lnTo>
                          <a:pt x="235" y="81"/>
                        </a:lnTo>
                        <a:lnTo>
                          <a:pt x="197" y="81"/>
                        </a:lnTo>
                        <a:lnTo>
                          <a:pt x="159" y="76"/>
                        </a:lnTo>
                        <a:lnTo>
                          <a:pt x="118" y="67"/>
                        </a:lnTo>
                        <a:lnTo>
                          <a:pt x="79" y="52"/>
                        </a:lnTo>
                        <a:lnTo>
                          <a:pt x="39" y="29"/>
                        </a:lnTo>
                        <a:lnTo>
                          <a:pt x="0" y="0"/>
                        </a:lnTo>
                        <a:lnTo>
                          <a:pt x="2" y="2"/>
                        </a:lnTo>
                        <a:lnTo>
                          <a:pt x="10" y="10"/>
                        </a:lnTo>
                        <a:lnTo>
                          <a:pt x="22" y="21"/>
                        </a:lnTo>
                        <a:lnTo>
                          <a:pt x="38" y="35"/>
                        </a:lnTo>
                        <a:lnTo>
                          <a:pt x="58" y="50"/>
                        </a:lnTo>
                        <a:lnTo>
                          <a:pt x="82" y="65"/>
                        </a:lnTo>
                        <a:lnTo>
                          <a:pt x="109" y="80"/>
                        </a:lnTo>
                        <a:lnTo>
                          <a:pt x="139" y="92"/>
                        </a:lnTo>
                        <a:lnTo>
                          <a:pt x="173" y="103"/>
                        </a:lnTo>
                        <a:lnTo>
                          <a:pt x="207" y="108"/>
                        </a:lnTo>
                        <a:lnTo>
                          <a:pt x="245" y="111"/>
                        </a:lnTo>
                        <a:lnTo>
                          <a:pt x="284" y="106"/>
                        </a:lnTo>
                        <a:lnTo>
                          <a:pt x="326" y="95"/>
                        </a:lnTo>
                        <a:lnTo>
                          <a:pt x="367" y="75"/>
                        </a:lnTo>
                        <a:lnTo>
                          <a:pt x="411" y="47"/>
                        </a:lnTo>
                        <a:lnTo>
                          <a:pt x="455" y="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291" name="Freeform 51"/>
                  <p:cNvSpPr>
                    <a:spLocks/>
                  </p:cNvSpPr>
                  <p:nvPr/>
                </p:nvSpPr>
                <p:spPr bwMode="auto">
                  <a:xfrm>
                    <a:off x="1658" y="3747"/>
                    <a:ext cx="221" cy="91"/>
                  </a:xfrm>
                  <a:custGeom>
                    <a:avLst/>
                    <a:gdLst/>
                    <a:ahLst/>
                    <a:cxnLst>
                      <a:cxn ang="0">
                        <a:pos x="287" y="12"/>
                      </a:cxn>
                      <a:cxn ang="0">
                        <a:pos x="281" y="20"/>
                      </a:cxn>
                      <a:cxn ang="0">
                        <a:pos x="266" y="31"/>
                      </a:cxn>
                      <a:cxn ang="0">
                        <a:pos x="243" y="45"/>
                      </a:cxn>
                      <a:cxn ang="0">
                        <a:pos x="210" y="56"/>
                      </a:cxn>
                      <a:cxn ang="0">
                        <a:pos x="166" y="59"/>
                      </a:cxn>
                      <a:cxn ang="0">
                        <a:pos x="110" y="53"/>
                      </a:cxn>
                      <a:cxn ang="0">
                        <a:pos x="41" y="35"/>
                      </a:cxn>
                      <a:cxn ang="0">
                        <a:pos x="2" y="20"/>
                      </a:cxn>
                      <a:cxn ang="0">
                        <a:pos x="15" y="26"/>
                      </a:cxn>
                      <a:cxn ang="0">
                        <a:pos x="38" y="37"/>
                      </a:cxn>
                      <a:cxn ang="0">
                        <a:pos x="70" y="51"/>
                      </a:cxn>
                      <a:cxn ang="0">
                        <a:pos x="107" y="65"/>
                      </a:cxn>
                      <a:cxn ang="0">
                        <a:pos x="147" y="77"/>
                      </a:cxn>
                      <a:cxn ang="0">
                        <a:pos x="187" y="87"/>
                      </a:cxn>
                      <a:cxn ang="0">
                        <a:pos x="225" y="90"/>
                      </a:cxn>
                      <a:cxn ang="0">
                        <a:pos x="239" y="90"/>
                      </a:cxn>
                      <a:cxn ang="0">
                        <a:pos x="211" y="97"/>
                      </a:cxn>
                      <a:cxn ang="0">
                        <a:pos x="162" y="100"/>
                      </a:cxn>
                      <a:cxn ang="0">
                        <a:pos x="96" y="91"/>
                      </a:cxn>
                      <a:cxn ang="0">
                        <a:pos x="60" y="80"/>
                      </a:cxn>
                      <a:cxn ang="0">
                        <a:pos x="70" y="87"/>
                      </a:cxn>
                      <a:cxn ang="0">
                        <a:pos x="91" y="98"/>
                      </a:cxn>
                      <a:cxn ang="0">
                        <a:pos x="119" y="110"/>
                      </a:cxn>
                      <a:cxn ang="0">
                        <a:pos x="155" y="120"/>
                      </a:cxn>
                      <a:cxn ang="0">
                        <a:pos x="197" y="126"/>
                      </a:cxn>
                      <a:cxn ang="0">
                        <a:pos x="244" y="122"/>
                      </a:cxn>
                      <a:cxn ang="0">
                        <a:pos x="295" y="109"/>
                      </a:cxn>
                      <a:cxn ang="0">
                        <a:pos x="325" y="90"/>
                      </a:cxn>
                      <a:cxn ang="0">
                        <a:pos x="342" y="56"/>
                      </a:cxn>
                      <a:cxn ang="0">
                        <a:pos x="351" y="16"/>
                      </a:cxn>
                      <a:cxn ang="0">
                        <a:pos x="324" y="0"/>
                      </a:cxn>
                    </a:cxnLst>
                    <a:rect l="0" t="0" r="r" b="b"/>
                    <a:pathLst>
                      <a:path w="351" h="126">
                        <a:moveTo>
                          <a:pt x="288" y="11"/>
                        </a:moveTo>
                        <a:lnTo>
                          <a:pt x="287" y="12"/>
                        </a:lnTo>
                        <a:lnTo>
                          <a:pt x="285" y="15"/>
                        </a:lnTo>
                        <a:lnTo>
                          <a:pt x="281" y="20"/>
                        </a:lnTo>
                        <a:lnTo>
                          <a:pt x="274" y="26"/>
                        </a:lnTo>
                        <a:lnTo>
                          <a:pt x="266" y="31"/>
                        </a:lnTo>
                        <a:lnTo>
                          <a:pt x="256" y="38"/>
                        </a:lnTo>
                        <a:lnTo>
                          <a:pt x="243" y="45"/>
                        </a:lnTo>
                        <a:lnTo>
                          <a:pt x="228" y="51"/>
                        </a:lnTo>
                        <a:lnTo>
                          <a:pt x="210" y="56"/>
                        </a:lnTo>
                        <a:lnTo>
                          <a:pt x="189" y="58"/>
                        </a:lnTo>
                        <a:lnTo>
                          <a:pt x="166" y="59"/>
                        </a:lnTo>
                        <a:lnTo>
                          <a:pt x="140" y="58"/>
                        </a:lnTo>
                        <a:lnTo>
                          <a:pt x="110" y="53"/>
                        </a:lnTo>
                        <a:lnTo>
                          <a:pt x="76" y="46"/>
                        </a:lnTo>
                        <a:lnTo>
                          <a:pt x="41" y="35"/>
                        </a:lnTo>
                        <a:lnTo>
                          <a:pt x="0" y="19"/>
                        </a:lnTo>
                        <a:lnTo>
                          <a:pt x="2" y="20"/>
                        </a:lnTo>
                        <a:lnTo>
                          <a:pt x="7" y="22"/>
                        </a:lnTo>
                        <a:lnTo>
                          <a:pt x="15" y="26"/>
                        </a:lnTo>
                        <a:lnTo>
                          <a:pt x="26" y="31"/>
                        </a:lnTo>
                        <a:lnTo>
                          <a:pt x="38" y="37"/>
                        </a:lnTo>
                        <a:lnTo>
                          <a:pt x="53" y="44"/>
                        </a:lnTo>
                        <a:lnTo>
                          <a:pt x="70" y="51"/>
                        </a:lnTo>
                        <a:lnTo>
                          <a:pt x="88" y="58"/>
                        </a:lnTo>
                        <a:lnTo>
                          <a:pt x="107" y="65"/>
                        </a:lnTo>
                        <a:lnTo>
                          <a:pt x="127" y="72"/>
                        </a:lnTo>
                        <a:lnTo>
                          <a:pt x="147" y="77"/>
                        </a:lnTo>
                        <a:lnTo>
                          <a:pt x="167" y="83"/>
                        </a:lnTo>
                        <a:lnTo>
                          <a:pt x="187" y="87"/>
                        </a:lnTo>
                        <a:lnTo>
                          <a:pt x="206" y="89"/>
                        </a:lnTo>
                        <a:lnTo>
                          <a:pt x="225" y="90"/>
                        </a:lnTo>
                        <a:lnTo>
                          <a:pt x="242" y="89"/>
                        </a:lnTo>
                        <a:lnTo>
                          <a:pt x="239" y="90"/>
                        </a:lnTo>
                        <a:lnTo>
                          <a:pt x="228" y="94"/>
                        </a:lnTo>
                        <a:lnTo>
                          <a:pt x="211" y="97"/>
                        </a:lnTo>
                        <a:lnTo>
                          <a:pt x="189" y="99"/>
                        </a:lnTo>
                        <a:lnTo>
                          <a:pt x="162" y="100"/>
                        </a:lnTo>
                        <a:lnTo>
                          <a:pt x="130" y="98"/>
                        </a:lnTo>
                        <a:lnTo>
                          <a:pt x="96" y="91"/>
                        </a:lnTo>
                        <a:lnTo>
                          <a:pt x="59" y="79"/>
                        </a:lnTo>
                        <a:lnTo>
                          <a:pt x="60" y="80"/>
                        </a:lnTo>
                        <a:lnTo>
                          <a:pt x="65" y="82"/>
                        </a:lnTo>
                        <a:lnTo>
                          <a:pt x="70" y="87"/>
                        </a:lnTo>
                        <a:lnTo>
                          <a:pt x="80" y="92"/>
                        </a:lnTo>
                        <a:lnTo>
                          <a:pt x="91" y="98"/>
                        </a:lnTo>
                        <a:lnTo>
                          <a:pt x="104" y="104"/>
                        </a:lnTo>
                        <a:lnTo>
                          <a:pt x="119" y="110"/>
                        </a:lnTo>
                        <a:lnTo>
                          <a:pt x="136" y="115"/>
                        </a:lnTo>
                        <a:lnTo>
                          <a:pt x="155" y="120"/>
                        </a:lnTo>
                        <a:lnTo>
                          <a:pt x="175" y="123"/>
                        </a:lnTo>
                        <a:lnTo>
                          <a:pt x="197" y="126"/>
                        </a:lnTo>
                        <a:lnTo>
                          <a:pt x="220" y="125"/>
                        </a:lnTo>
                        <a:lnTo>
                          <a:pt x="244" y="122"/>
                        </a:lnTo>
                        <a:lnTo>
                          <a:pt x="269" y="117"/>
                        </a:lnTo>
                        <a:lnTo>
                          <a:pt x="295" y="109"/>
                        </a:lnTo>
                        <a:lnTo>
                          <a:pt x="322" y="96"/>
                        </a:lnTo>
                        <a:lnTo>
                          <a:pt x="325" y="90"/>
                        </a:lnTo>
                        <a:lnTo>
                          <a:pt x="333" y="75"/>
                        </a:lnTo>
                        <a:lnTo>
                          <a:pt x="342" y="56"/>
                        </a:lnTo>
                        <a:lnTo>
                          <a:pt x="349" y="35"/>
                        </a:lnTo>
                        <a:lnTo>
                          <a:pt x="351" y="16"/>
                        </a:lnTo>
                        <a:lnTo>
                          <a:pt x="344" y="3"/>
                        </a:lnTo>
                        <a:lnTo>
                          <a:pt x="324" y="0"/>
                        </a:lnTo>
                        <a:lnTo>
                          <a:pt x="288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38292" name="Group 52"/>
                <p:cNvGrpSpPr>
                  <a:grpSpLocks/>
                </p:cNvGrpSpPr>
                <p:nvPr/>
              </p:nvGrpSpPr>
              <p:grpSpPr bwMode="auto">
                <a:xfrm>
                  <a:off x="1392" y="3312"/>
                  <a:ext cx="829" cy="321"/>
                  <a:chOff x="1344" y="3333"/>
                  <a:chExt cx="829" cy="321"/>
                </a:xfrm>
              </p:grpSpPr>
              <p:sp>
                <p:nvSpPr>
                  <p:cNvPr id="138293" name="Freeform 53"/>
                  <p:cNvSpPr>
                    <a:spLocks/>
                  </p:cNvSpPr>
                  <p:nvPr/>
                </p:nvSpPr>
                <p:spPr bwMode="auto">
                  <a:xfrm>
                    <a:off x="1344" y="3333"/>
                    <a:ext cx="357" cy="304"/>
                  </a:xfrm>
                  <a:custGeom>
                    <a:avLst/>
                    <a:gdLst/>
                    <a:ahLst/>
                    <a:cxnLst>
                      <a:cxn ang="0">
                        <a:pos x="546" y="126"/>
                      </a:cxn>
                      <a:cxn ang="0">
                        <a:pos x="541" y="123"/>
                      </a:cxn>
                      <a:cxn ang="0">
                        <a:pos x="528" y="116"/>
                      </a:cxn>
                      <a:cxn ang="0">
                        <a:pos x="508" y="106"/>
                      </a:cxn>
                      <a:cxn ang="0">
                        <a:pos x="480" y="93"/>
                      </a:cxn>
                      <a:cxn ang="0">
                        <a:pos x="447" y="80"/>
                      </a:cxn>
                      <a:cxn ang="0">
                        <a:pos x="410" y="63"/>
                      </a:cxn>
                      <a:cxn ang="0">
                        <a:pos x="368" y="48"/>
                      </a:cxn>
                      <a:cxn ang="0">
                        <a:pos x="326" y="33"/>
                      </a:cxn>
                      <a:cxn ang="0">
                        <a:pos x="280" y="21"/>
                      </a:cxn>
                      <a:cxn ang="0">
                        <a:pos x="233" y="10"/>
                      </a:cxn>
                      <a:cxn ang="0">
                        <a:pos x="189" y="4"/>
                      </a:cxn>
                      <a:cxn ang="0">
                        <a:pos x="145" y="0"/>
                      </a:cxn>
                      <a:cxn ang="0">
                        <a:pos x="102" y="2"/>
                      </a:cxn>
                      <a:cxn ang="0">
                        <a:pos x="64" y="10"/>
                      </a:cxn>
                      <a:cxn ang="0">
                        <a:pos x="29" y="25"/>
                      </a:cxn>
                      <a:cxn ang="0">
                        <a:pos x="1" y="47"/>
                      </a:cxn>
                      <a:cxn ang="0">
                        <a:pos x="1" y="52"/>
                      </a:cxn>
                      <a:cxn ang="0">
                        <a:pos x="0" y="63"/>
                      </a:cxn>
                      <a:cxn ang="0">
                        <a:pos x="1" y="83"/>
                      </a:cxn>
                      <a:cxn ang="0">
                        <a:pos x="2" y="107"/>
                      </a:cxn>
                      <a:cxn ang="0">
                        <a:pos x="5" y="136"/>
                      </a:cxn>
                      <a:cxn ang="0">
                        <a:pos x="10" y="168"/>
                      </a:cxn>
                      <a:cxn ang="0">
                        <a:pos x="19" y="202"/>
                      </a:cxn>
                      <a:cxn ang="0">
                        <a:pos x="32" y="236"/>
                      </a:cxn>
                      <a:cxn ang="0">
                        <a:pos x="48" y="272"/>
                      </a:cxn>
                      <a:cxn ang="0">
                        <a:pos x="70" y="305"/>
                      </a:cxn>
                      <a:cxn ang="0">
                        <a:pos x="96" y="336"/>
                      </a:cxn>
                      <a:cxn ang="0">
                        <a:pos x="130" y="363"/>
                      </a:cxn>
                      <a:cxn ang="0">
                        <a:pos x="170" y="386"/>
                      </a:cxn>
                      <a:cxn ang="0">
                        <a:pos x="218" y="402"/>
                      </a:cxn>
                      <a:cxn ang="0">
                        <a:pos x="274" y="411"/>
                      </a:cxn>
                      <a:cxn ang="0">
                        <a:pos x="338" y="412"/>
                      </a:cxn>
                      <a:cxn ang="0">
                        <a:pos x="341" y="412"/>
                      </a:cxn>
                      <a:cxn ang="0">
                        <a:pos x="345" y="411"/>
                      </a:cxn>
                      <a:cxn ang="0">
                        <a:pos x="352" y="411"/>
                      </a:cxn>
                      <a:cxn ang="0">
                        <a:pos x="363" y="409"/>
                      </a:cxn>
                      <a:cxn ang="0">
                        <a:pos x="375" y="407"/>
                      </a:cxn>
                      <a:cxn ang="0">
                        <a:pos x="389" y="402"/>
                      </a:cxn>
                      <a:cxn ang="0">
                        <a:pos x="404" y="397"/>
                      </a:cxn>
                      <a:cxn ang="0">
                        <a:pos x="420" y="391"/>
                      </a:cxn>
                      <a:cxn ang="0">
                        <a:pos x="436" y="383"/>
                      </a:cxn>
                      <a:cxn ang="0">
                        <a:pos x="452" y="373"/>
                      </a:cxn>
                      <a:cxn ang="0">
                        <a:pos x="469" y="362"/>
                      </a:cxn>
                      <a:cxn ang="0">
                        <a:pos x="484" y="347"/>
                      </a:cxn>
                      <a:cxn ang="0">
                        <a:pos x="497" y="331"/>
                      </a:cxn>
                      <a:cxn ang="0">
                        <a:pos x="510" y="312"/>
                      </a:cxn>
                      <a:cxn ang="0">
                        <a:pos x="522" y="290"/>
                      </a:cxn>
                      <a:cxn ang="0">
                        <a:pos x="530" y="266"/>
                      </a:cxn>
                      <a:cxn ang="0">
                        <a:pos x="532" y="263"/>
                      </a:cxn>
                      <a:cxn ang="0">
                        <a:pos x="540" y="251"/>
                      </a:cxn>
                      <a:cxn ang="0">
                        <a:pos x="549" y="236"/>
                      </a:cxn>
                      <a:cxn ang="0">
                        <a:pos x="557" y="215"/>
                      </a:cxn>
                      <a:cxn ang="0">
                        <a:pos x="564" y="194"/>
                      </a:cxn>
                      <a:cxn ang="0">
                        <a:pos x="565" y="169"/>
                      </a:cxn>
                      <a:cxn ang="0">
                        <a:pos x="561" y="146"/>
                      </a:cxn>
                      <a:cxn ang="0">
                        <a:pos x="546" y="126"/>
                      </a:cxn>
                    </a:cxnLst>
                    <a:rect l="0" t="0" r="r" b="b"/>
                    <a:pathLst>
                      <a:path w="565" h="412">
                        <a:moveTo>
                          <a:pt x="546" y="126"/>
                        </a:moveTo>
                        <a:lnTo>
                          <a:pt x="541" y="123"/>
                        </a:lnTo>
                        <a:lnTo>
                          <a:pt x="528" y="116"/>
                        </a:lnTo>
                        <a:lnTo>
                          <a:pt x="508" y="106"/>
                        </a:lnTo>
                        <a:lnTo>
                          <a:pt x="480" y="93"/>
                        </a:lnTo>
                        <a:lnTo>
                          <a:pt x="447" y="80"/>
                        </a:lnTo>
                        <a:lnTo>
                          <a:pt x="410" y="63"/>
                        </a:lnTo>
                        <a:lnTo>
                          <a:pt x="368" y="48"/>
                        </a:lnTo>
                        <a:lnTo>
                          <a:pt x="326" y="33"/>
                        </a:lnTo>
                        <a:lnTo>
                          <a:pt x="280" y="21"/>
                        </a:lnTo>
                        <a:lnTo>
                          <a:pt x="233" y="10"/>
                        </a:lnTo>
                        <a:lnTo>
                          <a:pt x="189" y="4"/>
                        </a:lnTo>
                        <a:lnTo>
                          <a:pt x="145" y="0"/>
                        </a:lnTo>
                        <a:lnTo>
                          <a:pt x="102" y="2"/>
                        </a:lnTo>
                        <a:lnTo>
                          <a:pt x="64" y="10"/>
                        </a:lnTo>
                        <a:lnTo>
                          <a:pt x="29" y="25"/>
                        </a:lnTo>
                        <a:lnTo>
                          <a:pt x="1" y="47"/>
                        </a:lnTo>
                        <a:lnTo>
                          <a:pt x="1" y="52"/>
                        </a:lnTo>
                        <a:lnTo>
                          <a:pt x="0" y="63"/>
                        </a:lnTo>
                        <a:lnTo>
                          <a:pt x="1" y="83"/>
                        </a:lnTo>
                        <a:lnTo>
                          <a:pt x="2" y="107"/>
                        </a:lnTo>
                        <a:lnTo>
                          <a:pt x="5" y="136"/>
                        </a:lnTo>
                        <a:lnTo>
                          <a:pt x="10" y="168"/>
                        </a:lnTo>
                        <a:lnTo>
                          <a:pt x="19" y="202"/>
                        </a:lnTo>
                        <a:lnTo>
                          <a:pt x="32" y="236"/>
                        </a:lnTo>
                        <a:lnTo>
                          <a:pt x="48" y="272"/>
                        </a:lnTo>
                        <a:lnTo>
                          <a:pt x="70" y="305"/>
                        </a:lnTo>
                        <a:lnTo>
                          <a:pt x="96" y="336"/>
                        </a:lnTo>
                        <a:lnTo>
                          <a:pt x="130" y="363"/>
                        </a:lnTo>
                        <a:lnTo>
                          <a:pt x="170" y="386"/>
                        </a:lnTo>
                        <a:lnTo>
                          <a:pt x="218" y="402"/>
                        </a:lnTo>
                        <a:lnTo>
                          <a:pt x="274" y="411"/>
                        </a:lnTo>
                        <a:lnTo>
                          <a:pt x="338" y="412"/>
                        </a:lnTo>
                        <a:lnTo>
                          <a:pt x="341" y="412"/>
                        </a:lnTo>
                        <a:lnTo>
                          <a:pt x="345" y="411"/>
                        </a:lnTo>
                        <a:lnTo>
                          <a:pt x="352" y="411"/>
                        </a:lnTo>
                        <a:lnTo>
                          <a:pt x="363" y="409"/>
                        </a:lnTo>
                        <a:lnTo>
                          <a:pt x="375" y="407"/>
                        </a:lnTo>
                        <a:lnTo>
                          <a:pt x="389" y="402"/>
                        </a:lnTo>
                        <a:lnTo>
                          <a:pt x="404" y="397"/>
                        </a:lnTo>
                        <a:lnTo>
                          <a:pt x="420" y="391"/>
                        </a:lnTo>
                        <a:lnTo>
                          <a:pt x="436" y="383"/>
                        </a:lnTo>
                        <a:lnTo>
                          <a:pt x="452" y="373"/>
                        </a:lnTo>
                        <a:lnTo>
                          <a:pt x="469" y="362"/>
                        </a:lnTo>
                        <a:lnTo>
                          <a:pt x="484" y="347"/>
                        </a:lnTo>
                        <a:lnTo>
                          <a:pt x="497" y="331"/>
                        </a:lnTo>
                        <a:lnTo>
                          <a:pt x="510" y="312"/>
                        </a:lnTo>
                        <a:lnTo>
                          <a:pt x="522" y="290"/>
                        </a:lnTo>
                        <a:lnTo>
                          <a:pt x="530" y="266"/>
                        </a:lnTo>
                        <a:lnTo>
                          <a:pt x="532" y="263"/>
                        </a:lnTo>
                        <a:lnTo>
                          <a:pt x="540" y="251"/>
                        </a:lnTo>
                        <a:lnTo>
                          <a:pt x="549" y="236"/>
                        </a:lnTo>
                        <a:lnTo>
                          <a:pt x="557" y="215"/>
                        </a:lnTo>
                        <a:lnTo>
                          <a:pt x="564" y="194"/>
                        </a:lnTo>
                        <a:lnTo>
                          <a:pt x="565" y="169"/>
                        </a:lnTo>
                        <a:lnTo>
                          <a:pt x="561" y="146"/>
                        </a:lnTo>
                        <a:lnTo>
                          <a:pt x="546" y="1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38294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1383" y="3364"/>
                    <a:ext cx="790" cy="290"/>
                    <a:chOff x="1383" y="3364"/>
                    <a:chExt cx="790" cy="290"/>
                  </a:xfrm>
                </p:grpSpPr>
                <p:sp>
                  <p:nvSpPr>
                    <p:cNvPr id="138295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1793" y="3364"/>
                      <a:ext cx="380" cy="290"/>
                    </a:xfrm>
                    <a:custGeom>
                      <a:avLst/>
                      <a:gdLst/>
                      <a:ahLst/>
                      <a:cxnLst>
                        <a:cxn ang="0">
                          <a:pos x="2" y="90"/>
                        </a:cxn>
                        <a:cxn ang="0">
                          <a:pos x="5" y="87"/>
                        </a:cxn>
                        <a:cxn ang="0">
                          <a:pos x="17" y="83"/>
                        </a:cxn>
                        <a:cxn ang="0">
                          <a:pos x="35" y="75"/>
                        </a:cxn>
                        <a:cxn ang="0">
                          <a:pos x="60" y="64"/>
                        </a:cxn>
                        <a:cxn ang="0">
                          <a:pos x="90" y="54"/>
                        </a:cxn>
                        <a:cxn ang="0">
                          <a:pos x="124" y="42"/>
                        </a:cxn>
                        <a:cxn ang="0">
                          <a:pos x="163" y="31"/>
                        </a:cxn>
                        <a:cxn ang="0">
                          <a:pos x="206" y="19"/>
                        </a:cxn>
                        <a:cxn ang="0">
                          <a:pos x="251" y="11"/>
                        </a:cxn>
                        <a:cxn ang="0">
                          <a:pos x="299" y="4"/>
                        </a:cxn>
                        <a:cxn ang="0">
                          <a:pos x="349" y="0"/>
                        </a:cxn>
                        <a:cxn ang="0">
                          <a:pos x="400" y="0"/>
                        </a:cxn>
                        <a:cxn ang="0">
                          <a:pos x="450" y="4"/>
                        </a:cxn>
                        <a:cxn ang="0">
                          <a:pos x="501" y="13"/>
                        </a:cxn>
                        <a:cxn ang="0">
                          <a:pos x="552" y="28"/>
                        </a:cxn>
                        <a:cxn ang="0">
                          <a:pos x="600" y="50"/>
                        </a:cxn>
                        <a:cxn ang="0">
                          <a:pos x="600" y="55"/>
                        </a:cxn>
                        <a:cxn ang="0">
                          <a:pos x="599" y="66"/>
                        </a:cxn>
                        <a:cxn ang="0">
                          <a:pos x="597" y="86"/>
                        </a:cxn>
                        <a:cxn ang="0">
                          <a:pos x="593" y="110"/>
                        </a:cxn>
                        <a:cxn ang="0">
                          <a:pos x="587" y="139"/>
                        </a:cxn>
                        <a:cxn ang="0">
                          <a:pos x="578" y="171"/>
                        </a:cxn>
                        <a:cxn ang="0">
                          <a:pos x="565" y="205"/>
                        </a:cxn>
                        <a:cxn ang="0">
                          <a:pos x="549" y="238"/>
                        </a:cxn>
                        <a:cxn ang="0">
                          <a:pos x="529" y="273"/>
                        </a:cxn>
                        <a:cxn ang="0">
                          <a:pos x="502" y="304"/>
                        </a:cxn>
                        <a:cxn ang="0">
                          <a:pos x="471" y="333"/>
                        </a:cxn>
                        <a:cxn ang="0">
                          <a:pos x="432" y="358"/>
                        </a:cxn>
                        <a:cxn ang="0">
                          <a:pos x="387" y="376"/>
                        </a:cxn>
                        <a:cxn ang="0">
                          <a:pos x="335" y="389"/>
                        </a:cxn>
                        <a:cxn ang="0">
                          <a:pos x="275" y="394"/>
                        </a:cxn>
                        <a:cxn ang="0">
                          <a:pos x="206" y="389"/>
                        </a:cxn>
                        <a:cxn ang="0">
                          <a:pos x="204" y="389"/>
                        </a:cxn>
                        <a:cxn ang="0">
                          <a:pos x="199" y="388"/>
                        </a:cxn>
                        <a:cxn ang="0">
                          <a:pos x="191" y="386"/>
                        </a:cxn>
                        <a:cxn ang="0">
                          <a:pos x="181" y="383"/>
                        </a:cxn>
                        <a:cxn ang="0">
                          <a:pos x="168" y="380"/>
                        </a:cxn>
                        <a:cxn ang="0">
                          <a:pos x="153" y="374"/>
                        </a:cxn>
                        <a:cxn ang="0">
                          <a:pos x="138" y="368"/>
                        </a:cxn>
                        <a:cxn ang="0">
                          <a:pos x="122" y="360"/>
                        </a:cxn>
                        <a:cxn ang="0">
                          <a:pos x="106" y="350"/>
                        </a:cxn>
                        <a:cxn ang="0">
                          <a:pos x="88" y="338"/>
                        </a:cxn>
                        <a:cxn ang="0">
                          <a:pos x="73" y="326"/>
                        </a:cxn>
                        <a:cxn ang="0">
                          <a:pos x="58" y="310"/>
                        </a:cxn>
                        <a:cxn ang="0">
                          <a:pos x="45" y="292"/>
                        </a:cxn>
                        <a:cxn ang="0">
                          <a:pos x="33" y="272"/>
                        </a:cxn>
                        <a:cxn ang="0">
                          <a:pos x="24" y="250"/>
                        </a:cxn>
                        <a:cxn ang="0">
                          <a:pos x="17" y="224"/>
                        </a:cxn>
                        <a:cxn ang="0">
                          <a:pos x="14" y="205"/>
                        </a:cxn>
                        <a:cxn ang="0">
                          <a:pos x="5" y="160"/>
                        </a:cxn>
                        <a:cxn ang="0">
                          <a:pos x="0" y="114"/>
                        </a:cxn>
                        <a:cxn ang="0">
                          <a:pos x="2" y="90"/>
                        </a:cxn>
                      </a:cxnLst>
                      <a:rect l="0" t="0" r="r" b="b"/>
                      <a:pathLst>
                        <a:path w="600" h="394">
                          <a:moveTo>
                            <a:pt x="2" y="90"/>
                          </a:moveTo>
                          <a:lnTo>
                            <a:pt x="5" y="87"/>
                          </a:lnTo>
                          <a:lnTo>
                            <a:pt x="17" y="83"/>
                          </a:lnTo>
                          <a:lnTo>
                            <a:pt x="35" y="75"/>
                          </a:lnTo>
                          <a:lnTo>
                            <a:pt x="60" y="64"/>
                          </a:lnTo>
                          <a:lnTo>
                            <a:pt x="90" y="54"/>
                          </a:lnTo>
                          <a:lnTo>
                            <a:pt x="124" y="42"/>
                          </a:lnTo>
                          <a:lnTo>
                            <a:pt x="163" y="31"/>
                          </a:lnTo>
                          <a:lnTo>
                            <a:pt x="206" y="19"/>
                          </a:lnTo>
                          <a:lnTo>
                            <a:pt x="251" y="11"/>
                          </a:lnTo>
                          <a:lnTo>
                            <a:pt x="299" y="4"/>
                          </a:lnTo>
                          <a:lnTo>
                            <a:pt x="349" y="0"/>
                          </a:lnTo>
                          <a:lnTo>
                            <a:pt x="400" y="0"/>
                          </a:lnTo>
                          <a:lnTo>
                            <a:pt x="450" y="4"/>
                          </a:lnTo>
                          <a:lnTo>
                            <a:pt x="501" y="13"/>
                          </a:lnTo>
                          <a:lnTo>
                            <a:pt x="552" y="28"/>
                          </a:lnTo>
                          <a:lnTo>
                            <a:pt x="600" y="50"/>
                          </a:lnTo>
                          <a:lnTo>
                            <a:pt x="600" y="55"/>
                          </a:lnTo>
                          <a:lnTo>
                            <a:pt x="599" y="66"/>
                          </a:lnTo>
                          <a:lnTo>
                            <a:pt x="597" y="86"/>
                          </a:lnTo>
                          <a:lnTo>
                            <a:pt x="593" y="110"/>
                          </a:lnTo>
                          <a:lnTo>
                            <a:pt x="587" y="139"/>
                          </a:lnTo>
                          <a:lnTo>
                            <a:pt x="578" y="171"/>
                          </a:lnTo>
                          <a:lnTo>
                            <a:pt x="565" y="205"/>
                          </a:lnTo>
                          <a:lnTo>
                            <a:pt x="549" y="238"/>
                          </a:lnTo>
                          <a:lnTo>
                            <a:pt x="529" y="273"/>
                          </a:lnTo>
                          <a:lnTo>
                            <a:pt x="502" y="304"/>
                          </a:lnTo>
                          <a:lnTo>
                            <a:pt x="471" y="333"/>
                          </a:lnTo>
                          <a:lnTo>
                            <a:pt x="432" y="358"/>
                          </a:lnTo>
                          <a:lnTo>
                            <a:pt x="387" y="376"/>
                          </a:lnTo>
                          <a:lnTo>
                            <a:pt x="335" y="389"/>
                          </a:lnTo>
                          <a:lnTo>
                            <a:pt x="275" y="394"/>
                          </a:lnTo>
                          <a:lnTo>
                            <a:pt x="206" y="389"/>
                          </a:lnTo>
                          <a:lnTo>
                            <a:pt x="204" y="389"/>
                          </a:lnTo>
                          <a:lnTo>
                            <a:pt x="199" y="388"/>
                          </a:lnTo>
                          <a:lnTo>
                            <a:pt x="191" y="386"/>
                          </a:lnTo>
                          <a:lnTo>
                            <a:pt x="181" y="383"/>
                          </a:lnTo>
                          <a:lnTo>
                            <a:pt x="168" y="380"/>
                          </a:lnTo>
                          <a:lnTo>
                            <a:pt x="153" y="374"/>
                          </a:lnTo>
                          <a:lnTo>
                            <a:pt x="138" y="368"/>
                          </a:lnTo>
                          <a:lnTo>
                            <a:pt x="122" y="360"/>
                          </a:lnTo>
                          <a:lnTo>
                            <a:pt x="106" y="350"/>
                          </a:lnTo>
                          <a:lnTo>
                            <a:pt x="88" y="338"/>
                          </a:lnTo>
                          <a:lnTo>
                            <a:pt x="73" y="326"/>
                          </a:lnTo>
                          <a:lnTo>
                            <a:pt x="58" y="310"/>
                          </a:lnTo>
                          <a:lnTo>
                            <a:pt x="45" y="292"/>
                          </a:lnTo>
                          <a:lnTo>
                            <a:pt x="33" y="272"/>
                          </a:lnTo>
                          <a:lnTo>
                            <a:pt x="24" y="250"/>
                          </a:lnTo>
                          <a:lnTo>
                            <a:pt x="17" y="224"/>
                          </a:lnTo>
                          <a:lnTo>
                            <a:pt x="14" y="205"/>
                          </a:lnTo>
                          <a:lnTo>
                            <a:pt x="5" y="160"/>
                          </a:lnTo>
                          <a:lnTo>
                            <a:pt x="0" y="114"/>
                          </a:lnTo>
                          <a:lnTo>
                            <a:pt x="2" y="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8296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1654" y="3417"/>
                      <a:ext cx="183" cy="12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5"/>
                        </a:cxn>
                        <a:cxn ang="0">
                          <a:pos x="2" y="153"/>
                        </a:cxn>
                        <a:cxn ang="0">
                          <a:pos x="8" y="150"/>
                        </a:cxn>
                        <a:cxn ang="0">
                          <a:pos x="17" y="147"/>
                        </a:cxn>
                        <a:cxn ang="0">
                          <a:pos x="30" y="141"/>
                        </a:cxn>
                        <a:cxn ang="0">
                          <a:pos x="45" y="135"/>
                        </a:cxn>
                        <a:cxn ang="0">
                          <a:pos x="63" y="129"/>
                        </a:cxn>
                        <a:cxn ang="0">
                          <a:pos x="83" y="124"/>
                        </a:cxn>
                        <a:cxn ang="0">
                          <a:pos x="103" y="119"/>
                        </a:cxn>
                        <a:cxn ang="0">
                          <a:pos x="126" y="115"/>
                        </a:cxn>
                        <a:cxn ang="0">
                          <a:pos x="151" y="114"/>
                        </a:cxn>
                        <a:cxn ang="0">
                          <a:pos x="174" y="114"/>
                        </a:cxn>
                        <a:cxn ang="0">
                          <a:pos x="199" y="118"/>
                        </a:cxn>
                        <a:cxn ang="0">
                          <a:pos x="222" y="124"/>
                        </a:cxn>
                        <a:cxn ang="0">
                          <a:pos x="246" y="134"/>
                        </a:cxn>
                        <a:cxn ang="0">
                          <a:pos x="269" y="148"/>
                        </a:cxn>
                        <a:cxn ang="0">
                          <a:pos x="290" y="166"/>
                        </a:cxn>
                        <a:cxn ang="0">
                          <a:pos x="255" y="44"/>
                        </a:cxn>
                        <a:cxn ang="0">
                          <a:pos x="254" y="43"/>
                        </a:cxn>
                        <a:cxn ang="0">
                          <a:pos x="251" y="41"/>
                        </a:cxn>
                        <a:cxn ang="0">
                          <a:pos x="246" y="37"/>
                        </a:cxn>
                        <a:cxn ang="0">
                          <a:pos x="239" y="33"/>
                        </a:cxn>
                        <a:cxn ang="0">
                          <a:pos x="230" y="27"/>
                        </a:cxn>
                        <a:cxn ang="0">
                          <a:pos x="220" y="21"/>
                        </a:cxn>
                        <a:cxn ang="0">
                          <a:pos x="207" y="15"/>
                        </a:cxn>
                        <a:cxn ang="0">
                          <a:pos x="194" y="11"/>
                        </a:cxn>
                        <a:cxn ang="0">
                          <a:pos x="179" y="6"/>
                        </a:cxn>
                        <a:cxn ang="0">
                          <a:pos x="162" y="3"/>
                        </a:cxn>
                        <a:cxn ang="0">
                          <a:pos x="145" y="0"/>
                        </a:cxn>
                        <a:cxn ang="0">
                          <a:pos x="126" y="0"/>
                        </a:cxn>
                        <a:cxn ang="0">
                          <a:pos x="107" y="1"/>
                        </a:cxn>
                        <a:cxn ang="0">
                          <a:pos x="86" y="6"/>
                        </a:cxn>
                        <a:cxn ang="0">
                          <a:pos x="65" y="13"/>
                        </a:cxn>
                        <a:cxn ang="0">
                          <a:pos x="43" y="22"/>
                        </a:cxn>
                        <a:cxn ang="0">
                          <a:pos x="0" y="155"/>
                        </a:cxn>
                      </a:cxnLst>
                      <a:rect l="0" t="0" r="r" b="b"/>
                      <a:pathLst>
                        <a:path w="290" h="166">
                          <a:moveTo>
                            <a:pt x="0" y="155"/>
                          </a:moveTo>
                          <a:lnTo>
                            <a:pt x="2" y="153"/>
                          </a:lnTo>
                          <a:lnTo>
                            <a:pt x="8" y="150"/>
                          </a:lnTo>
                          <a:lnTo>
                            <a:pt x="17" y="147"/>
                          </a:lnTo>
                          <a:lnTo>
                            <a:pt x="30" y="141"/>
                          </a:lnTo>
                          <a:lnTo>
                            <a:pt x="45" y="135"/>
                          </a:lnTo>
                          <a:lnTo>
                            <a:pt x="63" y="129"/>
                          </a:lnTo>
                          <a:lnTo>
                            <a:pt x="83" y="124"/>
                          </a:lnTo>
                          <a:lnTo>
                            <a:pt x="103" y="119"/>
                          </a:lnTo>
                          <a:lnTo>
                            <a:pt x="126" y="115"/>
                          </a:lnTo>
                          <a:lnTo>
                            <a:pt x="151" y="114"/>
                          </a:lnTo>
                          <a:lnTo>
                            <a:pt x="174" y="114"/>
                          </a:lnTo>
                          <a:lnTo>
                            <a:pt x="199" y="118"/>
                          </a:lnTo>
                          <a:lnTo>
                            <a:pt x="222" y="124"/>
                          </a:lnTo>
                          <a:lnTo>
                            <a:pt x="246" y="134"/>
                          </a:lnTo>
                          <a:lnTo>
                            <a:pt x="269" y="148"/>
                          </a:lnTo>
                          <a:lnTo>
                            <a:pt x="290" y="166"/>
                          </a:lnTo>
                          <a:lnTo>
                            <a:pt x="255" y="44"/>
                          </a:lnTo>
                          <a:lnTo>
                            <a:pt x="254" y="43"/>
                          </a:lnTo>
                          <a:lnTo>
                            <a:pt x="251" y="41"/>
                          </a:lnTo>
                          <a:lnTo>
                            <a:pt x="246" y="37"/>
                          </a:lnTo>
                          <a:lnTo>
                            <a:pt x="239" y="33"/>
                          </a:lnTo>
                          <a:lnTo>
                            <a:pt x="230" y="27"/>
                          </a:lnTo>
                          <a:lnTo>
                            <a:pt x="220" y="21"/>
                          </a:lnTo>
                          <a:lnTo>
                            <a:pt x="207" y="15"/>
                          </a:lnTo>
                          <a:lnTo>
                            <a:pt x="194" y="11"/>
                          </a:lnTo>
                          <a:lnTo>
                            <a:pt x="179" y="6"/>
                          </a:lnTo>
                          <a:lnTo>
                            <a:pt x="162" y="3"/>
                          </a:lnTo>
                          <a:lnTo>
                            <a:pt x="145" y="0"/>
                          </a:lnTo>
                          <a:lnTo>
                            <a:pt x="126" y="0"/>
                          </a:lnTo>
                          <a:lnTo>
                            <a:pt x="107" y="1"/>
                          </a:lnTo>
                          <a:lnTo>
                            <a:pt x="86" y="6"/>
                          </a:lnTo>
                          <a:lnTo>
                            <a:pt x="65" y="13"/>
                          </a:lnTo>
                          <a:lnTo>
                            <a:pt x="43" y="22"/>
                          </a:lnTo>
                          <a:lnTo>
                            <a:pt x="0" y="15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8297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1383" y="3369"/>
                      <a:ext cx="236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12"/>
                        </a:cxn>
                        <a:cxn ang="0">
                          <a:pos x="42" y="4"/>
                        </a:cxn>
                        <a:cxn ang="0">
                          <a:pos x="106" y="0"/>
                        </a:cxn>
                        <a:cxn ang="0">
                          <a:pos x="191" y="13"/>
                        </a:cxn>
                        <a:cxn ang="0">
                          <a:pos x="296" y="52"/>
                        </a:cxn>
                        <a:cxn ang="0">
                          <a:pos x="373" y="97"/>
                        </a:cxn>
                        <a:cxn ang="0">
                          <a:pos x="352" y="87"/>
                        </a:cxn>
                        <a:cxn ang="0">
                          <a:pos x="312" y="68"/>
                        </a:cxn>
                        <a:cxn ang="0">
                          <a:pos x="255" y="49"/>
                        </a:cxn>
                        <a:cxn ang="0">
                          <a:pos x="190" y="38"/>
                        </a:cxn>
                        <a:cxn ang="0">
                          <a:pos x="118" y="41"/>
                        </a:cxn>
                        <a:cxn ang="0">
                          <a:pos x="133" y="43"/>
                        </a:cxn>
                        <a:cxn ang="0">
                          <a:pos x="172" y="51"/>
                        </a:cxn>
                        <a:cxn ang="0">
                          <a:pos x="227" y="66"/>
                        </a:cxn>
                        <a:cxn ang="0">
                          <a:pos x="289" y="93"/>
                        </a:cxn>
                        <a:cxn ang="0">
                          <a:pos x="349" y="129"/>
                        </a:cxn>
                        <a:cxn ang="0">
                          <a:pos x="363" y="143"/>
                        </a:cxn>
                        <a:cxn ang="0">
                          <a:pos x="341" y="133"/>
                        </a:cxn>
                        <a:cxn ang="0">
                          <a:pos x="306" y="118"/>
                        </a:cxn>
                        <a:cxn ang="0">
                          <a:pos x="261" y="103"/>
                        </a:cxn>
                        <a:cxn ang="0">
                          <a:pos x="210" y="94"/>
                        </a:cxn>
                        <a:cxn ang="0">
                          <a:pos x="182" y="95"/>
                        </a:cxn>
                        <a:cxn ang="0">
                          <a:pos x="247" y="128"/>
                        </a:cxn>
                        <a:cxn ang="0">
                          <a:pos x="331" y="182"/>
                        </a:cxn>
                        <a:cxn ang="0">
                          <a:pos x="335" y="195"/>
                        </a:cxn>
                        <a:cxn ang="0">
                          <a:pos x="267" y="169"/>
                        </a:cxn>
                        <a:cxn ang="0">
                          <a:pos x="183" y="150"/>
                        </a:cxn>
                        <a:cxn ang="0">
                          <a:pos x="216" y="169"/>
                        </a:cxn>
                        <a:cxn ang="0">
                          <a:pos x="283" y="207"/>
                        </a:cxn>
                        <a:cxn ang="0">
                          <a:pos x="316" y="232"/>
                        </a:cxn>
                        <a:cxn ang="0">
                          <a:pos x="266" y="217"/>
                        </a:cxn>
                        <a:cxn ang="0">
                          <a:pos x="199" y="203"/>
                        </a:cxn>
                        <a:cxn ang="0">
                          <a:pos x="189" y="207"/>
                        </a:cxn>
                        <a:cxn ang="0">
                          <a:pos x="216" y="229"/>
                        </a:cxn>
                        <a:cxn ang="0">
                          <a:pos x="263" y="268"/>
                        </a:cxn>
                        <a:cxn ang="0">
                          <a:pos x="250" y="262"/>
                        </a:cxn>
                        <a:cxn ang="0">
                          <a:pos x="215" y="252"/>
                        </a:cxn>
                        <a:cxn ang="0">
                          <a:pos x="189" y="248"/>
                        </a:cxn>
                        <a:cxn ang="0">
                          <a:pos x="206" y="264"/>
                        </a:cxn>
                        <a:cxn ang="0">
                          <a:pos x="232" y="291"/>
                        </a:cxn>
                        <a:cxn ang="0">
                          <a:pos x="230" y="299"/>
                        </a:cxn>
                        <a:cxn ang="0">
                          <a:pos x="183" y="293"/>
                        </a:cxn>
                        <a:cxn ang="0">
                          <a:pos x="117" y="270"/>
                        </a:cxn>
                        <a:cxn ang="0">
                          <a:pos x="51" y="214"/>
                        </a:cxn>
                        <a:cxn ang="0">
                          <a:pos x="8" y="113"/>
                        </a:cxn>
                      </a:cxnLst>
                      <a:rect l="0" t="0" r="r" b="b"/>
                      <a:pathLst>
                        <a:path w="374" h="299">
                          <a:moveTo>
                            <a:pt x="0" y="14"/>
                          </a:moveTo>
                          <a:lnTo>
                            <a:pt x="2" y="13"/>
                          </a:lnTo>
                          <a:lnTo>
                            <a:pt x="7" y="12"/>
                          </a:lnTo>
                          <a:lnTo>
                            <a:pt x="16" y="10"/>
                          </a:lnTo>
                          <a:lnTo>
                            <a:pt x="27" y="6"/>
                          </a:lnTo>
                          <a:lnTo>
                            <a:pt x="42" y="4"/>
                          </a:lnTo>
                          <a:lnTo>
                            <a:pt x="61" y="2"/>
                          </a:lnTo>
                          <a:lnTo>
                            <a:pt x="81" y="0"/>
                          </a:lnTo>
                          <a:lnTo>
                            <a:pt x="106" y="0"/>
                          </a:lnTo>
                          <a:lnTo>
                            <a:pt x="131" y="3"/>
                          </a:lnTo>
                          <a:lnTo>
                            <a:pt x="160" y="6"/>
                          </a:lnTo>
                          <a:lnTo>
                            <a:pt x="191" y="13"/>
                          </a:lnTo>
                          <a:lnTo>
                            <a:pt x="223" y="22"/>
                          </a:lnTo>
                          <a:lnTo>
                            <a:pt x="259" y="35"/>
                          </a:lnTo>
                          <a:lnTo>
                            <a:pt x="296" y="52"/>
                          </a:lnTo>
                          <a:lnTo>
                            <a:pt x="334" y="73"/>
                          </a:lnTo>
                          <a:lnTo>
                            <a:pt x="374" y="98"/>
                          </a:lnTo>
                          <a:lnTo>
                            <a:pt x="373" y="97"/>
                          </a:lnTo>
                          <a:lnTo>
                            <a:pt x="368" y="95"/>
                          </a:lnTo>
                          <a:lnTo>
                            <a:pt x="361" y="91"/>
                          </a:lnTo>
                          <a:lnTo>
                            <a:pt x="352" y="87"/>
                          </a:lnTo>
                          <a:lnTo>
                            <a:pt x="341" y="81"/>
                          </a:lnTo>
                          <a:lnTo>
                            <a:pt x="327" y="74"/>
                          </a:lnTo>
                          <a:lnTo>
                            <a:pt x="312" y="68"/>
                          </a:lnTo>
                          <a:lnTo>
                            <a:pt x="295" y="61"/>
                          </a:lnTo>
                          <a:lnTo>
                            <a:pt x="276" y="55"/>
                          </a:lnTo>
                          <a:lnTo>
                            <a:pt x="255" y="49"/>
                          </a:lnTo>
                          <a:lnTo>
                            <a:pt x="235" y="44"/>
                          </a:lnTo>
                          <a:lnTo>
                            <a:pt x="213" y="41"/>
                          </a:lnTo>
                          <a:lnTo>
                            <a:pt x="190" y="38"/>
                          </a:lnTo>
                          <a:lnTo>
                            <a:pt x="167" y="37"/>
                          </a:lnTo>
                          <a:lnTo>
                            <a:pt x="142" y="37"/>
                          </a:lnTo>
                          <a:lnTo>
                            <a:pt x="118" y="41"/>
                          </a:lnTo>
                          <a:lnTo>
                            <a:pt x="121" y="41"/>
                          </a:lnTo>
                          <a:lnTo>
                            <a:pt x="125" y="42"/>
                          </a:lnTo>
                          <a:lnTo>
                            <a:pt x="133" y="43"/>
                          </a:lnTo>
                          <a:lnTo>
                            <a:pt x="144" y="45"/>
                          </a:lnTo>
                          <a:lnTo>
                            <a:pt x="157" y="48"/>
                          </a:lnTo>
                          <a:lnTo>
                            <a:pt x="172" y="51"/>
                          </a:lnTo>
                          <a:lnTo>
                            <a:pt x="189" y="55"/>
                          </a:lnTo>
                          <a:lnTo>
                            <a:pt x="207" y="60"/>
                          </a:lnTo>
                          <a:lnTo>
                            <a:pt x="227" y="66"/>
                          </a:lnTo>
                          <a:lnTo>
                            <a:pt x="247" y="74"/>
                          </a:lnTo>
                          <a:lnTo>
                            <a:pt x="268" y="82"/>
                          </a:lnTo>
                          <a:lnTo>
                            <a:pt x="289" y="93"/>
                          </a:lnTo>
                          <a:lnTo>
                            <a:pt x="310" y="103"/>
                          </a:lnTo>
                          <a:lnTo>
                            <a:pt x="329" y="116"/>
                          </a:lnTo>
                          <a:lnTo>
                            <a:pt x="349" y="129"/>
                          </a:lnTo>
                          <a:lnTo>
                            <a:pt x="367" y="146"/>
                          </a:lnTo>
                          <a:lnTo>
                            <a:pt x="366" y="144"/>
                          </a:lnTo>
                          <a:lnTo>
                            <a:pt x="363" y="143"/>
                          </a:lnTo>
                          <a:lnTo>
                            <a:pt x="357" y="140"/>
                          </a:lnTo>
                          <a:lnTo>
                            <a:pt x="350" y="136"/>
                          </a:lnTo>
                          <a:lnTo>
                            <a:pt x="341" y="133"/>
                          </a:lnTo>
                          <a:lnTo>
                            <a:pt x="330" y="128"/>
                          </a:lnTo>
                          <a:lnTo>
                            <a:pt x="319" y="123"/>
                          </a:lnTo>
                          <a:lnTo>
                            <a:pt x="306" y="118"/>
                          </a:lnTo>
                          <a:lnTo>
                            <a:pt x="291" y="112"/>
                          </a:lnTo>
                          <a:lnTo>
                            <a:pt x="276" y="108"/>
                          </a:lnTo>
                          <a:lnTo>
                            <a:pt x="261" y="103"/>
                          </a:lnTo>
                          <a:lnTo>
                            <a:pt x="244" y="100"/>
                          </a:lnTo>
                          <a:lnTo>
                            <a:pt x="228" y="96"/>
                          </a:lnTo>
                          <a:lnTo>
                            <a:pt x="210" y="94"/>
                          </a:lnTo>
                          <a:lnTo>
                            <a:pt x="193" y="93"/>
                          </a:lnTo>
                          <a:lnTo>
                            <a:pt x="176" y="93"/>
                          </a:lnTo>
                          <a:lnTo>
                            <a:pt x="182" y="95"/>
                          </a:lnTo>
                          <a:lnTo>
                            <a:pt x="197" y="103"/>
                          </a:lnTo>
                          <a:lnTo>
                            <a:pt x="220" y="113"/>
                          </a:lnTo>
                          <a:lnTo>
                            <a:pt x="247" y="128"/>
                          </a:lnTo>
                          <a:lnTo>
                            <a:pt x="276" y="144"/>
                          </a:lnTo>
                          <a:lnTo>
                            <a:pt x="305" y="163"/>
                          </a:lnTo>
                          <a:lnTo>
                            <a:pt x="331" y="182"/>
                          </a:lnTo>
                          <a:lnTo>
                            <a:pt x="352" y="202"/>
                          </a:lnTo>
                          <a:lnTo>
                            <a:pt x="348" y="200"/>
                          </a:lnTo>
                          <a:lnTo>
                            <a:pt x="335" y="195"/>
                          </a:lnTo>
                          <a:lnTo>
                            <a:pt x="316" y="187"/>
                          </a:lnTo>
                          <a:lnTo>
                            <a:pt x="293" y="178"/>
                          </a:lnTo>
                          <a:lnTo>
                            <a:pt x="267" y="169"/>
                          </a:lnTo>
                          <a:lnTo>
                            <a:pt x="238" y="161"/>
                          </a:lnTo>
                          <a:lnTo>
                            <a:pt x="210" y="154"/>
                          </a:lnTo>
                          <a:lnTo>
                            <a:pt x="183" y="150"/>
                          </a:lnTo>
                          <a:lnTo>
                            <a:pt x="187" y="152"/>
                          </a:lnTo>
                          <a:lnTo>
                            <a:pt x="199" y="158"/>
                          </a:lnTo>
                          <a:lnTo>
                            <a:pt x="216" y="169"/>
                          </a:lnTo>
                          <a:lnTo>
                            <a:pt x="238" y="180"/>
                          </a:lnTo>
                          <a:lnTo>
                            <a:pt x="261" y="193"/>
                          </a:lnTo>
                          <a:lnTo>
                            <a:pt x="283" y="207"/>
                          </a:lnTo>
                          <a:lnTo>
                            <a:pt x="304" y="220"/>
                          </a:lnTo>
                          <a:lnTo>
                            <a:pt x="321" y="233"/>
                          </a:lnTo>
                          <a:lnTo>
                            <a:pt x="316" y="232"/>
                          </a:lnTo>
                          <a:lnTo>
                            <a:pt x="305" y="229"/>
                          </a:lnTo>
                          <a:lnTo>
                            <a:pt x="287" y="223"/>
                          </a:lnTo>
                          <a:lnTo>
                            <a:pt x="266" y="217"/>
                          </a:lnTo>
                          <a:lnTo>
                            <a:pt x="243" y="212"/>
                          </a:lnTo>
                          <a:lnTo>
                            <a:pt x="220" y="207"/>
                          </a:lnTo>
                          <a:lnTo>
                            <a:pt x="199" y="203"/>
                          </a:lnTo>
                          <a:lnTo>
                            <a:pt x="183" y="202"/>
                          </a:lnTo>
                          <a:lnTo>
                            <a:pt x="184" y="203"/>
                          </a:lnTo>
                          <a:lnTo>
                            <a:pt x="189" y="207"/>
                          </a:lnTo>
                          <a:lnTo>
                            <a:pt x="195" y="211"/>
                          </a:lnTo>
                          <a:lnTo>
                            <a:pt x="205" y="219"/>
                          </a:lnTo>
                          <a:lnTo>
                            <a:pt x="216" y="229"/>
                          </a:lnTo>
                          <a:lnTo>
                            <a:pt x="230" y="239"/>
                          </a:lnTo>
                          <a:lnTo>
                            <a:pt x="246" y="253"/>
                          </a:lnTo>
                          <a:lnTo>
                            <a:pt x="263" y="268"/>
                          </a:lnTo>
                          <a:lnTo>
                            <a:pt x="262" y="267"/>
                          </a:lnTo>
                          <a:lnTo>
                            <a:pt x="257" y="265"/>
                          </a:lnTo>
                          <a:lnTo>
                            <a:pt x="250" y="262"/>
                          </a:lnTo>
                          <a:lnTo>
                            <a:pt x="239" y="258"/>
                          </a:lnTo>
                          <a:lnTo>
                            <a:pt x="228" y="255"/>
                          </a:lnTo>
                          <a:lnTo>
                            <a:pt x="215" y="252"/>
                          </a:lnTo>
                          <a:lnTo>
                            <a:pt x="201" y="249"/>
                          </a:lnTo>
                          <a:lnTo>
                            <a:pt x="187" y="247"/>
                          </a:lnTo>
                          <a:lnTo>
                            <a:pt x="189" y="248"/>
                          </a:lnTo>
                          <a:lnTo>
                            <a:pt x="193" y="252"/>
                          </a:lnTo>
                          <a:lnTo>
                            <a:pt x="199" y="257"/>
                          </a:lnTo>
                          <a:lnTo>
                            <a:pt x="206" y="264"/>
                          </a:lnTo>
                          <a:lnTo>
                            <a:pt x="214" y="272"/>
                          </a:lnTo>
                          <a:lnTo>
                            <a:pt x="223" y="282"/>
                          </a:lnTo>
                          <a:lnTo>
                            <a:pt x="232" y="291"/>
                          </a:lnTo>
                          <a:lnTo>
                            <a:pt x="240" y="299"/>
                          </a:lnTo>
                          <a:lnTo>
                            <a:pt x="238" y="299"/>
                          </a:lnTo>
                          <a:lnTo>
                            <a:pt x="230" y="299"/>
                          </a:lnTo>
                          <a:lnTo>
                            <a:pt x="217" y="299"/>
                          </a:lnTo>
                          <a:lnTo>
                            <a:pt x="201" y="296"/>
                          </a:lnTo>
                          <a:lnTo>
                            <a:pt x="183" y="293"/>
                          </a:lnTo>
                          <a:lnTo>
                            <a:pt x="162" y="288"/>
                          </a:lnTo>
                          <a:lnTo>
                            <a:pt x="140" y="280"/>
                          </a:lnTo>
                          <a:lnTo>
                            <a:pt x="117" y="270"/>
                          </a:lnTo>
                          <a:lnTo>
                            <a:pt x="94" y="255"/>
                          </a:lnTo>
                          <a:lnTo>
                            <a:pt x="72" y="237"/>
                          </a:lnTo>
                          <a:lnTo>
                            <a:pt x="51" y="214"/>
                          </a:lnTo>
                          <a:lnTo>
                            <a:pt x="34" y="186"/>
                          </a:lnTo>
                          <a:lnTo>
                            <a:pt x="19" y="152"/>
                          </a:lnTo>
                          <a:lnTo>
                            <a:pt x="8" y="113"/>
                          </a:lnTo>
                          <a:lnTo>
                            <a:pt x="1" y="67"/>
                          </a:lnTo>
                          <a:lnTo>
                            <a:pt x="0" y="14"/>
                          </a:lnTo>
                          <a:close/>
                        </a:path>
                      </a:pathLst>
                    </a:custGeom>
                    <a:solidFill>
                      <a:srgbClr val="7F9B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138298" name="Freeform 58"/>
                  <p:cNvSpPr>
                    <a:spLocks/>
                  </p:cNvSpPr>
                  <p:nvPr/>
                </p:nvSpPr>
                <p:spPr bwMode="auto">
                  <a:xfrm>
                    <a:off x="1838" y="3408"/>
                    <a:ext cx="257" cy="195"/>
                  </a:xfrm>
                  <a:custGeom>
                    <a:avLst/>
                    <a:gdLst/>
                    <a:ahLst/>
                    <a:cxnLst>
                      <a:cxn ang="0">
                        <a:pos x="8" y="59"/>
                      </a:cxn>
                      <a:cxn ang="0">
                        <a:pos x="46" y="41"/>
                      </a:cxn>
                      <a:cxn ang="0">
                        <a:pos x="114" y="17"/>
                      </a:cxn>
                      <a:cxn ang="0">
                        <a:pos x="206" y="1"/>
                      </a:cxn>
                      <a:cxn ang="0">
                        <a:pos x="320" y="4"/>
                      </a:cxn>
                      <a:cxn ang="0">
                        <a:pos x="405" y="21"/>
                      </a:cxn>
                      <a:cxn ang="0">
                        <a:pos x="383" y="17"/>
                      </a:cxn>
                      <a:cxn ang="0">
                        <a:pos x="338" y="13"/>
                      </a:cxn>
                      <a:cxn ang="0">
                        <a:pos x="278" y="15"/>
                      </a:cxn>
                      <a:cxn ang="0">
                        <a:pos x="206" y="25"/>
                      </a:cxn>
                      <a:cxn ang="0">
                        <a:pos x="128" y="50"/>
                      </a:cxn>
                      <a:cxn ang="0">
                        <a:pos x="144" y="48"/>
                      </a:cxn>
                      <a:cxn ang="0">
                        <a:pos x="187" y="42"/>
                      </a:cxn>
                      <a:cxn ang="0">
                        <a:pos x="246" y="40"/>
                      </a:cxn>
                      <a:cxn ang="0">
                        <a:pos x="312" y="43"/>
                      </a:cxn>
                      <a:cxn ang="0">
                        <a:pos x="378" y="59"/>
                      </a:cxn>
                      <a:cxn ang="0">
                        <a:pos x="391" y="66"/>
                      </a:cxn>
                      <a:cxn ang="0">
                        <a:pos x="359" y="64"/>
                      </a:cxn>
                      <a:cxn ang="0">
                        <a:pos x="307" y="63"/>
                      </a:cxn>
                      <a:cxn ang="0">
                        <a:pos x="246" y="65"/>
                      </a:cxn>
                      <a:cxn ang="0">
                        <a:pos x="181" y="73"/>
                      </a:cxn>
                      <a:cxn ang="0">
                        <a:pos x="144" y="84"/>
                      </a:cxn>
                      <a:cxn ang="0">
                        <a:pos x="173" y="85"/>
                      </a:cxn>
                      <a:cxn ang="0">
                        <a:pos x="224" y="89"/>
                      </a:cxn>
                      <a:cxn ang="0">
                        <a:pos x="285" y="96"/>
                      </a:cxn>
                      <a:cxn ang="0">
                        <a:pos x="342" y="109"/>
                      </a:cxn>
                      <a:cxn ang="0">
                        <a:pos x="383" y="125"/>
                      </a:cxn>
                      <a:cxn ang="0">
                        <a:pos x="367" y="124"/>
                      </a:cxn>
                      <a:cxn ang="0">
                        <a:pos x="324" y="123"/>
                      </a:cxn>
                      <a:cxn ang="0">
                        <a:pos x="267" y="123"/>
                      </a:cxn>
                      <a:cxn ang="0">
                        <a:pos x="206" y="125"/>
                      </a:cxn>
                      <a:cxn ang="0">
                        <a:pos x="151" y="130"/>
                      </a:cxn>
                      <a:cxn ang="0">
                        <a:pos x="144" y="134"/>
                      </a:cxn>
                      <a:cxn ang="0">
                        <a:pos x="178" y="137"/>
                      </a:cxn>
                      <a:cxn ang="0">
                        <a:pos x="228" y="142"/>
                      </a:cxn>
                      <a:cxn ang="0">
                        <a:pos x="282" y="149"/>
                      </a:cxn>
                      <a:cxn ang="0">
                        <a:pos x="330" y="157"/>
                      </a:cxn>
                      <a:cxn ang="0">
                        <a:pos x="349" y="163"/>
                      </a:cxn>
                      <a:cxn ang="0">
                        <a:pos x="324" y="164"/>
                      </a:cxn>
                      <a:cxn ang="0">
                        <a:pos x="278" y="168"/>
                      </a:cxn>
                      <a:cxn ang="0">
                        <a:pos x="224" y="171"/>
                      </a:cxn>
                      <a:cxn ang="0">
                        <a:pos x="174" y="177"/>
                      </a:cxn>
                      <a:cxn ang="0">
                        <a:pos x="142" y="183"/>
                      </a:cxn>
                      <a:cxn ang="0">
                        <a:pos x="174" y="186"/>
                      </a:cxn>
                      <a:cxn ang="0">
                        <a:pos x="243" y="199"/>
                      </a:cxn>
                      <a:cxn ang="0">
                        <a:pos x="286" y="214"/>
                      </a:cxn>
                      <a:cxn ang="0">
                        <a:pos x="241" y="217"/>
                      </a:cxn>
                      <a:cxn ang="0">
                        <a:pos x="179" y="224"/>
                      </a:cxn>
                      <a:cxn ang="0">
                        <a:pos x="174" y="229"/>
                      </a:cxn>
                      <a:cxn ang="0">
                        <a:pos x="221" y="237"/>
                      </a:cxn>
                      <a:cxn ang="0">
                        <a:pos x="265" y="250"/>
                      </a:cxn>
                      <a:cxn ang="0">
                        <a:pos x="241" y="256"/>
                      </a:cxn>
                      <a:cxn ang="0">
                        <a:pos x="181" y="265"/>
                      </a:cxn>
                      <a:cxn ang="0">
                        <a:pos x="107" y="255"/>
                      </a:cxn>
                      <a:cxn ang="0">
                        <a:pos x="40" y="212"/>
                      </a:cxn>
                      <a:cxn ang="0">
                        <a:pos x="2" y="112"/>
                      </a:cxn>
                    </a:cxnLst>
                    <a:rect l="0" t="0" r="r" b="b"/>
                    <a:pathLst>
                      <a:path w="406" h="265">
                        <a:moveTo>
                          <a:pt x="0" y="64"/>
                        </a:moveTo>
                        <a:lnTo>
                          <a:pt x="2" y="63"/>
                        </a:lnTo>
                        <a:lnTo>
                          <a:pt x="8" y="59"/>
                        </a:lnTo>
                        <a:lnTo>
                          <a:pt x="17" y="55"/>
                        </a:lnTo>
                        <a:lnTo>
                          <a:pt x="30" y="48"/>
                        </a:lnTo>
                        <a:lnTo>
                          <a:pt x="46" y="41"/>
                        </a:lnTo>
                        <a:lnTo>
                          <a:pt x="66" y="33"/>
                        </a:lnTo>
                        <a:lnTo>
                          <a:pt x="89" y="25"/>
                        </a:lnTo>
                        <a:lnTo>
                          <a:pt x="114" y="17"/>
                        </a:lnTo>
                        <a:lnTo>
                          <a:pt x="142" y="11"/>
                        </a:lnTo>
                        <a:lnTo>
                          <a:pt x="173" y="5"/>
                        </a:lnTo>
                        <a:lnTo>
                          <a:pt x="206" y="1"/>
                        </a:lnTo>
                        <a:lnTo>
                          <a:pt x="242" y="0"/>
                        </a:lnTo>
                        <a:lnTo>
                          <a:pt x="280" y="1"/>
                        </a:lnTo>
                        <a:lnTo>
                          <a:pt x="320" y="4"/>
                        </a:lnTo>
                        <a:lnTo>
                          <a:pt x="362" y="11"/>
                        </a:lnTo>
                        <a:lnTo>
                          <a:pt x="406" y="21"/>
                        </a:lnTo>
                        <a:lnTo>
                          <a:pt x="405" y="21"/>
                        </a:lnTo>
                        <a:lnTo>
                          <a:pt x="400" y="20"/>
                        </a:lnTo>
                        <a:lnTo>
                          <a:pt x="392" y="19"/>
                        </a:lnTo>
                        <a:lnTo>
                          <a:pt x="383" y="17"/>
                        </a:lnTo>
                        <a:lnTo>
                          <a:pt x="370" y="16"/>
                        </a:lnTo>
                        <a:lnTo>
                          <a:pt x="355" y="15"/>
                        </a:lnTo>
                        <a:lnTo>
                          <a:pt x="338" y="13"/>
                        </a:lnTo>
                        <a:lnTo>
                          <a:pt x="319" y="13"/>
                        </a:lnTo>
                        <a:lnTo>
                          <a:pt x="300" y="13"/>
                        </a:lnTo>
                        <a:lnTo>
                          <a:pt x="278" y="15"/>
                        </a:lnTo>
                        <a:lnTo>
                          <a:pt x="255" y="17"/>
                        </a:lnTo>
                        <a:lnTo>
                          <a:pt x="231" y="20"/>
                        </a:lnTo>
                        <a:lnTo>
                          <a:pt x="206" y="25"/>
                        </a:lnTo>
                        <a:lnTo>
                          <a:pt x="180" y="32"/>
                        </a:lnTo>
                        <a:lnTo>
                          <a:pt x="155" y="40"/>
                        </a:lnTo>
                        <a:lnTo>
                          <a:pt x="128" y="50"/>
                        </a:lnTo>
                        <a:lnTo>
                          <a:pt x="130" y="50"/>
                        </a:lnTo>
                        <a:lnTo>
                          <a:pt x="135" y="49"/>
                        </a:lnTo>
                        <a:lnTo>
                          <a:pt x="144" y="48"/>
                        </a:lnTo>
                        <a:lnTo>
                          <a:pt x="156" y="46"/>
                        </a:lnTo>
                        <a:lnTo>
                          <a:pt x="171" y="45"/>
                        </a:lnTo>
                        <a:lnTo>
                          <a:pt x="187" y="42"/>
                        </a:lnTo>
                        <a:lnTo>
                          <a:pt x="205" y="41"/>
                        </a:lnTo>
                        <a:lnTo>
                          <a:pt x="225" y="40"/>
                        </a:lnTo>
                        <a:lnTo>
                          <a:pt x="246" y="40"/>
                        </a:lnTo>
                        <a:lnTo>
                          <a:pt x="267" y="40"/>
                        </a:lnTo>
                        <a:lnTo>
                          <a:pt x="291" y="41"/>
                        </a:lnTo>
                        <a:lnTo>
                          <a:pt x="312" y="43"/>
                        </a:lnTo>
                        <a:lnTo>
                          <a:pt x="335" y="47"/>
                        </a:lnTo>
                        <a:lnTo>
                          <a:pt x="357" y="53"/>
                        </a:lnTo>
                        <a:lnTo>
                          <a:pt x="378" y="59"/>
                        </a:lnTo>
                        <a:lnTo>
                          <a:pt x="398" y="68"/>
                        </a:lnTo>
                        <a:lnTo>
                          <a:pt x="395" y="68"/>
                        </a:lnTo>
                        <a:lnTo>
                          <a:pt x="391" y="66"/>
                        </a:lnTo>
                        <a:lnTo>
                          <a:pt x="383" y="66"/>
                        </a:lnTo>
                        <a:lnTo>
                          <a:pt x="371" y="65"/>
                        </a:lnTo>
                        <a:lnTo>
                          <a:pt x="359" y="64"/>
                        </a:lnTo>
                        <a:lnTo>
                          <a:pt x="342" y="64"/>
                        </a:lnTo>
                        <a:lnTo>
                          <a:pt x="325" y="63"/>
                        </a:lnTo>
                        <a:lnTo>
                          <a:pt x="307" y="63"/>
                        </a:lnTo>
                        <a:lnTo>
                          <a:pt x="287" y="63"/>
                        </a:lnTo>
                        <a:lnTo>
                          <a:pt x="266" y="64"/>
                        </a:lnTo>
                        <a:lnTo>
                          <a:pt x="246" y="65"/>
                        </a:lnTo>
                        <a:lnTo>
                          <a:pt x="224" y="68"/>
                        </a:lnTo>
                        <a:lnTo>
                          <a:pt x="202" y="70"/>
                        </a:lnTo>
                        <a:lnTo>
                          <a:pt x="181" y="73"/>
                        </a:lnTo>
                        <a:lnTo>
                          <a:pt x="161" y="78"/>
                        </a:lnTo>
                        <a:lnTo>
                          <a:pt x="142" y="84"/>
                        </a:lnTo>
                        <a:lnTo>
                          <a:pt x="144" y="84"/>
                        </a:lnTo>
                        <a:lnTo>
                          <a:pt x="150" y="84"/>
                        </a:lnTo>
                        <a:lnTo>
                          <a:pt x="160" y="85"/>
                        </a:lnTo>
                        <a:lnTo>
                          <a:pt x="173" y="85"/>
                        </a:lnTo>
                        <a:lnTo>
                          <a:pt x="188" y="86"/>
                        </a:lnTo>
                        <a:lnTo>
                          <a:pt x="205" y="87"/>
                        </a:lnTo>
                        <a:lnTo>
                          <a:pt x="224" y="89"/>
                        </a:lnTo>
                        <a:lnTo>
                          <a:pt x="243" y="92"/>
                        </a:lnTo>
                        <a:lnTo>
                          <a:pt x="264" y="94"/>
                        </a:lnTo>
                        <a:lnTo>
                          <a:pt x="285" y="96"/>
                        </a:lnTo>
                        <a:lnTo>
                          <a:pt x="304" y="100"/>
                        </a:lnTo>
                        <a:lnTo>
                          <a:pt x="324" y="104"/>
                        </a:lnTo>
                        <a:lnTo>
                          <a:pt x="342" y="109"/>
                        </a:lnTo>
                        <a:lnTo>
                          <a:pt x="359" y="114"/>
                        </a:lnTo>
                        <a:lnTo>
                          <a:pt x="372" y="119"/>
                        </a:lnTo>
                        <a:lnTo>
                          <a:pt x="383" y="125"/>
                        </a:lnTo>
                        <a:lnTo>
                          <a:pt x="380" y="125"/>
                        </a:lnTo>
                        <a:lnTo>
                          <a:pt x="375" y="125"/>
                        </a:lnTo>
                        <a:lnTo>
                          <a:pt x="367" y="124"/>
                        </a:lnTo>
                        <a:lnTo>
                          <a:pt x="355" y="124"/>
                        </a:lnTo>
                        <a:lnTo>
                          <a:pt x="340" y="124"/>
                        </a:lnTo>
                        <a:lnTo>
                          <a:pt x="324" y="123"/>
                        </a:lnTo>
                        <a:lnTo>
                          <a:pt x="307" y="123"/>
                        </a:lnTo>
                        <a:lnTo>
                          <a:pt x="287" y="123"/>
                        </a:lnTo>
                        <a:lnTo>
                          <a:pt x="267" y="123"/>
                        </a:lnTo>
                        <a:lnTo>
                          <a:pt x="247" y="123"/>
                        </a:lnTo>
                        <a:lnTo>
                          <a:pt x="226" y="124"/>
                        </a:lnTo>
                        <a:lnTo>
                          <a:pt x="206" y="125"/>
                        </a:lnTo>
                        <a:lnTo>
                          <a:pt x="187" y="126"/>
                        </a:lnTo>
                        <a:lnTo>
                          <a:pt x="168" y="127"/>
                        </a:lnTo>
                        <a:lnTo>
                          <a:pt x="151" y="130"/>
                        </a:lnTo>
                        <a:lnTo>
                          <a:pt x="136" y="133"/>
                        </a:lnTo>
                        <a:lnTo>
                          <a:pt x="138" y="133"/>
                        </a:lnTo>
                        <a:lnTo>
                          <a:pt x="144" y="134"/>
                        </a:lnTo>
                        <a:lnTo>
                          <a:pt x="152" y="134"/>
                        </a:lnTo>
                        <a:lnTo>
                          <a:pt x="164" y="136"/>
                        </a:lnTo>
                        <a:lnTo>
                          <a:pt x="178" y="137"/>
                        </a:lnTo>
                        <a:lnTo>
                          <a:pt x="193" y="139"/>
                        </a:lnTo>
                        <a:lnTo>
                          <a:pt x="210" y="140"/>
                        </a:lnTo>
                        <a:lnTo>
                          <a:pt x="228" y="142"/>
                        </a:lnTo>
                        <a:lnTo>
                          <a:pt x="247" y="145"/>
                        </a:lnTo>
                        <a:lnTo>
                          <a:pt x="265" y="147"/>
                        </a:lnTo>
                        <a:lnTo>
                          <a:pt x="282" y="149"/>
                        </a:lnTo>
                        <a:lnTo>
                          <a:pt x="300" y="152"/>
                        </a:lnTo>
                        <a:lnTo>
                          <a:pt x="316" y="154"/>
                        </a:lnTo>
                        <a:lnTo>
                          <a:pt x="330" y="157"/>
                        </a:lnTo>
                        <a:lnTo>
                          <a:pt x="342" y="160"/>
                        </a:lnTo>
                        <a:lnTo>
                          <a:pt x="352" y="163"/>
                        </a:lnTo>
                        <a:lnTo>
                          <a:pt x="349" y="163"/>
                        </a:lnTo>
                        <a:lnTo>
                          <a:pt x="344" y="163"/>
                        </a:lnTo>
                        <a:lnTo>
                          <a:pt x="335" y="164"/>
                        </a:lnTo>
                        <a:lnTo>
                          <a:pt x="324" y="164"/>
                        </a:lnTo>
                        <a:lnTo>
                          <a:pt x="310" y="165"/>
                        </a:lnTo>
                        <a:lnTo>
                          <a:pt x="295" y="167"/>
                        </a:lnTo>
                        <a:lnTo>
                          <a:pt x="278" y="168"/>
                        </a:lnTo>
                        <a:lnTo>
                          <a:pt x="261" y="169"/>
                        </a:lnTo>
                        <a:lnTo>
                          <a:pt x="242" y="170"/>
                        </a:lnTo>
                        <a:lnTo>
                          <a:pt x="224" y="171"/>
                        </a:lnTo>
                        <a:lnTo>
                          <a:pt x="206" y="174"/>
                        </a:lnTo>
                        <a:lnTo>
                          <a:pt x="190" y="175"/>
                        </a:lnTo>
                        <a:lnTo>
                          <a:pt x="174" y="177"/>
                        </a:lnTo>
                        <a:lnTo>
                          <a:pt x="161" y="178"/>
                        </a:lnTo>
                        <a:lnTo>
                          <a:pt x="150" y="180"/>
                        </a:lnTo>
                        <a:lnTo>
                          <a:pt x="142" y="183"/>
                        </a:lnTo>
                        <a:lnTo>
                          <a:pt x="146" y="183"/>
                        </a:lnTo>
                        <a:lnTo>
                          <a:pt x="157" y="184"/>
                        </a:lnTo>
                        <a:lnTo>
                          <a:pt x="174" y="186"/>
                        </a:lnTo>
                        <a:lnTo>
                          <a:pt x="195" y="190"/>
                        </a:lnTo>
                        <a:lnTo>
                          <a:pt x="219" y="193"/>
                        </a:lnTo>
                        <a:lnTo>
                          <a:pt x="243" y="199"/>
                        </a:lnTo>
                        <a:lnTo>
                          <a:pt x="267" y="206"/>
                        </a:lnTo>
                        <a:lnTo>
                          <a:pt x="289" y="214"/>
                        </a:lnTo>
                        <a:lnTo>
                          <a:pt x="286" y="214"/>
                        </a:lnTo>
                        <a:lnTo>
                          <a:pt x="276" y="215"/>
                        </a:lnTo>
                        <a:lnTo>
                          <a:pt x="259" y="216"/>
                        </a:lnTo>
                        <a:lnTo>
                          <a:pt x="241" y="217"/>
                        </a:lnTo>
                        <a:lnTo>
                          <a:pt x="220" y="218"/>
                        </a:lnTo>
                        <a:lnTo>
                          <a:pt x="199" y="221"/>
                        </a:lnTo>
                        <a:lnTo>
                          <a:pt x="179" y="224"/>
                        </a:lnTo>
                        <a:lnTo>
                          <a:pt x="161" y="227"/>
                        </a:lnTo>
                        <a:lnTo>
                          <a:pt x="165" y="227"/>
                        </a:lnTo>
                        <a:lnTo>
                          <a:pt x="174" y="229"/>
                        </a:lnTo>
                        <a:lnTo>
                          <a:pt x="188" y="230"/>
                        </a:lnTo>
                        <a:lnTo>
                          <a:pt x="204" y="233"/>
                        </a:lnTo>
                        <a:lnTo>
                          <a:pt x="221" y="237"/>
                        </a:lnTo>
                        <a:lnTo>
                          <a:pt x="239" y="240"/>
                        </a:lnTo>
                        <a:lnTo>
                          <a:pt x="254" y="245"/>
                        </a:lnTo>
                        <a:lnTo>
                          <a:pt x="265" y="250"/>
                        </a:lnTo>
                        <a:lnTo>
                          <a:pt x="262" y="251"/>
                        </a:lnTo>
                        <a:lnTo>
                          <a:pt x="254" y="253"/>
                        </a:lnTo>
                        <a:lnTo>
                          <a:pt x="241" y="256"/>
                        </a:lnTo>
                        <a:lnTo>
                          <a:pt x="224" y="260"/>
                        </a:lnTo>
                        <a:lnTo>
                          <a:pt x="203" y="263"/>
                        </a:lnTo>
                        <a:lnTo>
                          <a:pt x="181" y="265"/>
                        </a:lnTo>
                        <a:lnTo>
                          <a:pt x="157" y="265"/>
                        </a:lnTo>
                        <a:lnTo>
                          <a:pt x="132" y="262"/>
                        </a:lnTo>
                        <a:lnTo>
                          <a:pt x="107" y="255"/>
                        </a:lnTo>
                        <a:lnTo>
                          <a:pt x="83" y="246"/>
                        </a:lnTo>
                        <a:lnTo>
                          <a:pt x="60" y="231"/>
                        </a:lnTo>
                        <a:lnTo>
                          <a:pt x="40" y="212"/>
                        </a:lnTo>
                        <a:lnTo>
                          <a:pt x="23" y="185"/>
                        </a:lnTo>
                        <a:lnTo>
                          <a:pt x="11" y="153"/>
                        </a:lnTo>
                        <a:lnTo>
                          <a:pt x="2" y="112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grpSp>
          <p:nvGrpSpPr>
            <p:cNvPr id="138299" name="Group 59"/>
            <p:cNvGrpSpPr>
              <a:grpSpLocks/>
            </p:cNvGrpSpPr>
            <p:nvPr/>
          </p:nvGrpSpPr>
          <p:grpSpPr bwMode="auto">
            <a:xfrm>
              <a:off x="3648" y="1536"/>
              <a:ext cx="311" cy="610"/>
              <a:chOff x="-816" y="2736"/>
              <a:chExt cx="311" cy="610"/>
            </a:xfrm>
          </p:grpSpPr>
          <p:grpSp>
            <p:nvGrpSpPr>
              <p:cNvPr id="138300" name="Group 60"/>
              <p:cNvGrpSpPr>
                <a:grpSpLocks/>
              </p:cNvGrpSpPr>
              <p:nvPr/>
            </p:nvGrpSpPr>
            <p:grpSpPr bwMode="auto">
              <a:xfrm>
                <a:off x="-768" y="2928"/>
                <a:ext cx="213" cy="374"/>
                <a:chOff x="93" y="2882"/>
                <a:chExt cx="213" cy="374"/>
              </a:xfrm>
            </p:grpSpPr>
            <p:sp>
              <p:nvSpPr>
                <p:cNvPr id="138301" name="Freeform 61"/>
                <p:cNvSpPr>
                  <a:spLocks/>
                </p:cNvSpPr>
                <p:nvPr/>
              </p:nvSpPr>
              <p:spPr bwMode="auto">
                <a:xfrm>
                  <a:off x="100" y="2882"/>
                  <a:ext cx="206" cy="374"/>
                </a:xfrm>
                <a:custGeom>
                  <a:avLst/>
                  <a:gdLst/>
                  <a:ahLst/>
                  <a:cxnLst>
                    <a:cxn ang="0">
                      <a:pos x="92" y="11"/>
                    </a:cxn>
                    <a:cxn ang="0">
                      <a:pos x="314" y="0"/>
                    </a:cxn>
                    <a:cxn ang="0">
                      <a:pos x="299" y="262"/>
                    </a:cxn>
                    <a:cxn ang="0">
                      <a:pos x="401" y="355"/>
                    </a:cxn>
                    <a:cxn ang="0">
                      <a:pos x="367" y="425"/>
                    </a:cxn>
                    <a:cxn ang="0">
                      <a:pos x="348" y="534"/>
                    </a:cxn>
                    <a:cxn ang="0">
                      <a:pos x="411" y="728"/>
                    </a:cxn>
                    <a:cxn ang="0">
                      <a:pos x="253" y="747"/>
                    </a:cxn>
                    <a:cxn ang="0">
                      <a:pos x="236" y="615"/>
                    </a:cxn>
                    <a:cxn ang="0">
                      <a:pos x="160" y="680"/>
                    </a:cxn>
                    <a:cxn ang="0">
                      <a:pos x="0" y="625"/>
                    </a:cxn>
                    <a:cxn ang="0">
                      <a:pos x="0" y="431"/>
                    </a:cxn>
                    <a:cxn ang="0">
                      <a:pos x="97" y="298"/>
                    </a:cxn>
                    <a:cxn ang="0">
                      <a:pos x="92" y="11"/>
                    </a:cxn>
                    <a:cxn ang="0">
                      <a:pos x="92" y="11"/>
                    </a:cxn>
                  </a:cxnLst>
                  <a:rect l="0" t="0" r="r" b="b"/>
                  <a:pathLst>
                    <a:path w="411" h="747">
                      <a:moveTo>
                        <a:pt x="92" y="11"/>
                      </a:moveTo>
                      <a:lnTo>
                        <a:pt x="314" y="0"/>
                      </a:lnTo>
                      <a:lnTo>
                        <a:pt x="299" y="262"/>
                      </a:lnTo>
                      <a:lnTo>
                        <a:pt x="401" y="355"/>
                      </a:lnTo>
                      <a:lnTo>
                        <a:pt x="367" y="425"/>
                      </a:lnTo>
                      <a:lnTo>
                        <a:pt x="348" y="534"/>
                      </a:lnTo>
                      <a:lnTo>
                        <a:pt x="411" y="728"/>
                      </a:lnTo>
                      <a:lnTo>
                        <a:pt x="253" y="747"/>
                      </a:lnTo>
                      <a:lnTo>
                        <a:pt x="236" y="615"/>
                      </a:lnTo>
                      <a:lnTo>
                        <a:pt x="160" y="680"/>
                      </a:lnTo>
                      <a:lnTo>
                        <a:pt x="0" y="625"/>
                      </a:lnTo>
                      <a:lnTo>
                        <a:pt x="0" y="431"/>
                      </a:lnTo>
                      <a:lnTo>
                        <a:pt x="97" y="298"/>
                      </a:lnTo>
                      <a:lnTo>
                        <a:pt x="92" y="11"/>
                      </a:lnTo>
                      <a:lnTo>
                        <a:pt x="92" y="11"/>
                      </a:lnTo>
                      <a:close/>
                    </a:path>
                  </a:pathLst>
                </a:custGeom>
                <a:solidFill>
                  <a:srgbClr val="FFC7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302" name="Freeform 62"/>
                <p:cNvSpPr>
                  <a:spLocks/>
                </p:cNvSpPr>
                <p:nvPr/>
              </p:nvSpPr>
              <p:spPr bwMode="auto">
                <a:xfrm>
                  <a:off x="93" y="2888"/>
                  <a:ext cx="191" cy="351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348" y="9"/>
                    </a:cxn>
                    <a:cxn ang="0">
                      <a:pos x="314" y="251"/>
                    </a:cxn>
                    <a:cxn ang="0">
                      <a:pos x="245" y="203"/>
                    </a:cxn>
                    <a:cxn ang="0">
                      <a:pos x="169" y="241"/>
                    </a:cxn>
                    <a:cxn ang="0">
                      <a:pos x="200" y="344"/>
                    </a:cxn>
                    <a:cxn ang="0">
                      <a:pos x="152" y="388"/>
                    </a:cxn>
                    <a:cxn ang="0">
                      <a:pos x="103" y="426"/>
                    </a:cxn>
                    <a:cxn ang="0">
                      <a:pos x="112" y="458"/>
                    </a:cxn>
                    <a:cxn ang="0">
                      <a:pos x="150" y="481"/>
                    </a:cxn>
                    <a:cxn ang="0">
                      <a:pos x="209" y="477"/>
                    </a:cxn>
                    <a:cxn ang="0">
                      <a:pos x="240" y="437"/>
                    </a:cxn>
                    <a:cxn ang="0">
                      <a:pos x="266" y="441"/>
                    </a:cxn>
                    <a:cxn ang="0">
                      <a:pos x="291" y="604"/>
                    </a:cxn>
                    <a:cxn ang="0">
                      <a:pos x="325" y="559"/>
                    </a:cxn>
                    <a:cxn ang="0">
                      <a:pos x="363" y="523"/>
                    </a:cxn>
                    <a:cxn ang="0">
                      <a:pos x="382" y="686"/>
                    </a:cxn>
                    <a:cxn ang="0">
                      <a:pos x="295" y="701"/>
                    </a:cxn>
                    <a:cxn ang="0">
                      <a:pos x="238" y="639"/>
                    </a:cxn>
                    <a:cxn ang="0">
                      <a:pos x="160" y="692"/>
                    </a:cxn>
                    <a:cxn ang="0">
                      <a:pos x="53" y="629"/>
                    </a:cxn>
                    <a:cxn ang="0">
                      <a:pos x="0" y="392"/>
                    </a:cxn>
                    <a:cxn ang="0">
                      <a:pos x="112" y="287"/>
                    </a:cxn>
                    <a:cxn ang="0">
                      <a:pos x="107" y="0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382" h="701">
                      <a:moveTo>
                        <a:pt x="107" y="0"/>
                      </a:moveTo>
                      <a:lnTo>
                        <a:pt x="348" y="9"/>
                      </a:lnTo>
                      <a:lnTo>
                        <a:pt x="314" y="251"/>
                      </a:lnTo>
                      <a:lnTo>
                        <a:pt x="245" y="203"/>
                      </a:lnTo>
                      <a:lnTo>
                        <a:pt x="169" y="241"/>
                      </a:lnTo>
                      <a:lnTo>
                        <a:pt x="200" y="344"/>
                      </a:lnTo>
                      <a:lnTo>
                        <a:pt x="152" y="388"/>
                      </a:lnTo>
                      <a:lnTo>
                        <a:pt x="103" y="426"/>
                      </a:lnTo>
                      <a:lnTo>
                        <a:pt x="112" y="458"/>
                      </a:lnTo>
                      <a:lnTo>
                        <a:pt x="150" y="481"/>
                      </a:lnTo>
                      <a:lnTo>
                        <a:pt x="209" y="477"/>
                      </a:lnTo>
                      <a:lnTo>
                        <a:pt x="240" y="437"/>
                      </a:lnTo>
                      <a:lnTo>
                        <a:pt x="266" y="441"/>
                      </a:lnTo>
                      <a:lnTo>
                        <a:pt x="291" y="604"/>
                      </a:lnTo>
                      <a:lnTo>
                        <a:pt x="325" y="559"/>
                      </a:lnTo>
                      <a:lnTo>
                        <a:pt x="363" y="523"/>
                      </a:lnTo>
                      <a:lnTo>
                        <a:pt x="382" y="686"/>
                      </a:lnTo>
                      <a:lnTo>
                        <a:pt x="295" y="701"/>
                      </a:lnTo>
                      <a:lnTo>
                        <a:pt x="238" y="639"/>
                      </a:lnTo>
                      <a:lnTo>
                        <a:pt x="160" y="692"/>
                      </a:lnTo>
                      <a:lnTo>
                        <a:pt x="53" y="629"/>
                      </a:lnTo>
                      <a:lnTo>
                        <a:pt x="0" y="392"/>
                      </a:lnTo>
                      <a:lnTo>
                        <a:pt x="112" y="287"/>
                      </a:lnTo>
                      <a:lnTo>
                        <a:pt x="107" y="0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E8967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38303" name="Freeform 63"/>
              <p:cNvSpPr>
                <a:spLocks/>
              </p:cNvSpPr>
              <p:nvPr/>
            </p:nvSpPr>
            <p:spPr bwMode="auto">
              <a:xfrm>
                <a:off x="-816" y="2736"/>
                <a:ext cx="310" cy="579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521" y="0"/>
                  </a:cxn>
                  <a:cxn ang="0">
                    <a:pos x="620" y="50"/>
                  </a:cxn>
                  <a:cxn ang="0">
                    <a:pos x="549" y="411"/>
                  </a:cxn>
                  <a:cxn ang="0">
                    <a:pos x="458" y="443"/>
                  </a:cxn>
                  <a:cxn ang="0">
                    <a:pos x="428" y="732"/>
                  </a:cxn>
                  <a:cxn ang="0">
                    <a:pos x="382" y="698"/>
                  </a:cxn>
                  <a:cxn ang="0">
                    <a:pos x="382" y="411"/>
                  </a:cxn>
                  <a:cxn ang="0">
                    <a:pos x="521" y="354"/>
                  </a:cxn>
                  <a:cxn ang="0">
                    <a:pos x="566" y="99"/>
                  </a:cxn>
                  <a:cxn ang="0">
                    <a:pos x="68" y="99"/>
                  </a:cxn>
                  <a:cxn ang="0">
                    <a:pos x="137" y="346"/>
                  </a:cxn>
                  <a:cxn ang="0">
                    <a:pos x="251" y="419"/>
                  </a:cxn>
                  <a:cxn ang="0">
                    <a:pos x="205" y="485"/>
                  </a:cxn>
                  <a:cxn ang="0">
                    <a:pos x="243" y="723"/>
                  </a:cxn>
                  <a:cxn ang="0">
                    <a:pos x="160" y="839"/>
                  </a:cxn>
                  <a:cxn ang="0">
                    <a:pos x="143" y="913"/>
                  </a:cxn>
                  <a:cxn ang="0">
                    <a:pos x="203" y="930"/>
                  </a:cxn>
                  <a:cxn ang="0">
                    <a:pos x="211" y="1071"/>
                  </a:cxn>
                  <a:cxn ang="0">
                    <a:pos x="266" y="1099"/>
                  </a:cxn>
                  <a:cxn ang="0">
                    <a:pos x="348" y="981"/>
                  </a:cxn>
                  <a:cxn ang="0">
                    <a:pos x="382" y="1109"/>
                  </a:cxn>
                  <a:cxn ang="0">
                    <a:pos x="321" y="1109"/>
                  </a:cxn>
                  <a:cxn ang="0">
                    <a:pos x="276" y="1158"/>
                  </a:cxn>
                  <a:cxn ang="0">
                    <a:pos x="160" y="1109"/>
                  </a:cxn>
                  <a:cxn ang="0">
                    <a:pos x="99" y="1069"/>
                  </a:cxn>
                  <a:cxn ang="0">
                    <a:pos x="91" y="822"/>
                  </a:cxn>
                  <a:cxn ang="0">
                    <a:pos x="182" y="708"/>
                  </a:cxn>
                  <a:cxn ang="0">
                    <a:pos x="167" y="436"/>
                  </a:cxn>
                  <a:cxn ang="0">
                    <a:pos x="99" y="428"/>
                  </a:cxn>
                  <a:cxn ang="0">
                    <a:pos x="0" y="42"/>
                  </a:cxn>
                  <a:cxn ang="0">
                    <a:pos x="106" y="0"/>
                  </a:cxn>
                  <a:cxn ang="0">
                    <a:pos x="106" y="0"/>
                  </a:cxn>
                </a:cxnLst>
                <a:rect l="0" t="0" r="r" b="b"/>
                <a:pathLst>
                  <a:path w="620" h="1158">
                    <a:moveTo>
                      <a:pt x="106" y="0"/>
                    </a:moveTo>
                    <a:lnTo>
                      <a:pt x="521" y="0"/>
                    </a:lnTo>
                    <a:lnTo>
                      <a:pt x="620" y="50"/>
                    </a:lnTo>
                    <a:lnTo>
                      <a:pt x="549" y="411"/>
                    </a:lnTo>
                    <a:lnTo>
                      <a:pt x="458" y="443"/>
                    </a:lnTo>
                    <a:lnTo>
                      <a:pt x="428" y="732"/>
                    </a:lnTo>
                    <a:lnTo>
                      <a:pt x="382" y="698"/>
                    </a:lnTo>
                    <a:lnTo>
                      <a:pt x="382" y="411"/>
                    </a:lnTo>
                    <a:lnTo>
                      <a:pt x="521" y="354"/>
                    </a:lnTo>
                    <a:lnTo>
                      <a:pt x="566" y="99"/>
                    </a:lnTo>
                    <a:lnTo>
                      <a:pt x="68" y="99"/>
                    </a:lnTo>
                    <a:lnTo>
                      <a:pt x="137" y="346"/>
                    </a:lnTo>
                    <a:lnTo>
                      <a:pt x="251" y="419"/>
                    </a:lnTo>
                    <a:lnTo>
                      <a:pt x="205" y="485"/>
                    </a:lnTo>
                    <a:lnTo>
                      <a:pt x="243" y="723"/>
                    </a:lnTo>
                    <a:lnTo>
                      <a:pt x="160" y="839"/>
                    </a:lnTo>
                    <a:lnTo>
                      <a:pt x="143" y="913"/>
                    </a:lnTo>
                    <a:lnTo>
                      <a:pt x="203" y="930"/>
                    </a:lnTo>
                    <a:lnTo>
                      <a:pt x="211" y="1071"/>
                    </a:lnTo>
                    <a:lnTo>
                      <a:pt x="266" y="1099"/>
                    </a:lnTo>
                    <a:lnTo>
                      <a:pt x="348" y="981"/>
                    </a:lnTo>
                    <a:lnTo>
                      <a:pt x="382" y="1109"/>
                    </a:lnTo>
                    <a:lnTo>
                      <a:pt x="321" y="1109"/>
                    </a:lnTo>
                    <a:lnTo>
                      <a:pt x="276" y="1158"/>
                    </a:lnTo>
                    <a:lnTo>
                      <a:pt x="160" y="1109"/>
                    </a:lnTo>
                    <a:lnTo>
                      <a:pt x="99" y="1069"/>
                    </a:lnTo>
                    <a:lnTo>
                      <a:pt x="91" y="822"/>
                    </a:lnTo>
                    <a:lnTo>
                      <a:pt x="182" y="708"/>
                    </a:lnTo>
                    <a:lnTo>
                      <a:pt x="167" y="436"/>
                    </a:lnTo>
                    <a:lnTo>
                      <a:pt x="99" y="428"/>
                    </a:lnTo>
                    <a:lnTo>
                      <a:pt x="0" y="42"/>
                    </a:lnTo>
                    <a:lnTo>
                      <a:pt x="106" y="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304" name="Freeform 64"/>
              <p:cNvSpPr>
                <a:spLocks/>
              </p:cNvSpPr>
              <p:nvPr/>
            </p:nvSpPr>
            <p:spPr bwMode="auto">
              <a:xfrm>
                <a:off x="-624" y="3072"/>
                <a:ext cx="119" cy="27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07" y="99"/>
                  </a:cxn>
                  <a:cxn ang="0">
                    <a:pos x="237" y="221"/>
                  </a:cxn>
                  <a:cxn ang="0">
                    <a:pos x="182" y="213"/>
                  </a:cxn>
                  <a:cxn ang="0">
                    <a:pos x="144" y="337"/>
                  </a:cxn>
                  <a:cxn ang="0">
                    <a:pos x="207" y="483"/>
                  </a:cxn>
                  <a:cxn ang="0">
                    <a:pos x="144" y="550"/>
                  </a:cxn>
                  <a:cxn ang="0">
                    <a:pos x="30" y="533"/>
                  </a:cxn>
                  <a:cxn ang="0">
                    <a:pos x="0" y="436"/>
                  </a:cxn>
                  <a:cxn ang="0">
                    <a:pos x="23" y="287"/>
                  </a:cxn>
                  <a:cxn ang="0">
                    <a:pos x="53" y="476"/>
                  </a:cxn>
                  <a:cxn ang="0">
                    <a:pos x="144" y="483"/>
                  </a:cxn>
                  <a:cxn ang="0">
                    <a:pos x="91" y="352"/>
                  </a:cxn>
                  <a:cxn ang="0">
                    <a:pos x="106" y="189"/>
                  </a:cxn>
                  <a:cxn ang="0">
                    <a:pos x="152" y="139"/>
                  </a:cxn>
                  <a:cxn ang="0">
                    <a:pos x="53" y="65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237" h="550">
                    <a:moveTo>
                      <a:pt x="7" y="0"/>
                    </a:moveTo>
                    <a:lnTo>
                      <a:pt x="207" y="99"/>
                    </a:lnTo>
                    <a:lnTo>
                      <a:pt x="237" y="221"/>
                    </a:lnTo>
                    <a:lnTo>
                      <a:pt x="182" y="213"/>
                    </a:lnTo>
                    <a:lnTo>
                      <a:pt x="144" y="337"/>
                    </a:lnTo>
                    <a:lnTo>
                      <a:pt x="207" y="483"/>
                    </a:lnTo>
                    <a:lnTo>
                      <a:pt x="144" y="550"/>
                    </a:lnTo>
                    <a:lnTo>
                      <a:pt x="30" y="533"/>
                    </a:lnTo>
                    <a:lnTo>
                      <a:pt x="0" y="436"/>
                    </a:lnTo>
                    <a:lnTo>
                      <a:pt x="23" y="287"/>
                    </a:lnTo>
                    <a:lnTo>
                      <a:pt x="53" y="476"/>
                    </a:lnTo>
                    <a:lnTo>
                      <a:pt x="144" y="483"/>
                    </a:lnTo>
                    <a:lnTo>
                      <a:pt x="91" y="352"/>
                    </a:lnTo>
                    <a:lnTo>
                      <a:pt x="106" y="189"/>
                    </a:lnTo>
                    <a:lnTo>
                      <a:pt x="152" y="139"/>
                    </a:lnTo>
                    <a:lnTo>
                      <a:pt x="53" y="65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305" name="Freeform 65"/>
              <p:cNvSpPr>
                <a:spLocks/>
              </p:cNvSpPr>
              <p:nvPr/>
            </p:nvSpPr>
            <p:spPr bwMode="auto">
              <a:xfrm>
                <a:off x="-782" y="2786"/>
                <a:ext cx="214" cy="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7"/>
                  </a:cxn>
                  <a:cxn ang="0">
                    <a:pos x="276" y="82"/>
                  </a:cxn>
                  <a:cxn ang="0">
                    <a:pos x="337" y="223"/>
                  </a:cxn>
                  <a:cxn ang="0">
                    <a:pos x="428" y="295"/>
                  </a:cxn>
                  <a:cxn ang="0">
                    <a:pos x="352" y="320"/>
                  </a:cxn>
                  <a:cxn ang="0">
                    <a:pos x="329" y="394"/>
                  </a:cxn>
                  <a:cxn ang="0">
                    <a:pos x="238" y="403"/>
                  </a:cxn>
                  <a:cxn ang="0">
                    <a:pos x="152" y="525"/>
                  </a:cxn>
                  <a:cxn ang="0">
                    <a:pos x="99" y="337"/>
                  </a:cxn>
                  <a:cxn ang="0">
                    <a:pos x="69" y="247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8" h="525">
                    <a:moveTo>
                      <a:pt x="0" y="0"/>
                    </a:moveTo>
                    <a:lnTo>
                      <a:pt x="122" y="67"/>
                    </a:lnTo>
                    <a:lnTo>
                      <a:pt x="276" y="82"/>
                    </a:lnTo>
                    <a:lnTo>
                      <a:pt x="337" y="223"/>
                    </a:lnTo>
                    <a:lnTo>
                      <a:pt x="428" y="295"/>
                    </a:lnTo>
                    <a:lnTo>
                      <a:pt x="352" y="320"/>
                    </a:lnTo>
                    <a:lnTo>
                      <a:pt x="329" y="394"/>
                    </a:lnTo>
                    <a:lnTo>
                      <a:pt x="238" y="403"/>
                    </a:lnTo>
                    <a:lnTo>
                      <a:pt x="152" y="525"/>
                    </a:lnTo>
                    <a:lnTo>
                      <a:pt x="99" y="337"/>
                    </a:lnTo>
                    <a:lnTo>
                      <a:pt x="69" y="24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38306" name="Rectangle 6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38200"/>
          </a:xfrm>
        </p:spPr>
        <p:txBody>
          <a:bodyPr/>
          <a:lstStyle/>
          <a:p>
            <a:r>
              <a:rPr lang="es-ES_tradnl"/>
              <a:t>ASMA - Fundamentos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4419600" y="1600200"/>
            <a:ext cx="31242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Sistemas Distribuidos</a:t>
            </a:r>
          </a:p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 Concurrencia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1524000" y="3276600"/>
            <a:ext cx="2286000" cy="12954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Arquitectura</a:t>
            </a:r>
          </a:p>
          <a:p>
            <a:pPr algn="ctr"/>
            <a:r>
              <a:rPr kumimoji="0"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SMA</a:t>
            </a:r>
            <a:endParaRPr kumimoji="0" lang="es-ES_tradnl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138309" name="AutoShape 69"/>
          <p:cNvCxnSpPr>
            <a:cxnSpLocks noChangeShapeType="1"/>
            <a:stCxn id="138307" idx="2"/>
            <a:endCxn id="138308" idx="0"/>
          </p:cNvCxnSpPr>
          <p:nvPr/>
        </p:nvCxnSpPr>
        <p:spPr bwMode="auto">
          <a:xfrm rot="5400000">
            <a:off x="3867150" y="1162050"/>
            <a:ext cx="914400" cy="3314700"/>
          </a:xfrm>
          <a:prstGeom prst="curvedConnector3">
            <a:avLst>
              <a:gd name="adj1" fmla="val 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1066800" y="1143000"/>
            <a:ext cx="25146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Inteligencia</a:t>
            </a:r>
          </a:p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Artificial</a:t>
            </a:r>
          </a:p>
        </p:txBody>
      </p:sp>
      <p:cxnSp>
        <p:nvCxnSpPr>
          <p:cNvPr id="138311" name="AutoShape 71"/>
          <p:cNvCxnSpPr>
            <a:cxnSpLocks noChangeShapeType="1"/>
            <a:stCxn id="138310" idx="1"/>
            <a:endCxn id="138308" idx="1"/>
          </p:cNvCxnSpPr>
          <p:nvPr/>
        </p:nvCxnSpPr>
        <p:spPr bwMode="auto">
          <a:xfrm rot="10800000" flipH="1" flipV="1">
            <a:off x="1066800" y="1524000"/>
            <a:ext cx="457200" cy="2400300"/>
          </a:xfrm>
          <a:prstGeom prst="curvedConnector3">
            <a:avLst>
              <a:gd name="adj1" fmla="val -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38375" name="AutoShape 135"/>
          <p:cNvCxnSpPr>
            <a:cxnSpLocks noChangeShapeType="1"/>
            <a:stCxn id="138308" idx="2"/>
          </p:cNvCxnSpPr>
          <p:nvPr/>
        </p:nvCxnSpPr>
        <p:spPr bwMode="auto">
          <a:xfrm rot="16200000" flipH="1">
            <a:off x="3352800" y="3886200"/>
            <a:ext cx="762000" cy="2133600"/>
          </a:xfrm>
          <a:prstGeom prst="curvedConnector2">
            <a:avLst/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38432" name="Rectangle 192"/>
          <p:cNvSpPr>
            <a:spLocks noChangeArrowheads="1"/>
          </p:cNvSpPr>
          <p:nvPr/>
        </p:nvSpPr>
        <p:spPr bwMode="auto">
          <a:xfrm>
            <a:off x="1295400" y="5715000"/>
            <a:ext cx="2743200" cy="914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Arquitectura Agente</a:t>
            </a:r>
          </a:p>
          <a:p>
            <a:pPr algn="ctr"/>
            <a:r>
              <a:rPr lang="es-ES_tradnl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Concurrente</a:t>
            </a:r>
            <a:endParaRPr lang="es-ES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8438" name="Group 198"/>
          <p:cNvGrpSpPr>
            <a:grpSpLocks/>
          </p:cNvGrpSpPr>
          <p:nvPr/>
        </p:nvGrpSpPr>
        <p:grpSpPr bwMode="auto">
          <a:xfrm>
            <a:off x="5715000" y="3124200"/>
            <a:ext cx="2882900" cy="1143000"/>
            <a:chOff x="3464" y="0"/>
            <a:chExt cx="4512" cy="2016"/>
          </a:xfrm>
        </p:grpSpPr>
        <p:sp>
          <p:nvSpPr>
            <p:cNvPr id="138439" name="Rectangle 199"/>
            <p:cNvSpPr>
              <a:spLocks noChangeArrowheads="1"/>
            </p:cNvSpPr>
            <p:nvPr/>
          </p:nvSpPr>
          <p:spPr bwMode="auto">
            <a:xfrm>
              <a:off x="3543" y="0"/>
              <a:ext cx="4433" cy="201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38440" name="Group 200"/>
            <p:cNvGrpSpPr>
              <a:grpSpLocks/>
            </p:cNvGrpSpPr>
            <p:nvPr/>
          </p:nvGrpSpPr>
          <p:grpSpPr bwMode="auto">
            <a:xfrm>
              <a:off x="3464" y="33"/>
              <a:ext cx="4441" cy="1945"/>
              <a:chOff x="3464" y="33"/>
              <a:chExt cx="4441" cy="1945"/>
            </a:xfrm>
          </p:grpSpPr>
          <p:grpSp>
            <p:nvGrpSpPr>
              <p:cNvPr id="138441" name="Group 201"/>
              <p:cNvGrpSpPr>
                <a:grpSpLocks/>
              </p:cNvGrpSpPr>
              <p:nvPr/>
            </p:nvGrpSpPr>
            <p:grpSpPr bwMode="auto">
              <a:xfrm>
                <a:off x="6275" y="558"/>
                <a:ext cx="1479" cy="285"/>
                <a:chOff x="5616" y="5149"/>
                <a:chExt cx="2880" cy="611"/>
              </a:xfrm>
            </p:grpSpPr>
            <p:sp>
              <p:nvSpPr>
                <p:cNvPr id="138442" name="Oval 202"/>
                <p:cNvSpPr>
                  <a:spLocks noChangeArrowheads="1"/>
                </p:cNvSpPr>
                <p:nvPr/>
              </p:nvSpPr>
              <p:spPr bwMode="auto">
                <a:xfrm>
                  <a:off x="5616" y="5149"/>
                  <a:ext cx="2880" cy="6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43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6480" y="5239"/>
                  <a:ext cx="2016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38444" name="Group 204"/>
                <p:cNvGrpSpPr>
                  <a:grpSpLocks/>
                </p:cNvGrpSpPr>
                <p:nvPr/>
              </p:nvGrpSpPr>
              <p:grpSpPr bwMode="auto">
                <a:xfrm>
                  <a:off x="5760" y="5382"/>
                  <a:ext cx="720" cy="144"/>
                  <a:chOff x="5760" y="5328"/>
                  <a:chExt cx="720" cy="144"/>
                </a:xfrm>
              </p:grpSpPr>
              <p:sp>
                <p:nvSpPr>
                  <p:cNvPr id="138445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5328"/>
                    <a:ext cx="720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46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5904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47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6048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48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6192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49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6336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138450" name="Group 210"/>
              <p:cNvGrpSpPr>
                <a:grpSpLocks/>
              </p:cNvGrpSpPr>
              <p:nvPr/>
            </p:nvGrpSpPr>
            <p:grpSpPr bwMode="auto">
              <a:xfrm>
                <a:off x="6275" y="222"/>
                <a:ext cx="1479" cy="285"/>
                <a:chOff x="5616" y="5149"/>
                <a:chExt cx="2880" cy="611"/>
              </a:xfrm>
            </p:grpSpPr>
            <p:sp>
              <p:nvSpPr>
                <p:cNvPr id="138451" name="Oval 211"/>
                <p:cNvSpPr>
                  <a:spLocks noChangeArrowheads="1"/>
                </p:cNvSpPr>
                <p:nvPr/>
              </p:nvSpPr>
              <p:spPr bwMode="auto">
                <a:xfrm>
                  <a:off x="5616" y="5149"/>
                  <a:ext cx="2880" cy="6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52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6480" y="5239"/>
                  <a:ext cx="2016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38453" name="Group 213"/>
                <p:cNvGrpSpPr>
                  <a:grpSpLocks/>
                </p:cNvGrpSpPr>
                <p:nvPr/>
              </p:nvGrpSpPr>
              <p:grpSpPr bwMode="auto">
                <a:xfrm>
                  <a:off x="5760" y="5382"/>
                  <a:ext cx="720" cy="144"/>
                  <a:chOff x="5760" y="5328"/>
                  <a:chExt cx="720" cy="144"/>
                </a:xfrm>
              </p:grpSpPr>
              <p:sp>
                <p:nvSpPr>
                  <p:cNvPr id="13845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5328"/>
                    <a:ext cx="720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55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5904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56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6048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57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6192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58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6336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138459" name="Oval 219"/>
              <p:cNvSpPr>
                <a:spLocks noChangeArrowheads="1"/>
              </p:cNvSpPr>
              <p:nvPr/>
            </p:nvSpPr>
            <p:spPr bwMode="auto">
              <a:xfrm>
                <a:off x="3686" y="113"/>
                <a:ext cx="1775" cy="17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60" name="Text Box 220"/>
              <p:cNvSpPr txBox="1">
                <a:spLocks noChangeArrowheads="1"/>
              </p:cNvSpPr>
              <p:nvPr/>
            </p:nvSpPr>
            <p:spPr bwMode="auto">
              <a:xfrm>
                <a:off x="4597" y="219"/>
                <a:ext cx="44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es-CO" sz="1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8461" name="Text Box 221"/>
              <p:cNvSpPr txBox="1">
                <a:spLocks noChangeArrowheads="1"/>
              </p:cNvSpPr>
              <p:nvPr/>
            </p:nvSpPr>
            <p:spPr bwMode="auto">
              <a:xfrm>
                <a:off x="3834" y="948"/>
                <a:ext cx="592" cy="40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kumimoji="0" lang="es-CO" sz="1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8462" name="Line 222"/>
              <p:cNvSpPr>
                <a:spLocks noChangeShapeType="1"/>
              </p:cNvSpPr>
              <p:nvPr/>
            </p:nvSpPr>
            <p:spPr bwMode="auto">
              <a:xfrm>
                <a:off x="3464" y="591"/>
                <a:ext cx="4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38463" name="Group 223"/>
              <p:cNvGrpSpPr>
                <a:grpSpLocks/>
              </p:cNvGrpSpPr>
              <p:nvPr/>
            </p:nvGrpSpPr>
            <p:grpSpPr bwMode="auto">
              <a:xfrm>
                <a:off x="6275" y="1427"/>
                <a:ext cx="1479" cy="285"/>
                <a:chOff x="5616" y="5149"/>
                <a:chExt cx="2880" cy="611"/>
              </a:xfrm>
            </p:grpSpPr>
            <p:sp>
              <p:nvSpPr>
                <p:cNvPr id="138464" name="Oval 224"/>
                <p:cNvSpPr>
                  <a:spLocks noChangeArrowheads="1"/>
                </p:cNvSpPr>
                <p:nvPr/>
              </p:nvSpPr>
              <p:spPr bwMode="auto">
                <a:xfrm>
                  <a:off x="5616" y="5149"/>
                  <a:ext cx="2880" cy="6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65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6480" y="5239"/>
                  <a:ext cx="2016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38466" name="Group 226"/>
                <p:cNvGrpSpPr>
                  <a:grpSpLocks/>
                </p:cNvGrpSpPr>
                <p:nvPr/>
              </p:nvGrpSpPr>
              <p:grpSpPr bwMode="auto">
                <a:xfrm>
                  <a:off x="5760" y="5382"/>
                  <a:ext cx="720" cy="144"/>
                  <a:chOff x="5760" y="5328"/>
                  <a:chExt cx="720" cy="144"/>
                </a:xfrm>
              </p:grpSpPr>
              <p:sp>
                <p:nvSpPr>
                  <p:cNvPr id="138467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5328"/>
                    <a:ext cx="720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68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5904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69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6048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70" name="Line 230"/>
                  <p:cNvSpPr>
                    <a:spLocks noChangeShapeType="1"/>
                  </p:cNvSpPr>
                  <p:nvPr/>
                </p:nvSpPr>
                <p:spPr bwMode="auto">
                  <a:xfrm>
                    <a:off x="6192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71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6336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138472" name="Line 232"/>
              <p:cNvSpPr>
                <a:spLocks noChangeShapeType="1"/>
              </p:cNvSpPr>
              <p:nvPr/>
            </p:nvSpPr>
            <p:spPr bwMode="auto">
              <a:xfrm>
                <a:off x="4157" y="68"/>
                <a:ext cx="37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73" name="Line 233"/>
              <p:cNvSpPr>
                <a:spLocks noChangeShapeType="1"/>
              </p:cNvSpPr>
              <p:nvPr/>
            </p:nvSpPr>
            <p:spPr bwMode="auto">
              <a:xfrm flipV="1">
                <a:off x="7759" y="1047"/>
                <a:ext cx="1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74" name="Line 234"/>
              <p:cNvSpPr>
                <a:spLocks noChangeShapeType="1"/>
              </p:cNvSpPr>
              <p:nvPr/>
            </p:nvSpPr>
            <p:spPr bwMode="auto">
              <a:xfrm flipV="1">
                <a:off x="7759" y="372"/>
                <a:ext cx="1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75" name="Line 235"/>
              <p:cNvSpPr>
                <a:spLocks noChangeShapeType="1"/>
              </p:cNvSpPr>
              <p:nvPr/>
            </p:nvSpPr>
            <p:spPr bwMode="auto">
              <a:xfrm flipV="1">
                <a:off x="7759" y="1579"/>
                <a:ext cx="1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76" name="Line 236"/>
              <p:cNvSpPr>
                <a:spLocks noChangeShapeType="1"/>
              </p:cNvSpPr>
              <p:nvPr/>
            </p:nvSpPr>
            <p:spPr bwMode="auto">
              <a:xfrm flipV="1">
                <a:off x="7905" y="63"/>
                <a:ext cx="0" cy="151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77" name="Line 237"/>
              <p:cNvSpPr>
                <a:spLocks noChangeShapeType="1"/>
              </p:cNvSpPr>
              <p:nvPr/>
            </p:nvSpPr>
            <p:spPr bwMode="auto">
              <a:xfrm rot="5400000" flipV="1">
                <a:off x="3921" y="267"/>
                <a:ext cx="4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78" name="Line 238"/>
              <p:cNvSpPr>
                <a:spLocks noChangeShapeType="1"/>
              </p:cNvSpPr>
              <p:nvPr/>
            </p:nvSpPr>
            <p:spPr bwMode="auto">
              <a:xfrm>
                <a:off x="4426" y="1150"/>
                <a:ext cx="14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79" name="Line 239"/>
              <p:cNvSpPr>
                <a:spLocks noChangeShapeType="1"/>
              </p:cNvSpPr>
              <p:nvPr/>
            </p:nvSpPr>
            <p:spPr bwMode="auto">
              <a:xfrm rot="5400000" flipV="1">
                <a:off x="4022" y="832"/>
                <a:ext cx="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80" name="Text Box 240"/>
              <p:cNvSpPr txBox="1">
                <a:spLocks noChangeArrowheads="1"/>
              </p:cNvSpPr>
              <p:nvPr/>
            </p:nvSpPr>
            <p:spPr bwMode="auto">
              <a:xfrm>
                <a:off x="7310" y="1776"/>
                <a:ext cx="51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es-CO" sz="1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38481" name="Group 241"/>
              <p:cNvGrpSpPr>
                <a:grpSpLocks/>
              </p:cNvGrpSpPr>
              <p:nvPr/>
            </p:nvGrpSpPr>
            <p:grpSpPr bwMode="auto">
              <a:xfrm>
                <a:off x="4721" y="739"/>
                <a:ext cx="608" cy="201"/>
                <a:chOff x="4464" y="6876"/>
                <a:chExt cx="576" cy="432"/>
              </a:xfrm>
            </p:grpSpPr>
            <p:sp>
              <p:nvSpPr>
                <p:cNvPr id="138482" name="Oval 242"/>
                <p:cNvSpPr>
                  <a:spLocks noChangeArrowheads="1"/>
                </p:cNvSpPr>
                <p:nvPr/>
              </p:nvSpPr>
              <p:spPr bwMode="auto">
                <a:xfrm>
                  <a:off x="4536" y="6876"/>
                  <a:ext cx="432" cy="43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83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4464" y="6912"/>
                  <a:ext cx="576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38484" name="Line 244"/>
              <p:cNvSpPr>
                <a:spLocks noChangeShapeType="1"/>
              </p:cNvSpPr>
              <p:nvPr/>
            </p:nvSpPr>
            <p:spPr bwMode="auto">
              <a:xfrm flipV="1">
                <a:off x="4573" y="840"/>
                <a:ext cx="2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85" name="Line 245"/>
              <p:cNvSpPr>
                <a:spLocks noChangeShapeType="1"/>
              </p:cNvSpPr>
              <p:nvPr/>
            </p:nvSpPr>
            <p:spPr bwMode="auto">
              <a:xfrm rot="5400000">
                <a:off x="4247" y="1170"/>
                <a:ext cx="65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86" name="Line 246"/>
              <p:cNvSpPr>
                <a:spLocks noChangeShapeType="1"/>
              </p:cNvSpPr>
              <p:nvPr/>
            </p:nvSpPr>
            <p:spPr bwMode="auto">
              <a:xfrm flipV="1">
                <a:off x="4573" y="1079"/>
                <a:ext cx="2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87" name="Line 247"/>
              <p:cNvSpPr>
                <a:spLocks noChangeShapeType="1"/>
              </p:cNvSpPr>
              <p:nvPr/>
            </p:nvSpPr>
            <p:spPr bwMode="auto">
              <a:xfrm flipV="1">
                <a:off x="4573" y="1483"/>
                <a:ext cx="2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38488" name="Group 248"/>
              <p:cNvGrpSpPr>
                <a:grpSpLocks/>
              </p:cNvGrpSpPr>
              <p:nvPr/>
            </p:nvGrpSpPr>
            <p:grpSpPr bwMode="auto">
              <a:xfrm>
                <a:off x="5592" y="196"/>
                <a:ext cx="410" cy="1675"/>
                <a:chOff x="5871" y="9576"/>
                <a:chExt cx="798" cy="2223"/>
              </a:xfrm>
            </p:grpSpPr>
            <p:sp>
              <p:nvSpPr>
                <p:cNvPr id="138489" name="Line 249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759" y="10688"/>
                  <a:ext cx="222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90" name="Line 250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87" y="10688"/>
                  <a:ext cx="222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91" name="Line 251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5557" y="10688"/>
                  <a:ext cx="222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38492" name="Group 252"/>
              <p:cNvGrpSpPr>
                <a:grpSpLocks/>
              </p:cNvGrpSpPr>
              <p:nvPr/>
            </p:nvGrpSpPr>
            <p:grpSpPr bwMode="auto">
              <a:xfrm>
                <a:off x="5241" y="835"/>
                <a:ext cx="761" cy="664"/>
                <a:chOff x="4674" y="10838"/>
                <a:chExt cx="1995" cy="1425"/>
              </a:xfrm>
            </p:grpSpPr>
            <p:sp>
              <p:nvSpPr>
                <p:cNvPr id="138493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4674" y="10838"/>
                  <a:ext cx="1197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oval" w="med" len="med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94" name="Line 254"/>
                <p:cNvSpPr>
                  <a:spLocks noChangeShapeType="1"/>
                </p:cNvSpPr>
                <p:nvPr/>
              </p:nvSpPr>
              <p:spPr bwMode="auto">
                <a:xfrm flipV="1">
                  <a:off x="4674" y="11351"/>
                  <a:ext cx="142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oval" w="med" len="med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95" name="Line 255"/>
                <p:cNvSpPr>
                  <a:spLocks noChangeShapeType="1"/>
                </p:cNvSpPr>
                <p:nvPr/>
              </p:nvSpPr>
              <p:spPr bwMode="auto">
                <a:xfrm flipV="1">
                  <a:off x="4674" y="12263"/>
                  <a:ext cx="199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oval" w="med" len="med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38496" name="Group 256"/>
              <p:cNvGrpSpPr>
                <a:grpSpLocks/>
              </p:cNvGrpSpPr>
              <p:nvPr/>
            </p:nvGrpSpPr>
            <p:grpSpPr bwMode="auto">
              <a:xfrm>
                <a:off x="6275" y="910"/>
                <a:ext cx="1479" cy="285"/>
                <a:chOff x="5616" y="5149"/>
                <a:chExt cx="2880" cy="611"/>
              </a:xfrm>
            </p:grpSpPr>
            <p:sp>
              <p:nvSpPr>
                <p:cNvPr id="138497" name="Oval 257"/>
                <p:cNvSpPr>
                  <a:spLocks noChangeArrowheads="1"/>
                </p:cNvSpPr>
                <p:nvPr/>
              </p:nvSpPr>
              <p:spPr bwMode="auto">
                <a:xfrm>
                  <a:off x="5616" y="5149"/>
                  <a:ext cx="2880" cy="6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98" name="Text Box 258"/>
                <p:cNvSpPr txBox="1">
                  <a:spLocks noChangeArrowheads="1"/>
                </p:cNvSpPr>
                <p:nvPr/>
              </p:nvSpPr>
              <p:spPr bwMode="auto">
                <a:xfrm>
                  <a:off x="6480" y="5239"/>
                  <a:ext cx="2016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38499" name="Group 259"/>
                <p:cNvGrpSpPr>
                  <a:grpSpLocks/>
                </p:cNvGrpSpPr>
                <p:nvPr/>
              </p:nvGrpSpPr>
              <p:grpSpPr bwMode="auto">
                <a:xfrm>
                  <a:off x="5760" y="5382"/>
                  <a:ext cx="720" cy="144"/>
                  <a:chOff x="5760" y="5328"/>
                  <a:chExt cx="720" cy="144"/>
                </a:xfrm>
              </p:grpSpPr>
              <p:sp>
                <p:nvSpPr>
                  <p:cNvPr id="138500" name="Rectangle 260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5328"/>
                    <a:ext cx="720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501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5904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502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6048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503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6192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504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6336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138505" name="Line 265"/>
              <p:cNvSpPr>
                <a:spLocks noChangeShapeType="1"/>
              </p:cNvSpPr>
              <p:nvPr/>
            </p:nvSpPr>
            <p:spPr bwMode="auto">
              <a:xfrm flipV="1">
                <a:off x="6002" y="728"/>
                <a:ext cx="3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506" name="Line 266"/>
              <p:cNvSpPr>
                <a:spLocks noChangeShapeType="1"/>
              </p:cNvSpPr>
              <p:nvPr/>
            </p:nvSpPr>
            <p:spPr bwMode="auto">
              <a:xfrm flipV="1">
                <a:off x="5591" y="648"/>
                <a:ext cx="7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507" name="Line 267"/>
              <p:cNvSpPr>
                <a:spLocks noChangeShapeType="1"/>
              </p:cNvSpPr>
              <p:nvPr/>
            </p:nvSpPr>
            <p:spPr bwMode="auto">
              <a:xfrm flipV="1">
                <a:off x="5591" y="356"/>
                <a:ext cx="7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508" name="Line 268"/>
              <p:cNvSpPr>
                <a:spLocks noChangeShapeType="1"/>
              </p:cNvSpPr>
              <p:nvPr/>
            </p:nvSpPr>
            <p:spPr bwMode="auto">
              <a:xfrm flipV="1">
                <a:off x="6002" y="1047"/>
                <a:ext cx="3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509" name="Line 269"/>
              <p:cNvSpPr>
                <a:spLocks noChangeShapeType="1"/>
              </p:cNvSpPr>
              <p:nvPr/>
            </p:nvSpPr>
            <p:spPr bwMode="auto">
              <a:xfrm flipV="1">
                <a:off x="5709" y="1579"/>
                <a:ext cx="61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510" name="Line 270"/>
              <p:cNvSpPr>
                <a:spLocks noChangeShapeType="1"/>
              </p:cNvSpPr>
              <p:nvPr/>
            </p:nvSpPr>
            <p:spPr bwMode="auto">
              <a:xfrm flipV="1">
                <a:off x="7759" y="702"/>
                <a:ext cx="1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38511" name="Group 271"/>
              <p:cNvGrpSpPr>
                <a:grpSpLocks/>
              </p:cNvGrpSpPr>
              <p:nvPr/>
            </p:nvGrpSpPr>
            <p:grpSpPr bwMode="auto">
              <a:xfrm>
                <a:off x="4721" y="990"/>
                <a:ext cx="608" cy="202"/>
                <a:chOff x="4464" y="6876"/>
                <a:chExt cx="576" cy="432"/>
              </a:xfrm>
            </p:grpSpPr>
            <p:sp>
              <p:nvSpPr>
                <p:cNvPr id="138512" name="Oval 272"/>
                <p:cNvSpPr>
                  <a:spLocks noChangeArrowheads="1"/>
                </p:cNvSpPr>
                <p:nvPr/>
              </p:nvSpPr>
              <p:spPr bwMode="auto">
                <a:xfrm>
                  <a:off x="4536" y="6876"/>
                  <a:ext cx="432" cy="43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513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4464" y="6912"/>
                  <a:ext cx="576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38514" name="Group 274"/>
              <p:cNvGrpSpPr>
                <a:grpSpLocks/>
              </p:cNvGrpSpPr>
              <p:nvPr/>
            </p:nvGrpSpPr>
            <p:grpSpPr bwMode="auto">
              <a:xfrm>
                <a:off x="4721" y="1389"/>
                <a:ext cx="608" cy="202"/>
                <a:chOff x="4464" y="6876"/>
                <a:chExt cx="576" cy="432"/>
              </a:xfrm>
            </p:grpSpPr>
            <p:sp>
              <p:nvSpPr>
                <p:cNvPr id="138515" name="Oval 275"/>
                <p:cNvSpPr>
                  <a:spLocks noChangeArrowheads="1"/>
                </p:cNvSpPr>
                <p:nvPr/>
              </p:nvSpPr>
              <p:spPr bwMode="auto">
                <a:xfrm>
                  <a:off x="4536" y="6876"/>
                  <a:ext cx="432" cy="43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516" name="Text Box 276"/>
                <p:cNvSpPr txBox="1">
                  <a:spLocks noChangeArrowheads="1"/>
                </p:cNvSpPr>
                <p:nvPr/>
              </p:nvSpPr>
              <p:spPr bwMode="auto">
                <a:xfrm>
                  <a:off x="4464" y="6912"/>
                  <a:ext cx="576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38517" name="Group 277"/>
              <p:cNvGrpSpPr>
                <a:grpSpLocks/>
              </p:cNvGrpSpPr>
              <p:nvPr/>
            </p:nvGrpSpPr>
            <p:grpSpPr bwMode="auto">
              <a:xfrm>
                <a:off x="3908" y="458"/>
                <a:ext cx="444" cy="261"/>
                <a:chOff x="2736" y="5912"/>
                <a:chExt cx="864" cy="559"/>
              </a:xfrm>
            </p:grpSpPr>
            <p:sp>
              <p:nvSpPr>
                <p:cNvPr id="138518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2736" y="5912"/>
                  <a:ext cx="864" cy="55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38519" name="Text Box 279"/>
                <p:cNvSpPr txBox="1">
                  <a:spLocks noChangeArrowheads="1"/>
                </p:cNvSpPr>
                <p:nvPr/>
              </p:nvSpPr>
              <p:spPr bwMode="auto">
                <a:xfrm>
                  <a:off x="2736" y="5976"/>
                  <a:ext cx="864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38520" name="Group 280"/>
              <p:cNvGrpSpPr>
                <a:grpSpLocks/>
              </p:cNvGrpSpPr>
              <p:nvPr/>
            </p:nvGrpSpPr>
            <p:grpSpPr bwMode="auto">
              <a:xfrm>
                <a:off x="3572" y="33"/>
                <a:ext cx="468" cy="208"/>
                <a:chOff x="2736" y="5912"/>
                <a:chExt cx="864" cy="559"/>
              </a:xfrm>
            </p:grpSpPr>
            <p:sp>
              <p:nvSpPr>
                <p:cNvPr id="138521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2736" y="5912"/>
                  <a:ext cx="864" cy="55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38522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2736" y="5976"/>
                  <a:ext cx="864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138523" name="Rectangle 283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8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8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8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8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8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8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8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07" grpId="0" animBg="1" autoUpdateAnimBg="0"/>
      <p:bldP spid="138308" grpId="0" animBg="1" autoUpdateAnimBg="0"/>
      <p:bldP spid="138310" grpId="0" animBg="1" autoUpdateAnimBg="0"/>
      <p:bldP spid="13843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      try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structOdo.addBehavior</a:t>
            </a:r>
            <a:r>
              <a:rPr lang="es-ES" sz="1800" dirty="0" smtClean="0"/>
              <a:t>("</a:t>
            </a:r>
            <a:r>
              <a:rPr lang="es-ES" sz="1800" dirty="0" err="1" smtClean="0"/>
              <a:t>BehaviorOdo</a:t>
            </a:r>
            <a:r>
              <a:rPr lang="es-ES" sz="1800" dirty="0" smtClean="0"/>
              <a:t>");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structOdo.bindGuard</a:t>
            </a:r>
            <a:r>
              <a:rPr lang="es-ES" sz="1800" dirty="0" smtClean="0"/>
              <a:t>("</a:t>
            </a:r>
            <a:r>
              <a:rPr lang="es-ES" sz="1800" dirty="0" err="1" smtClean="0"/>
              <a:t>BehaviorOdo</a:t>
            </a:r>
            <a:r>
              <a:rPr lang="es-ES" sz="1800" dirty="0" smtClean="0"/>
              <a:t>", </a:t>
            </a:r>
            <a:r>
              <a:rPr lang="es-ES" sz="1800" dirty="0" err="1" smtClean="0"/>
              <a:t>GuardOdoModify.class</a:t>
            </a:r>
            <a:r>
              <a:rPr lang="es-ES" sz="1800" dirty="0" smtClean="0"/>
              <a:t>);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structOdo.bindGuard</a:t>
            </a:r>
            <a:r>
              <a:rPr lang="es-ES" sz="1800" dirty="0" smtClean="0"/>
              <a:t>("</a:t>
            </a:r>
            <a:r>
              <a:rPr lang="es-ES" sz="1800" dirty="0" err="1" smtClean="0"/>
              <a:t>BehaviorOdo</a:t>
            </a:r>
            <a:r>
              <a:rPr lang="es-ES" sz="1800" dirty="0" smtClean="0"/>
              <a:t>", </a:t>
            </a:r>
            <a:r>
              <a:rPr lang="es-ES" sz="1800" dirty="0" err="1" smtClean="0"/>
              <a:t>GuardMoveOdo.class</a:t>
            </a:r>
            <a:r>
              <a:rPr lang="es-ES" sz="1800" dirty="0" smtClean="0"/>
              <a:t>);. 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agOdo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(alias, </a:t>
            </a:r>
            <a:r>
              <a:rPr lang="es-ES" sz="1800" dirty="0" err="1" smtClean="0"/>
              <a:t>stateAgOdo</a:t>
            </a:r>
            <a:r>
              <a:rPr lang="es-ES" sz="1800" dirty="0" smtClean="0"/>
              <a:t>,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,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   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(ex);</a:t>
            </a:r>
          </a:p>
          <a:p>
            <a:r>
              <a:rPr lang="es-ES" sz="1800" dirty="0" smtClean="0"/>
              <a:t>        }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agOdo.start</a:t>
            </a:r>
            <a:r>
              <a:rPr lang="es-ES" sz="1800" dirty="0" smtClean="0"/>
              <a:t>();        </a:t>
            </a:r>
          </a:p>
          <a:p>
            <a:r>
              <a:rPr lang="es-ES" sz="1800" dirty="0" smtClean="0"/>
              <a:t>        //---------------------------------------------------------------------------------------------//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Starts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odometer</a:t>
            </a:r>
            <a:r>
              <a:rPr lang="es-ES" sz="1800" dirty="0" smtClean="0"/>
              <a:t>,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a </a:t>
            </a:r>
            <a:r>
              <a:rPr lang="es-ES" sz="1800" dirty="0" err="1" smtClean="0"/>
              <a:t>PeriodicDataBESA</a:t>
            </a:r>
            <a:r>
              <a:rPr lang="es-ES" sz="1800" dirty="0" smtClean="0"/>
              <a:t> </a:t>
            </a:r>
            <a:r>
              <a:rPr lang="es-ES" sz="1800" dirty="0" err="1" smtClean="0"/>
              <a:t>guard</a:t>
            </a:r>
            <a:r>
              <a:rPr lang="es-ES" sz="1800" dirty="0" smtClean="0"/>
              <a:t> and </a:t>
            </a:r>
            <a:r>
              <a:rPr lang="es-ES" sz="1800" dirty="0" err="1" smtClean="0"/>
              <a:t>start</a:t>
            </a:r>
            <a:r>
              <a:rPr lang="es-ES" sz="1800" dirty="0" smtClean="0"/>
              <a:t>    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command</a:t>
            </a:r>
            <a:r>
              <a:rPr lang="es-ES" sz="1800" dirty="0" smtClean="0"/>
              <a:t> (</a:t>
            </a:r>
            <a:r>
              <a:rPr lang="es-ES" sz="1800" dirty="0" err="1" smtClean="0"/>
              <a:t>for</a:t>
            </a:r>
            <a:r>
              <a:rPr lang="es-ES" sz="1800" dirty="0" smtClean="0"/>
              <a:t> </a:t>
            </a:r>
            <a:r>
              <a:rPr lang="es-ES" sz="1800" dirty="0" err="1" smtClean="0"/>
              <a:t>starts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process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increments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counter</a:t>
            </a:r>
            <a:r>
              <a:rPr lang="es-ES" sz="1800" dirty="0" smtClean="0"/>
              <a:t>). </a:t>
            </a:r>
            <a:r>
              <a:rPr lang="es-ES" sz="1800" dirty="0" err="1" smtClean="0"/>
              <a:t>The</a:t>
            </a:r>
            <a:r>
              <a:rPr lang="es-ES" sz="1800" dirty="0" smtClean="0"/>
              <a:t>    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PeriodicDataBESA</a:t>
            </a:r>
            <a:r>
              <a:rPr lang="es-ES" sz="1800" dirty="0" smtClean="0"/>
              <a:t> </a:t>
            </a:r>
            <a:r>
              <a:rPr lang="es-ES" sz="1800" dirty="0" err="1" smtClean="0"/>
              <a:t>is</a:t>
            </a:r>
            <a:r>
              <a:rPr lang="es-ES" sz="1800" dirty="0" smtClean="0"/>
              <a:t> a data </a:t>
            </a:r>
            <a:r>
              <a:rPr lang="es-ES" sz="1800" dirty="0" err="1" smtClean="0"/>
              <a:t>type</a:t>
            </a:r>
            <a:r>
              <a:rPr lang="es-ES" sz="1800" dirty="0" smtClean="0"/>
              <a:t> predefine </a:t>
            </a:r>
            <a:r>
              <a:rPr lang="es-ES" sz="1800" dirty="0" err="1" smtClean="0"/>
              <a:t>for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configuration</a:t>
            </a:r>
            <a:r>
              <a:rPr lang="es-ES" sz="1800" dirty="0" smtClean="0"/>
              <a:t> of   // 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periodic</a:t>
            </a:r>
            <a:r>
              <a:rPr lang="es-ES" sz="1800" dirty="0" smtClean="0"/>
              <a:t> </a:t>
            </a:r>
            <a:r>
              <a:rPr lang="es-ES" sz="1800" dirty="0" err="1" smtClean="0"/>
              <a:t>guard</a:t>
            </a:r>
            <a:r>
              <a:rPr lang="es-ES" sz="1800" dirty="0" smtClean="0"/>
              <a:t>.                                                                              //</a:t>
            </a:r>
          </a:p>
          <a:p>
            <a:r>
              <a:rPr lang="es-ES" sz="1800" dirty="0" smtClean="0"/>
              <a:t>        //---------------------------------------------------------------------------------------------//</a:t>
            </a:r>
          </a:p>
        </p:txBody>
      </p:sp>
      <p:sp>
        <p:nvSpPr>
          <p:cNvPr id="5" name="4 Rectángulo"/>
          <p:cNvSpPr/>
          <p:nvPr/>
        </p:nvSpPr>
        <p:spPr bwMode="auto">
          <a:xfrm>
            <a:off x="1571604" y="3786190"/>
            <a:ext cx="5929354" cy="285752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      </a:t>
            </a:r>
            <a:r>
              <a:rPr lang="es-ES" sz="1800" dirty="0" err="1" smtClean="0"/>
              <a:t>AgHandlerBESA</a:t>
            </a:r>
            <a:r>
              <a:rPr lang="es-ES" sz="1800" dirty="0" smtClean="0"/>
              <a:t> ah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PeriodicDataBESA</a:t>
            </a:r>
            <a:r>
              <a:rPr lang="es-ES" sz="1800" dirty="0" smtClean="0"/>
              <a:t> </a:t>
            </a:r>
            <a:r>
              <a:rPr lang="es-ES" sz="1800" dirty="0" err="1" smtClean="0"/>
              <a:t>periodicData</a:t>
            </a:r>
            <a:r>
              <a:rPr lang="es-ES" sz="1800" dirty="0" smtClean="0"/>
              <a:t> = new </a:t>
            </a:r>
            <a:r>
              <a:rPr lang="es-ES" sz="1800" dirty="0" err="1" smtClean="0"/>
              <a:t>PeriodicDataBESA</a:t>
            </a:r>
            <a:r>
              <a:rPr lang="es-ES" sz="1800" dirty="0" smtClean="0"/>
              <a:t>(PERIODIC_TIME, </a:t>
            </a:r>
            <a:r>
              <a:rPr lang="es-ES" sz="1800" dirty="0" err="1" smtClean="0"/>
              <a:t>PeriodicGuardBESA.START_PERIODIC_CALL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startPeriodicEv</a:t>
            </a:r>
            <a:r>
              <a:rPr lang="es-ES" sz="1800" dirty="0" smtClean="0"/>
              <a:t> = new 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(</a:t>
            </a:r>
            <a:r>
              <a:rPr lang="es-ES" sz="1800" dirty="0" err="1" smtClean="0"/>
              <a:t>GuardMoveOdo.class.getName</a:t>
            </a:r>
            <a:r>
              <a:rPr lang="es-ES" sz="1800" dirty="0" smtClean="0"/>
              <a:t>(), </a:t>
            </a:r>
            <a:r>
              <a:rPr lang="es-ES" sz="1800" dirty="0" err="1" smtClean="0"/>
              <a:t>periodicData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    try {</a:t>
            </a:r>
          </a:p>
          <a:p>
            <a:r>
              <a:rPr lang="es-ES" sz="1800" dirty="0" smtClean="0"/>
              <a:t>            ah = </a:t>
            </a:r>
            <a:r>
              <a:rPr lang="es-ES" sz="1800" dirty="0" err="1" smtClean="0"/>
              <a:t>adm.getHandlerByAid</a:t>
            </a:r>
            <a:r>
              <a:rPr lang="es-ES" sz="1800" dirty="0" smtClean="0"/>
              <a:t>(</a:t>
            </a:r>
            <a:r>
              <a:rPr lang="es-ES" sz="1800" dirty="0" err="1" smtClean="0"/>
              <a:t>agOdo.getAid</a:t>
            </a:r>
            <a:r>
              <a:rPr lang="es-ES" sz="1800" dirty="0" smtClean="0"/>
              <a:t>());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ah.sendEvent</a:t>
            </a:r>
            <a:r>
              <a:rPr lang="es-ES" sz="1800" dirty="0" smtClean="0"/>
              <a:t>(</a:t>
            </a:r>
            <a:r>
              <a:rPr lang="es-ES" sz="1800" dirty="0" err="1" smtClean="0"/>
              <a:t>startPeriodicEv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   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e)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e.printStackTrace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}</a:t>
            </a:r>
          </a:p>
          <a:p>
            <a:r>
              <a:rPr lang="es-ES" sz="1800" dirty="0" smtClean="0"/>
              <a:t>        //-------------------------------------------------------------------------------------//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a </a:t>
            </a:r>
            <a:r>
              <a:rPr lang="es-ES" sz="1800" dirty="0" err="1" smtClean="0"/>
              <a:t>event</a:t>
            </a:r>
            <a:r>
              <a:rPr lang="es-ES" sz="1800" dirty="0" smtClean="0"/>
              <a:t> </a:t>
            </a:r>
            <a:r>
              <a:rPr lang="es-ES" sz="1800" dirty="0" err="1" smtClean="0"/>
              <a:t>with</a:t>
            </a:r>
            <a:r>
              <a:rPr lang="es-ES" sz="1800" dirty="0" smtClean="0"/>
              <a:t> a </a:t>
            </a:r>
            <a:r>
              <a:rPr lang="es-ES" sz="1800" dirty="0" err="1" smtClean="0"/>
              <a:t>start</a:t>
            </a:r>
            <a:r>
              <a:rPr lang="es-ES" sz="1800" dirty="0" smtClean="0"/>
              <a:t> </a:t>
            </a:r>
            <a:r>
              <a:rPr lang="es-ES" sz="1800" dirty="0" err="1" smtClean="0"/>
              <a:t>message</a:t>
            </a:r>
            <a:r>
              <a:rPr lang="es-ES" sz="1800" dirty="0" smtClean="0"/>
              <a:t> </a:t>
            </a:r>
            <a:r>
              <a:rPr lang="es-ES" sz="1800" dirty="0" err="1" smtClean="0"/>
              <a:t>for</a:t>
            </a:r>
            <a:r>
              <a:rPr lang="es-ES" sz="1800" dirty="0" smtClean="0"/>
              <a:t> </a:t>
            </a:r>
            <a:r>
              <a:rPr lang="es-ES" sz="1800" dirty="0" err="1" smtClean="0"/>
              <a:t>starts</a:t>
            </a:r>
            <a:r>
              <a:rPr lang="es-ES" sz="1800" dirty="0" smtClean="0"/>
              <a:t> time-</a:t>
            </a:r>
            <a:r>
              <a:rPr lang="es-ES" sz="1800" dirty="0" err="1" smtClean="0"/>
              <a:t>out</a:t>
            </a:r>
            <a:r>
              <a:rPr lang="es-ES" sz="1800" dirty="0" smtClean="0"/>
              <a:t>          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GuardBESA</a:t>
            </a:r>
            <a:r>
              <a:rPr lang="es-ES" sz="1800" dirty="0" smtClean="0"/>
              <a:t>.                                                                              //</a:t>
            </a:r>
          </a:p>
          <a:p>
            <a:r>
              <a:rPr lang="es-ES" sz="1800" dirty="0" smtClean="0"/>
              <a:t>        //-------------------------------------------------------------------------------------//</a:t>
            </a:r>
          </a:p>
        </p:txBody>
      </p:sp>
      <p:sp>
        <p:nvSpPr>
          <p:cNvPr id="5" name="4 Rectángulo"/>
          <p:cNvSpPr/>
          <p:nvPr/>
        </p:nvSpPr>
        <p:spPr bwMode="auto">
          <a:xfrm>
            <a:off x="1071538" y="1500174"/>
            <a:ext cx="7429552" cy="3071834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      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startTimeOut</a:t>
            </a:r>
            <a:r>
              <a:rPr lang="es-ES" sz="1800" dirty="0" smtClean="0"/>
              <a:t> = new 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(</a:t>
            </a:r>
            <a:r>
              <a:rPr lang="es-ES" sz="1800" dirty="0" err="1" smtClean="0"/>
              <a:t>StopGuard.class.getName</a:t>
            </a:r>
            <a:r>
              <a:rPr lang="es-ES" sz="1800" dirty="0" smtClean="0"/>
              <a:t>(), </a:t>
            </a:r>
            <a:r>
              <a:rPr lang="es-ES" sz="1800" dirty="0" err="1" smtClean="0"/>
              <a:t>null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    try {</a:t>
            </a:r>
          </a:p>
          <a:p>
            <a:r>
              <a:rPr lang="es-ES" sz="1800" dirty="0" smtClean="0"/>
              <a:t>            ah = </a:t>
            </a:r>
            <a:r>
              <a:rPr lang="es-ES" sz="1800" dirty="0" err="1" smtClean="0"/>
              <a:t>adm.getHandlerByAid</a:t>
            </a:r>
            <a:r>
              <a:rPr lang="es-ES" sz="1800" dirty="0" smtClean="0"/>
              <a:t>(</a:t>
            </a:r>
            <a:r>
              <a:rPr lang="es-ES" sz="1800" dirty="0" err="1" smtClean="0"/>
              <a:t>displayAgent.getAid</a:t>
            </a:r>
            <a:r>
              <a:rPr lang="es-ES" sz="1800" dirty="0" smtClean="0"/>
              <a:t>());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ah.sendEvent</a:t>
            </a:r>
            <a:r>
              <a:rPr lang="es-ES" sz="1800" dirty="0" smtClean="0"/>
              <a:t>(</a:t>
            </a:r>
            <a:r>
              <a:rPr lang="es-ES" sz="1800" dirty="0" err="1" smtClean="0"/>
              <a:t>startTimeOut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   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e)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e.printStackTrace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}</a:t>
            </a:r>
          </a:p>
          <a:p>
            <a:r>
              <a:rPr lang="es-ES" sz="1800" dirty="0" smtClean="0"/>
              <a:t>    }</a:t>
            </a:r>
          </a:p>
          <a:p>
            <a:r>
              <a:rPr lang="es-ES" sz="1800" dirty="0" smtClean="0"/>
              <a:t>}</a:t>
            </a:r>
          </a:p>
        </p:txBody>
      </p:sp>
      <p:sp>
        <p:nvSpPr>
          <p:cNvPr id="5" name="4 Rectángulo"/>
          <p:cNvSpPr/>
          <p:nvPr/>
        </p:nvSpPr>
        <p:spPr bwMode="auto">
          <a:xfrm>
            <a:off x="1571604" y="1500174"/>
            <a:ext cx="6715172" cy="2000264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Construcción de un Estado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142976" y="2467831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public class </a:t>
            </a:r>
            <a:r>
              <a:rPr lang="en-US" sz="1800" dirty="0" err="1" smtClean="0"/>
              <a:t>StateOdo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StateBESA</a:t>
            </a:r>
            <a:r>
              <a:rPr lang="en-US" sz="1800" dirty="0" smtClean="0"/>
              <a:t> {</a:t>
            </a:r>
          </a:p>
          <a:p>
            <a:r>
              <a:rPr lang="en-US" sz="1800" dirty="0" smtClean="0"/>
              <a:t>    /**</a:t>
            </a:r>
          </a:p>
          <a:p>
            <a:r>
              <a:rPr lang="en-US" sz="1800" dirty="0" smtClean="0"/>
              <a:t>     * Enumeration that indicates the </a:t>
            </a:r>
            <a:r>
              <a:rPr lang="en-US" sz="1800" dirty="0" err="1" smtClean="0"/>
              <a:t>posible</a:t>
            </a:r>
            <a:r>
              <a:rPr lang="en-US" sz="1800" dirty="0" smtClean="0"/>
              <a:t> states of the odometer.</a:t>
            </a:r>
          </a:p>
          <a:p>
            <a:r>
              <a:rPr lang="en-US" sz="1800" dirty="0" smtClean="0"/>
              <a:t>     */</a:t>
            </a:r>
          </a:p>
          <a:p>
            <a:r>
              <a:rPr lang="en-US" sz="1800" dirty="0" smtClean="0"/>
              <a:t>    public </a:t>
            </a:r>
            <a:r>
              <a:rPr lang="en-US" sz="1800" dirty="0" err="1" smtClean="0"/>
              <a:t>enum</a:t>
            </a:r>
            <a:r>
              <a:rPr lang="en-US" sz="1800" dirty="0" smtClean="0"/>
              <a:t> State {</a:t>
            </a:r>
          </a:p>
          <a:p>
            <a:r>
              <a:rPr lang="en-US" sz="1800" dirty="0" smtClean="0"/>
              <a:t>        Init, Start, Stop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  /**</a:t>
            </a:r>
          </a:p>
          <a:p>
            <a:r>
              <a:rPr lang="en-US" sz="1800" dirty="0" smtClean="0"/>
              <a:t>     * Current odometer state.</a:t>
            </a:r>
          </a:p>
          <a:p>
            <a:r>
              <a:rPr lang="en-US" sz="1800" dirty="0" smtClean="0"/>
              <a:t>     */</a:t>
            </a:r>
          </a:p>
          <a:p>
            <a:r>
              <a:rPr lang="en-US" sz="1800" dirty="0" smtClean="0"/>
              <a:t>    private State </a:t>
            </a:r>
            <a:r>
              <a:rPr lang="en-US" sz="1800" dirty="0" err="1" smtClean="0"/>
              <a:t>state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</a:t>
            </a:r>
          </a:p>
          <a:p>
            <a:r>
              <a:rPr lang="en-US" sz="1800" dirty="0" smtClean="0"/>
              <a:t>    .</a:t>
            </a:r>
          </a:p>
          <a:p>
            <a:r>
              <a:rPr lang="en-US" sz="1800" dirty="0" smtClean="0"/>
              <a:t>    .</a:t>
            </a:r>
          </a:p>
          <a:p>
            <a:r>
              <a:rPr lang="en-US" sz="1800" dirty="0" smtClean="0"/>
              <a:t>}</a:t>
            </a:r>
            <a:endParaRPr lang="es-E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Construcción de un Estado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142976" y="2467831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public class </a:t>
            </a:r>
            <a:r>
              <a:rPr lang="en-US" sz="1800" dirty="0" err="1" smtClean="0"/>
              <a:t>StateOdo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StateBESA</a:t>
            </a:r>
            <a:r>
              <a:rPr lang="en-US" sz="1800" dirty="0" smtClean="0"/>
              <a:t> {</a:t>
            </a:r>
          </a:p>
          <a:p>
            <a:r>
              <a:rPr lang="en-US" sz="1800" dirty="0" smtClean="0"/>
              <a:t>    /**</a:t>
            </a:r>
          </a:p>
          <a:p>
            <a:r>
              <a:rPr lang="en-US" sz="1800" dirty="0" smtClean="0"/>
              <a:t>     * Enumeration that indicates the </a:t>
            </a:r>
            <a:r>
              <a:rPr lang="en-US" sz="1800" dirty="0" err="1" smtClean="0"/>
              <a:t>posible</a:t>
            </a:r>
            <a:r>
              <a:rPr lang="en-US" sz="1800" dirty="0" smtClean="0"/>
              <a:t> states of the odometer.</a:t>
            </a:r>
          </a:p>
          <a:p>
            <a:r>
              <a:rPr lang="en-US" sz="1800" dirty="0" smtClean="0"/>
              <a:t>     */</a:t>
            </a:r>
          </a:p>
          <a:p>
            <a:r>
              <a:rPr lang="en-US" sz="1800" dirty="0" smtClean="0"/>
              <a:t>    public </a:t>
            </a:r>
            <a:r>
              <a:rPr lang="en-US" sz="1800" dirty="0" err="1" smtClean="0"/>
              <a:t>enum</a:t>
            </a:r>
            <a:r>
              <a:rPr lang="en-US" sz="1800" dirty="0" smtClean="0"/>
              <a:t> State {</a:t>
            </a:r>
          </a:p>
          <a:p>
            <a:r>
              <a:rPr lang="en-US" sz="1800" dirty="0" smtClean="0"/>
              <a:t>        Init, Start, Stop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  /**</a:t>
            </a:r>
          </a:p>
          <a:p>
            <a:r>
              <a:rPr lang="en-US" sz="1800" dirty="0" smtClean="0"/>
              <a:t>     * Current odometer state.</a:t>
            </a:r>
          </a:p>
          <a:p>
            <a:r>
              <a:rPr lang="en-US" sz="1800" dirty="0" smtClean="0"/>
              <a:t>     */</a:t>
            </a:r>
          </a:p>
          <a:p>
            <a:r>
              <a:rPr lang="en-US" sz="1800" dirty="0" smtClean="0"/>
              <a:t>    private State </a:t>
            </a:r>
            <a:r>
              <a:rPr lang="en-US" sz="1800" dirty="0" err="1" smtClean="0"/>
              <a:t>state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</a:t>
            </a:r>
          </a:p>
          <a:p>
            <a:r>
              <a:rPr lang="en-US" sz="1800" dirty="0" smtClean="0"/>
              <a:t>    .</a:t>
            </a:r>
          </a:p>
          <a:p>
            <a:r>
              <a:rPr lang="en-US" sz="1800" dirty="0" smtClean="0"/>
              <a:t>    .</a:t>
            </a:r>
          </a:p>
          <a:p>
            <a:r>
              <a:rPr lang="en-US" sz="1800" dirty="0" smtClean="0"/>
              <a:t>}</a:t>
            </a:r>
            <a:endParaRPr lang="es-ES" sz="1800" dirty="0" smtClean="0"/>
          </a:p>
        </p:txBody>
      </p:sp>
      <p:sp>
        <p:nvSpPr>
          <p:cNvPr id="5" name="4 Rectángulo"/>
          <p:cNvSpPr/>
          <p:nvPr/>
        </p:nvSpPr>
        <p:spPr bwMode="auto">
          <a:xfrm>
            <a:off x="2214546" y="2428868"/>
            <a:ext cx="2714644" cy="428628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Guardas </a:t>
            </a:r>
            <a:r>
              <a:rPr lang="es-ES" dirty="0"/>
              <a:t>S</a:t>
            </a:r>
            <a:r>
              <a:rPr lang="es-ES" dirty="0" smtClean="0"/>
              <a:t>in Evaluación Booleana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42976" y="2467831"/>
            <a:ext cx="7643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DisplayGuard</a:t>
            </a:r>
            <a:r>
              <a:rPr lang="es-ES" sz="1800" dirty="0" smtClean="0"/>
              <a:t> 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</a:t>
            </a:r>
            <a:r>
              <a:rPr lang="es-ES" sz="1800" dirty="0" err="1" smtClean="0"/>
              <a:t>GuardBESA</a:t>
            </a:r>
            <a:r>
              <a:rPr lang="es-ES" sz="1800" dirty="0" smtClean="0"/>
              <a:t> {</a:t>
            </a:r>
          </a:p>
          <a:p>
            <a:endParaRPr lang="es-ES" sz="1800" dirty="0" smtClean="0"/>
          </a:p>
          <a:p>
            <a:r>
              <a:rPr lang="es-ES" sz="1800" dirty="0" smtClean="0"/>
              <a:t>    /**</a:t>
            </a:r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Displays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progress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odometer</a:t>
            </a:r>
            <a:r>
              <a:rPr lang="es-ES" sz="1800" dirty="0" smtClean="0"/>
              <a:t> </a:t>
            </a:r>
            <a:r>
              <a:rPr lang="es-ES" sz="1800" dirty="0" err="1" smtClean="0"/>
              <a:t>counter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</a:t>
            </a:r>
          </a:p>
          <a:p>
            <a:r>
              <a:rPr lang="es-ES" sz="1800" dirty="0" smtClean="0"/>
              <a:t>     * @</a:t>
            </a:r>
            <a:r>
              <a:rPr lang="es-ES" sz="1800" dirty="0" err="1" smtClean="0"/>
              <a:t>param</a:t>
            </a:r>
            <a:r>
              <a:rPr lang="es-ES" sz="1800" dirty="0" smtClean="0"/>
              <a:t> </a:t>
            </a:r>
            <a:r>
              <a:rPr lang="es-ES" sz="1800" dirty="0" err="1" smtClean="0"/>
              <a:t>dataEvent</a:t>
            </a:r>
            <a:r>
              <a:rPr lang="es-ES" sz="1800" dirty="0" smtClean="0"/>
              <a:t> </a:t>
            </a:r>
            <a:r>
              <a:rPr lang="es-ES" sz="1800" dirty="0" err="1" smtClean="0"/>
              <a:t>Event</a:t>
            </a:r>
            <a:r>
              <a:rPr lang="es-ES" sz="1800" dirty="0" smtClean="0"/>
              <a:t> </a:t>
            </a:r>
            <a:r>
              <a:rPr lang="es-ES" sz="1800" dirty="0" err="1" smtClean="0"/>
              <a:t>with</a:t>
            </a:r>
            <a:r>
              <a:rPr lang="es-ES" sz="1800" dirty="0" smtClean="0"/>
              <a:t>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data.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</a:t>
            </a:r>
            <a:r>
              <a:rPr lang="es-ES" sz="1800" dirty="0" err="1" smtClean="0"/>
              <a:t>contains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possible</a:t>
            </a:r>
            <a:endParaRPr lang="es-ES" sz="1800" dirty="0" smtClean="0"/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message</a:t>
            </a:r>
            <a:r>
              <a:rPr lang="es-ES" sz="1800" dirty="0" smtClean="0"/>
              <a:t>: SHOW.</a:t>
            </a:r>
          </a:p>
          <a:p>
            <a:r>
              <a:rPr lang="es-ES" sz="1800" dirty="0" smtClean="0"/>
              <a:t>     */</a:t>
            </a:r>
          </a:p>
          <a:p>
            <a:r>
              <a:rPr lang="es-ES" sz="1800" dirty="0" smtClean="0"/>
              <a:t> 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funcExecGuard</a:t>
            </a:r>
            <a:r>
              <a:rPr lang="es-ES" sz="1800" dirty="0" smtClean="0"/>
              <a:t>(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dataEvent</a:t>
            </a:r>
            <a:r>
              <a:rPr lang="es-ES" sz="1800" dirty="0" smtClean="0"/>
              <a:t>) {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Gets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data </a:t>
            </a:r>
            <a:r>
              <a:rPr lang="es-ES" sz="1800" dirty="0" err="1" smtClean="0"/>
              <a:t>from</a:t>
            </a:r>
            <a:r>
              <a:rPr lang="es-ES" sz="1800" dirty="0" smtClean="0"/>
              <a:t> </a:t>
            </a:r>
            <a:r>
              <a:rPr lang="es-ES" sz="1800" dirty="0" err="1" smtClean="0"/>
              <a:t>event</a:t>
            </a:r>
            <a:r>
              <a:rPr lang="es-ES" sz="1800" dirty="0" smtClean="0"/>
              <a:t>. </a:t>
            </a:r>
            <a:r>
              <a:rPr lang="es-ES" sz="1800" dirty="0" err="1" smtClean="0"/>
              <a:t>Gets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agente </a:t>
            </a:r>
            <a:r>
              <a:rPr lang="es-ES" sz="1800" dirty="0" err="1" smtClean="0"/>
              <a:t>state</a:t>
            </a:r>
            <a:r>
              <a:rPr lang="es-ES" sz="1800" dirty="0" smtClean="0"/>
              <a:t>.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data = ((</a:t>
            </a:r>
            <a:r>
              <a:rPr lang="es-ES" sz="1800" dirty="0" err="1" smtClean="0"/>
              <a:t>DataOdo</a:t>
            </a:r>
            <a:r>
              <a:rPr lang="es-ES" sz="1800" dirty="0" smtClean="0"/>
              <a:t>) </a:t>
            </a:r>
            <a:r>
              <a:rPr lang="es-ES" sz="1800" dirty="0" err="1" smtClean="0"/>
              <a:t>dataEvent.getData</a:t>
            </a:r>
            <a:r>
              <a:rPr lang="es-ES" sz="1800" dirty="0" smtClean="0"/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Guardas </a:t>
            </a:r>
            <a:r>
              <a:rPr lang="es-ES" dirty="0"/>
              <a:t>S</a:t>
            </a:r>
            <a:r>
              <a:rPr lang="es-ES" dirty="0" smtClean="0"/>
              <a:t>in Evaluación Booleana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42976" y="2467831"/>
            <a:ext cx="7643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DisplayGuard</a:t>
            </a:r>
            <a:r>
              <a:rPr lang="es-ES" sz="1800" dirty="0" smtClean="0"/>
              <a:t> 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</a:t>
            </a:r>
            <a:r>
              <a:rPr lang="es-ES" sz="1800" dirty="0" err="1" smtClean="0"/>
              <a:t>GuardBESA</a:t>
            </a:r>
            <a:r>
              <a:rPr lang="es-ES" sz="1800" dirty="0" smtClean="0"/>
              <a:t> {</a:t>
            </a:r>
          </a:p>
          <a:p>
            <a:endParaRPr lang="es-ES" sz="1800" dirty="0" smtClean="0"/>
          </a:p>
          <a:p>
            <a:r>
              <a:rPr lang="es-ES" sz="1800" dirty="0" smtClean="0"/>
              <a:t>    /**</a:t>
            </a:r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Displays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progress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odometer</a:t>
            </a:r>
            <a:r>
              <a:rPr lang="es-ES" sz="1800" dirty="0" smtClean="0"/>
              <a:t> </a:t>
            </a:r>
            <a:r>
              <a:rPr lang="es-ES" sz="1800" dirty="0" err="1" smtClean="0"/>
              <a:t>counter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</a:t>
            </a:r>
          </a:p>
          <a:p>
            <a:r>
              <a:rPr lang="es-ES" sz="1800" dirty="0" smtClean="0"/>
              <a:t>     * @</a:t>
            </a:r>
            <a:r>
              <a:rPr lang="es-ES" sz="1800" dirty="0" err="1" smtClean="0"/>
              <a:t>param</a:t>
            </a:r>
            <a:r>
              <a:rPr lang="es-ES" sz="1800" dirty="0" smtClean="0"/>
              <a:t> </a:t>
            </a:r>
            <a:r>
              <a:rPr lang="es-ES" sz="1800" dirty="0" err="1" smtClean="0"/>
              <a:t>dataEvent</a:t>
            </a:r>
            <a:r>
              <a:rPr lang="es-ES" sz="1800" dirty="0" smtClean="0"/>
              <a:t> </a:t>
            </a:r>
            <a:r>
              <a:rPr lang="es-ES" sz="1800" dirty="0" err="1" smtClean="0"/>
              <a:t>Event</a:t>
            </a:r>
            <a:r>
              <a:rPr lang="es-ES" sz="1800" dirty="0" smtClean="0"/>
              <a:t> </a:t>
            </a:r>
            <a:r>
              <a:rPr lang="es-ES" sz="1800" dirty="0" err="1" smtClean="0"/>
              <a:t>with</a:t>
            </a:r>
            <a:r>
              <a:rPr lang="es-ES" sz="1800" dirty="0" smtClean="0"/>
              <a:t>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data.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</a:t>
            </a:r>
            <a:r>
              <a:rPr lang="es-ES" sz="1800" dirty="0" err="1" smtClean="0"/>
              <a:t>contains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possible</a:t>
            </a:r>
            <a:endParaRPr lang="es-ES" sz="1800" dirty="0" smtClean="0"/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message</a:t>
            </a:r>
            <a:r>
              <a:rPr lang="es-ES" sz="1800" dirty="0" smtClean="0"/>
              <a:t>: SHOW.</a:t>
            </a:r>
          </a:p>
          <a:p>
            <a:r>
              <a:rPr lang="es-ES" sz="1800" dirty="0" smtClean="0"/>
              <a:t>     */</a:t>
            </a:r>
          </a:p>
          <a:p>
            <a:r>
              <a:rPr lang="es-ES" sz="1800" dirty="0" smtClean="0"/>
              <a:t> 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funcExecGuard</a:t>
            </a:r>
            <a:r>
              <a:rPr lang="es-ES" sz="1800" dirty="0" smtClean="0"/>
              <a:t>(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dataEvent</a:t>
            </a:r>
            <a:r>
              <a:rPr lang="es-ES" sz="1800" dirty="0" smtClean="0"/>
              <a:t>) {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Gets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data </a:t>
            </a:r>
            <a:r>
              <a:rPr lang="es-ES" sz="1800" dirty="0" err="1" smtClean="0"/>
              <a:t>from</a:t>
            </a:r>
            <a:r>
              <a:rPr lang="es-ES" sz="1800" dirty="0" smtClean="0"/>
              <a:t> </a:t>
            </a:r>
            <a:r>
              <a:rPr lang="es-ES" sz="1800" dirty="0" err="1" smtClean="0"/>
              <a:t>event</a:t>
            </a:r>
            <a:r>
              <a:rPr lang="es-ES" sz="1800" dirty="0" smtClean="0"/>
              <a:t>. </a:t>
            </a:r>
            <a:r>
              <a:rPr lang="es-ES" sz="1800" dirty="0" err="1" smtClean="0"/>
              <a:t>Gets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agente </a:t>
            </a:r>
            <a:r>
              <a:rPr lang="es-ES" sz="1800" dirty="0" err="1" smtClean="0"/>
              <a:t>state</a:t>
            </a:r>
            <a:r>
              <a:rPr lang="es-ES" sz="1800" dirty="0" smtClean="0"/>
              <a:t>.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data = ((</a:t>
            </a:r>
            <a:r>
              <a:rPr lang="es-ES" sz="1800" dirty="0" err="1" smtClean="0"/>
              <a:t>DataOdo</a:t>
            </a:r>
            <a:r>
              <a:rPr lang="es-ES" sz="1800" dirty="0" smtClean="0"/>
              <a:t>) </a:t>
            </a:r>
            <a:r>
              <a:rPr lang="es-ES" sz="1800" dirty="0" err="1" smtClean="0"/>
              <a:t>dataEvent.getData</a:t>
            </a:r>
            <a:r>
              <a:rPr lang="es-ES" sz="1800" dirty="0" smtClean="0"/>
              <a:t>());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2214546" y="2428868"/>
            <a:ext cx="3000396" cy="428628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Guardas </a:t>
            </a:r>
            <a:r>
              <a:rPr lang="es-ES" dirty="0"/>
              <a:t>S</a:t>
            </a:r>
            <a:r>
              <a:rPr lang="es-ES" dirty="0" smtClean="0"/>
              <a:t>in Evaluación Booleana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42976" y="2467831"/>
            <a:ext cx="7643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DisplayGuard</a:t>
            </a:r>
            <a:r>
              <a:rPr lang="es-ES" sz="1800" dirty="0" smtClean="0"/>
              <a:t> 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</a:t>
            </a:r>
            <a:r>
              <a:rPr lang="es-ES" sz="1800" dirty="0" err="1" smtClean="0"/>
              <a:t>GuardBESA</a:t>
            </a:r>
            <a:r>
              <a:rPr lang="es-ES" sz="1800" dirty="0" smtClean="0"/>
              <a:t> {</a:t>
            </a:r>
          </a:p>
          <a:p>
            <a:endParaRPr lang="es-ES" sz="1800" dirty="0" smtClean="0"/>
          </a:p>
          <a:p>
            <a:r>
              <a:rPr lang="es-ES" sz="1800" dirty="0" smtClean="0"/>
              <a:t>    /**</a:t>
            </a:r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Displays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progress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odometer</a:t>
            </a:r>
            <a:r>
              <a:rPr lang="es-ES" sz="1800" dirty="0" smtClean="0"/>
              <a:t> </a:t>
            </a:r>
            <a:r>
              <a:rPr lang="es-ES" sz="1800" dirty="0" err="1" smtClean="0"/>
              <a:t>counter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</a:t>
            </a:r>
          </a:p>
          <a:p>
            <a:r>
              <a:rPr lang="es-ES" sz="1800" dirty="0" smtClean="0"/>
              <a:t>     * @</a:t>
            </a:r>
            <a:r>
              <a:rPr lang="es-ES" sz="1800" dirty="0" err="1" smtClean="0"/>
              <a:t>param</a:t>
            </a:r>
            <a:r>
              <a:rPr lang="es-ES" sz="1800" dirty="0" smtClean="0"/>
              <a:t> </a:t>
            </a:r>
            <a:r>
              <a:rPr lang="es-ES" sz="1800" dirty="0" err="1" smtClean="0"/>
              <a:t>dataEvent</a:t>
            </a:r>
            <a:r>
              <a:rPr lang="es-ES" sz="1800" dirty="0" smtClean="0"/>
              <a:t> </a:t>
            </a:r>
            <a:r>
              <a:rPr lang="es-ES" sz="1800" dirty="0" err="1" smtClean="0"/>
              <a:t>Event</a:t>
            </a:r>
            <a:r>
              <a:rPr lang="es-ES" sz="1800" dirty="0" smtClean="0"/>
              <a:t> </a:t>
            </a:r>
            <a:r>
              <a:rPr lang="es-ES" sz="1800" dirty="0" err="1" smtClean="0"/>
              <a:t>with</a:t>
            </a:r>
            <a:r>
              <a:rPr lang="es-ES" sz="1800" dirty="0" smtClean="0"/>
              <a:t>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data.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</a:t>
            </a:r>
            <a:r>
              <a:rPr lang="es-ES" sz="1800" dirty="0" err="1" smtClean="0"/>
              <a:t>contains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possible</a:t>
            </a:r>
            <a:endParaRPr lang="es-ES" sz="1800" dirty="0" smtClean="0"/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message</a:t>
            </a:r>
            <a:r>
              <a:rPr lang="es-ES" sz="1800" dirty="0" smtClean="0"/>
              <a:t>: SHOW.</a:t>
            </a:r>
          </a:p>
          <a:p>
            <a:r>
              <a:rPr lang="es-ES" sz="1800" dirty="0" smtClean="0"/>
              <a:t>     */</a:t>
            </a:r>
          </a:p>
          <a:p>
            <a:r>
              <a:rPr lang="es-ES" sz="1800" dirty="0" smtClean="0"/>
              <a:t> 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funcExecGuard</a:t>
            </a:r>
            <a:r>
              <a:rPr lang="es-ES" sz="1800" dirty="0" smtClean="0"/>
              <a:t>(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dataEvent</a:t>
            </a:r>
            <a:r>
              <a:rPr lang="es-ES" sz="1800" dirty="0" smtClean="0"/>
              <a:t>) {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Gets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data </a:t>
            </a:r>
            <a:r>
              <a:rPr lang="es-ES" sz="1800" dirty="0" err="1" smtClean="0"/>
              <a:t>from</a:t>
            </a:r>
            <a:r>
              <a:rPr lang="es-ES" sz="1800" dirty="0" smtClean="0"/>
              <a:t> </a:t>
            </a:r>
            <a:r>
              <a:rPr lang="es-ES" sz="1800" dirty="0" err="1" smtClean="0"/>
              <a:t>event</a:t>
            </a:r>
            <a:r>
              <a:rPr lang="es-ES" sz="1800" dirty="0" smtClean="0"/>
              <a:t>. </a:t>
            </a:r>
            <a:r>
              <a:rPr lang="es-ES" sz="1800" dirty="0" err="1" smtClean="0"/>
              <a:t>Gets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agente </a:t>
            </a:r>
            <a:r>
              <a:rPr lang="es-ES" sz="1800" dirty="0" err="1" smtClean="0"/>
              <a:t>state</a:t>
            </a:r>
            <a:r>
              <a:rPr lang="es-ES" sz="1800" dirty="0" smtClean="0"/>
              <a:t>.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data = ((</a:t>
            </a:r>
            <a:r>
              <a:rPr lang="es-ES" sz="1800" dirty="0" err="1" smtClean="0"/>
              <a:t>DataOdo</a:t>
            </a:r>
            <a:r>
              <a:rPr lang="es-ES" sz="1800" dirty="0" smtClean="0"/>
              <a:t>) </a:t>
            </a:r>
            <a:r>
              <a:rPr lang="es-ES" sz="1800" dirty="0" err="1" smtClean="0"/>
              <a:t>dataEvent.getData</a:t>
            </a:r>
            <a:r>
              <a:rPr lang="es-ES" sz="1800" dirty="0" smtClean="0"/>
              <a:t>());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1357290" y="4714884"/>
            <a:ext cx="4786346" cy="1785950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Guardas con Evaluación </a:t>
            </a:r>
            <a:r>
              <a:rPr lang="es-ES" dirty="0"/>
              <a:t>B</a:t>
            </a:r>
            <a:r>
              <a:rPr lang="es-ES" dirty="0" smtClean="0"/>
              <a:t>ooleana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42976" y="2467831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GuardOdoModify</a:t>
            </a:r>
            <a:r>
              <a:rPr lang="es-ES" sz="1800" dirty="0" smtClean="0"/>
              <a:t> 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</a:t>
            </a:r>
            <a:r>
              <a:rPr lang="es-ES" sz="1800" dirty="0" err="1" smtClean="0"/>
              <a:t>GuardBESA</a:t>
            </a:r>
            <a:r>
              <a:rPr lang="es-ES" sz="1800" dirty="0" smtClean="0"/>
              <a:t> {</a:t>
            </a:r>
          </a:p>
          <a:p>
            <a:endParaRPr lang="es-ES" sz="1800" dirty="0" smtClean="0"/>
          </a:p>
          <a:p>
            <a:r>
              <a:rPr lang="es-ES" sz="1800" dirty="0" smtClean="0"/>
              <a:t>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boolean</a:t>
            </a:r>
            <a:r>
              <a:rPr lang="es-ES" sz="1800" dirty="0" smtClean="0"/>
              <a:t> </a:t>
            </a:r>
            <a:r>
              <a:rPr lang="es-ES" sz="1800" dirty="0" err="1" smtClean="0"/>
              <a:t>funcEvalBool</a:t>
            </a:r>
            <a:r>
              <a:rPr lang="es-ES" sz="1800" dirty="0" smtClean="0"/>
              <a:t>(</a:t>
            </a:r>
            <a:r>
              <a:rPr lang="es-ES" sz="1800" dirty="0" err="1" smtClean="0"/>
              <a:t>StateBESA</a:t>
            </a:r>
            <a:r>
              <a:rPr lang="es-ES" sz="1800" dirty="0" smtClean="0"/>
              <a:t> </a:t>
            </a:r>
            <a:r>
              <a:rPr lang="es-ES" sz="1800" dirty="0" err="1" smtClean="0"/>
              <a:t>objEvalBool</a:t>
            </a:r>
            <a:r>
              <a:rPr lang="es-ES" sz="1800" dirty="0" smtClean="0"/>
              <a:t>) {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CounterOdo</a:t>
            </a:r>
            <a:r>
              <a:rPr lang="es-ES" sz="1800" dirty="0" smtClean="0"/>
              <a:t> </a:t>
            </a:r>
            <a:r>
              <a:rPr lang="es-ES" sz="1800" dirty="0" err="1" smtClean="0"/>
              <a:t>counter</a:t>
            </a:r>
            <a:r>
              <a:rPr lang="es-ES" sz="1800" dirty="0" smtClean="0"/>
              <a:t> = ((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) </a:t>
            </a:r>
            <a:r>
              <a:rPr lang="es-ES" sz="1800" dirty="0" err="1" smtClean="0"/>
              <a:t>objEvalBool</a:t>
            </a:r>
            <a:r>
              <a:rPr lang="es-ES" sz="1800" dirty="0" smtClean="0"/>
              <a:t>).</a:t>
            </a:r>
            <a:r>
              <a:rPr lang="es-ES" sz="1800" dirty="0" err="1" smtClean="0"/>
              <a:t>getCounter</a:t>
            </a:r>
            <a:r>
              <a:rPr lang="es-ES" sz="1800" dirty="0" smtClean="0"/>
              <a:t>();             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ReportBESA.debug</a:t>
            </a:r>
            <a:r>
              <a:rPr lang="es-ES" sz="1800" dirty="0" smtClean="0"/>
              <a:t>("ESTOY EVALUANDO MODIFY");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if</a:t>
            </a:r>
            <a:r>
              <a:rPr lang="es-ES" sz="1800" dirty="0" smtClean="0"/>
              <a:t> (</a:t>
            </a:r>
            <a:r>
              <a:rPr lang="es-ES" sz="1800" dirty="0" err="1" smtClean="0"/>
              <a:t>counter.getValue</a:t>
            </a:r>
            <a:r>
              <a:rPr lang="es-ES" sz="1800" dirty="0" smtClean="0"/>
              <a:t>() &lt; 1000) {                             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true;</a:t>
            </a:r>
          </a:p>
          <a:p>
            <a:r>
              <a:rPr lang="es-ES" sz="1800" dirty="0" smtClean="0"/>
              <a:t>        } </a:t>
            </a:r>
            <a:r>
              <a:rPr lang="es-ES" sz="1800" dirty="0" err="1" smtClean="0"/>
              <a:t>else</a:t>
            </a:r>
            <a:r>
              <a:rPr lang="es-ES" sz="1800" dirty="0" smtClean="0"/>
              <a:t>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false;</a:t>
            </a:r>
          </a:p>
          <a:p>
            <a:r>
              <a:rPr lang="es-ES" sz="1800" dirty="0" smtClean="0"/>
              <a:t>        }</a:t>
            </a:r>
          </a:p>
          <a:p>
            <a:r>
              <a:rPr lang="es-ES" sz="1800" dirty="0" smtClean="0"/>
              <a:t>    }</a:t>
            </a:r>
          </a:p>
          <a:p>
            <a:endParaRPr lang="es-ES" sz="1800" dirty="0" smtClean="0"/>
          </a:p>
          <a:p>
            <a:r>
              <a:rPr lang="es-ES" sz="1800" dirty="0" smtClean="0"/>
              <a:t> 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funcExecGuard</a:t>
            </a:r>
            <a:r>
              <a:rPr lang="es-ES" sz="1800" dirty="0" smtClean="0"/>
              <a:t>(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dataEvent</a:t>
            </a:r>
            <a:r>
              <a:rPr lang="es-ES" sz="1800" dirty="0" smtClean="0"/>
              <a:t>) {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1285852" y="3071810"/>
            <a:ext cx="5572164" cy="2786082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Guardas con Evaluación </a:t>
            </a:r>
            <a:r>
              <a:rPr lang="es-ES" dirty="0"/>
              <a:t>B</a:t>
            </a:r>
            <a:r>
              <a:rPr lang="es-ES" dirty="0" smtClean="0"/>
              <a:t>ooleana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42976" y="2467831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GuardOdoModify</a:t>
            </a:r>
            <a:r>
              <a:rPr lang="es-ES" sz="1800" dirty="0" smtClean="0"/>
              <a:t> 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</a:t>
            </a:r>
            <a:r>
              <a:rPr lang="es-ES" sz="1800" dirty="0" err="1" smtClean="0"/>
              <a:t>GuardBESA</a:t>
            </a:r>
            <a:r>
              <a:rPr lang="es-ES" sz="1800" dirty="0" smtClean="0"/>
              <a:t> {</a:t>
            </a:r>
          </a:p>
          <a:p>
            <a:endParaRPr lang="es-ES" sz="1800" dirty="0" smtClean="0"/>
          </a:p>
          <a:p>
            <a:r>
              <a:rPr lang="es-ES" sz="1800" dirty="0" smtClean="0"/>
              <a:t>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boolean</a:t>
            </a:r>
            <a:r>
              <a:rPr lang="es-ES" sz="1800" dirty="0" smtClean="0"/>
              <a:t> </a:t>
            </a:r>
            <a:r>
              <a:rPr lang="es-ES" sz="1800" dirty="0" err="1" smtClean="0"/>
              <a:t>funcEvalBool</a:t>
            </a:r>
            <a:r>
              <a:rPr lang="es-ES" sz="1800" dirty="0" smtClean="0"/>
              <a:t>(</a:t>
            </a:r>
            <a:r>
              <a:rPr lang="es-ES" sz="1800" dirty="0" err="1" smtClean="0"/>
              <a:t>StateBESA</a:t>
            </a:r>
            <a:r>
              <a:rPr lang="es-ES" sz="1800" dirty="0" smtClean="0"/>
              <a:t> </a:t>
            </a:r>
            <a:r>
              <a:rPr lang="es-ES" sz="1800" dirty="0" err="1" smtClean="0"/>
              <a:t>objEvalBool</a:t>
            </a:r>
            <a:r>
              <a:rPr lang="es-ES" sz="1800" dirty="0" smtClean="0"/>
              <a:t>) {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CounterOdo</a:t>
            </a:r>
            <a:r>
              <a:rPr lang="es-ES" sz="1800" dirty="0" smtClean="0"/>
              <a:t> </a:t>
            </a:r>
            <a:r>
              <a:rPr lang="es-ES" sz="1800" dirty="0" err="1" smtClean="0"/>
              <a:t>counter</a:t>
            </a:r>
            <a:r>
              <a:rPr lang="es-ES" sz="1800" dirty="0" smtClean="0"/>
              <a:t> = ((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) </a:t>
            </a:r>
            <a:r>
              <a:rPr lang="es-ES" sz="1800" dirty="0" err="1" smtClean="0"/>
              <a:t>objEvalBool</a:t>
            </a:r>
            <a:r>
              <a:rPr lang="es-ES" sz="1800" dirty="0" smtClean="0"/>
              <a:t>).</a:t>
            </a:r>
            <a:r>
              <a:rPr lang="es-ES" sz="1800" dirty="0" err="1" smtClean="0"/>
              <a:t>getCounter</a:t>
            </a:r>
            <a:r>
              <a:rPr lang="es-ES" sz="1800" dirty="0" smtClean="0"/>
              <a:t>();             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ReportBESA.debug</a:t>
            </a:r>
            <a:r>
              <a:rPr lang="es-ES" sz="1800" dirty="0" smtClean="0"/>
              <a:t>("ESTOY EVALUANDO MODIFY");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if</a:t>
            </a:r>
            <a:r>
              <a:rPr lang="es-ES" sz="1800" dirty="0" smtClean="0"/>
              <a:t> (</a:t>
            </a:r>
            <a:r>
              <a:rPr lang="es-ES" sz="1800" dirty="0" err="1" smtClean="0"/>
              <a:t>counter.getValue</a:t>
            </a:r>
            <a:r>
              <a:rPr lang="es-ES" sz="1800" dirty="0" smtClean="0"/>
              <a:t>() &lt; 1000) {                             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true;</a:t>
            </a:r>
          </a:p>
          <a:p>
            <a:r>
              <a:rPr lang="es-ES" sz="1800" dirty="0" smtClean="0"/>
              <a:t>        } </a:t>
            </a:r>
            <a:r>
              <a:rPr lang="es-ES" sz="1800" dirty="0" err="1" smtClean="0"/>
              <a:t>else</a:t>
            </a:r>
            <a:r>
              <a:rPr lang="es-ES" sz="1800" dirty="0" smtClean="0"/>
              <a:t>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false;</a:t>
            </a:r>
          </a:p>
          <a:p>
            <a:r>
              <a:rPr lang="es-ES" sz="1800" dirty="0" smtClean="0"/>
              <a:t>        }</a:t>
            </a:r>
          </a:p>
          <a:p>
            <a:r>
              <a:rPr lang="es-ES" sz="1800" dirty="0" smtClean="0"/>
              <a:t>    }</a:t>
            </a:r>
          </a:p>
          <a:p>
            <a:endParaRPr lang="es-ES" sz="1800" dirty="0" smtClean="0"/>
          </a:p>
          <a:p>
            <a:r>
              <a:rPr lang="es-ES" sz="1800" dirty="0" smtClean="0"/>
              <a:t> 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funcExecGuard</a:t>
            </a:r>
            <a:r>
              <a:rPr lang="es-ES" sz="1800" dirty="0" smtClean="0"/>
              <a:t>(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dataEvent</a:t>
            </a:r>
            <a:r>
              <a:rPr lang="es-ES" sz="1800" dirty="0" smtClean="0"/>
              <a:t>) {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1285852" y="6000768"/>
            <a:ext cx="5572164" cy="714380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421" name="Group 125"/>
          <p:cNvGrpSpPr>
            <a:grpSpLocks/>
          </p:cNvGrpSpPr>
          <p:nvPr/>
        </p:nvGrpSpPr>
        <p:grpSpPr bwMode="auto">
          <a:xfrm>
            <a:off x="4724400" y="3913188"/>
            <a:ext cx="4419600" cy="2944812"/>
            <a:chOff x="3456" y="912"/>
            <a:chExt cx="2101" cy="1279"/>
          </a:xfrm>
        </p:grpSpPr>
        <p:grpSp>
          <p:nvGrpSpPr>
            <p:cNvPr id="183422" name="Group 126"/>
            <p:cNvGrpSpPr>
              <a:grpSpLocks/>
            </p:cNvGrpSpPr>
            <p:nvPr/>
          </p:nvGrpSpPr>
          <p:grpSpPr bwMode="auto">
            <a:xfrm>
              <a:off x="4992" y="1248"/>
              <a:ext cx="565" cy="520"/>
              <a:chOff x="1358" y="2465"/>
              <a:chExt cx="565" cy="520"/>
            </a:xfrm>
          </p:grpSpPr>
          <p:sp>
            <p:nvSpPr>
              <p:cNvPr id="183423" name="Freeform 127"/>
              <p:cNvSpPr>
                <a:spLocks/>
              </p:cNvSpPr>
              <p:nvPr/>
            </p:nvSpPr>
            <p:spPr bwMode="auto">
              <a:xfrm>
                <a:off x="1387" y="2761"/>
                <a:ext cx="76" cy="29"/>
              </a:xfrm>
              <a:custGeom>
                <a:avLst/>
                <a:gdLst/>
                <a:ahLst/>
                <a:cxnLst>
                  <a:cxn ang="0">
                    <a:pos x="54" y="7"/>
                  </a:cxn>
                  <a:cxn ang="0">
                    <a:pos x="54" y="15"/>
                  </a:cxn>
                  <a:cxn ang="0">
                    <a:pos x="52" y="22"/>
                  </a:cxn>
                  <a:cxn ang="0">
                    <a:pos x="46" y="26"/>
                  </a:cxn>
                  <a:cxn ang="0">
                    <a:pos x="40" y="31"/>
                  </a:cxn>
                  <a:cxn ang="0">
                    <a:pos x="35" y="31"/>
                  </a:cxn>
                  <a:cxn ang="0">
                    <a:pos x="29" y="31"/>
                  </a:cxn>
                  <a:cxn ang="0">
                    <a:pos x="23" y="31"/>
                  </a:cxn>
                  <a:cxn ang="0">
                    <a:pos x="17" y="29"/>
                  </a:cxn>
                  <a:cxn ang="0">
                    <a:pos x="13" y="28"/>
                  </a:cxn>
                  <a:cxn ang="0">
                    <a:pos x="8" y="25"/>
                  </a:cxn>
                  <a:cxn ang="0">
                    <a:pos x="3" y="22"/>
                  </a:cxn>
                  <a:cxn ang="0">
                    <a:pos x="0" y="17"/>
                  </a:cxn>
                  <a:cxn ang="0">
                    <a:pos x="3" y="8"/>
                  </a:cxn>
                  <a:cxn ang="0">
                    <a:pos x="10" y="5"/>
                  </a:cxn>
                  <a:cxn ang="0">
                    <a:pos x="20" y="2"/>
                  </a:cxn>
                  <a:cxn ang="0">
                    <a:pos x="28" y="0"/>
                  </a:cxn>
                  <a:cxn ang="0">
                    <a:pos x="36" y="0"/>
                  </a:cxn>
                  <a:cxn ang="0">
                    <a:pos x="43" y="0"/>
                  </a:cxn>
                  <a:cxn ang="0">
                    <a:pos x="48" y="2"/>
                  </a:cxn>
                  <a:cxn ang="0">
                    <a:pos x="54" y="7"/>
                  </a:cxn>
                </a:cxnLst>
                <a:rect l="0" t="0" r="r" b="b"/>
                <a:pathLst>
                  <a:path w="54" h="31">
                    <a:moveTo>
                      <a:pt x="54" y="7"/>
                    </a:moveTo>
                    <a:lnTo>
                      <a:pt x="54" y="15"/>
                    </a:lnTo>
                    <a:lnTo>
                      <a:pt x="52" y="22"/>
                    </a:lnTo>
                    <a:lnTo>
                      <a:pt x="46" y="26"/>
                    </a:lnTo>
                    <a:lnTo>
                      <a:pt x="40" y="31"/>
                    </a:lnTo>
                    <a:lnTo>
                      <a:pt x="35" y="31"/>
                    </a:lnTo>
                    <a:lnTo>
                      <a:pt x="29" y="31"/>
                    </a:lnTo>
                    <a:lnTo>
                      <a:pt x="23" y="31"/>
                    </a:lnTo>
                    <a:lnTo>
                      <a:pt x="17" y="29"/>
                    </a:lnTo>
                    <a:lnTo>
                      <a:pt x="13" y="28"/>
                    </a:lnTo>
                    <a:lnTo>
                      <a:pt x="8" y="25"/>
                    </a:lnTo>
                    <a:lnTo>
                      <a:pt x="3" y="22"/>
                    </a:lnTo>
                    <a:lnTo>
                      <a:pt x="0" y="17"/>
                    </a:lnTo>
                    <a:lnTo>
                      <a:pt x="3" y="8"/>
                    </a:lnTo>
                    <a:lnTo>
                      <a:pt x="10" y="5"/>
                    </a:lnTo>
                    <a:lnTo>
                      <a:pt x="20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8" y="2"/>
                    </a:lnTo>
                    <a:lnTo>
                      <a:pt x="54" y="7"/>
                    </a:lnTo>
                    <a:close/>
                  </a:path>
                </a:pathLst>
              </a:custGeom>
              <a:solidFill>
                <a:srgbClr val="7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24" name="Freeform 128"/>
              <p:cNvSpPr>
                <a:spLocks/>
              </p:cNvSpPr>
              <p:nvPr/>
            </p:nvSpPr>
            <p:spPr bwMode="auto">
              <a:xfrm>
                <a:off x="1610" y="2825"/>
                <a:ext cx="128" cy="65"/>
              </a:xfrm>
              <a:custGeom>
                <a:avLst/>
                <a:gdLst/>
                <a:ahLst/>
                <a:cxnLst>
                  <a:cxn ang="0">
                    <a:pos x="89" y="53"/>
                  </a:cxn>
                  <a:cxn ang="0">
                    <a:pos x="84" y="60"/>
                  </a:cxn>
                  <a:cxn ang="0">
                    <a:pos x="78" y="65"/>
                  </a:cxn>
                  <a:cxn ang="0">
                    <a:pos x="70" y="67"/>
                  </a:cxn>
                  <a:cxn ang="0">
                    <a:pos x="62" y="68"/>
                  </a:cxn>
                  <a:cxn ang="0">
                    <a:pos x="54" y="68"/>
                  </a:cxn>
                  <a:cxn ang="0">
                    <a:pos x="46" y="67"/>
                  </a:cxn>
                  <a:cxn ang="0">
                    <a:pos x="38" y="66"/>
                  </a:cxn>
                  <a:cxn ang="0">
                    <a:pos x="31" y="64"/>
                  </a:cxn>
                  <a:cxn ang="0">
                    <a:pos x="22" y="59"/>
                  </a:cxn>
                  <a:cxn ang="0">
                    <a:pos x="14" y="54"/>
                  </a:cxn>
                  <a:cxn ang="0">
                    <a:pos x="6" y="47"/>
                  </a:cxn>
                  <a:cxn ang="0">
                    <a:pos x="0" y="39"/>
                  </a:cxn>
                  <a:cxn ang="0">
                    <a:pos x="75" y="0"/>
                  </a:cxn>
                  <a:cxn ang="0">
                    <a:pos x="83" y="12"/>
                  </a:cxn>
                  <a:cxn ang="0">
                    <a:pos x="89" y="24"/>
                  </a:cxn>
                  <a:cxn ang="0">
                    <a:pos x="91" y="38"/>
                  </a:cxn>
                  <a:cxn ang="0">
                    <a:pos x="89" y="53"/>
                  </a:cxn>
                </a:cxnLst>
                <a:rect l="0" t="0" r="r" b="b"/>
                <a:pathLst>
                  <a:path w="91" h="68">
                    <a:moveTo>
                      <a:pt x="89" y="53"/>
                    </a:moveTo>
                    <a:lnTo>
                      <a:pt x="84" y="60"/>
                    </a:lnTo>
                    <a:lnTo>
                      <a:pt x="78" y="65"/>
                    </a:lnTo>
                    <a:lnTo>
                      <a:pt x="70" y="67"/>
                    </a:lnTo>
                    <a:lnTo>
                      <a:pt x="62" y="68"/>
                    </a:lnTo>
                    <a:lnTo>
                      <a:pt x="54" y="68"/>
                    </a:lnTo>
                    <a:lnTo>
                      <a:pt x="46" y="67"/>
                    </a:lnTo>
                    <a:lnTo>
                      <a:pt x="38" y="66"/>
                    </a:lnTo>
                    <a:lnTo>
                      <a:pt x="31" y="64"/>
                    </a:lnTo>
                    <a:lnTo>
                      <a:pt x="22" y="59"/>
                    </a:lnTo>
                    <a:lnTo>
                      <a:pt x="14" y="54"/>
                    </a:lnTo>
                    <a:lnTo>
                      <a:pt x="6" y="47"/>
                    </a:lnTo>
                    <a:lnTo>
                      <a:pt x="0" y="39"/>
                    </a:lnTo>
                    <a:lnTo>
                      <a:pt x="75" y="0"/>
                    </a:lnTo>
                    <a:lnTo>
                      <a:pt x="83" y="12"/>
                    </a:lnTo>
                    <a:lnTo>
                      <a:pt x="89" y="24"/>
                    </a:lnTo>
                    <a:lnTo>
                      <a:pt x="91" y="38"/>
                    </a:lnTo>
                    <a:lnTo>
                      <a:pt x="89" y="53"/>
                    </a:lnTo>
                    <a:close/>
                  </a:path>
                </a:pathLst>
              </a:custGeom>
              <a:solidFill>
                <a:srgbClr val="7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25" name="Freeform 129"/>
              <p:cNvSpPr>
                <a:spLocks/>
              </p:cNvSpPr>
              <p:nvPr/>
            </p:nvSpPr>
            <p:spPr bwMode="auto">
              <a:xfrm>
                <a:off x="1381" y="2478"/>
                <a:ext cx="453" cy="484"/>
              </a:xfrm>
              <a:custGeom>
                <a:avLst/>
                <a:gdLst/>
                <a:ahLst/>
                <a:cxnLst>
                  <a:cxn ang="0">
                    <a:pos x="53" y="220"/>
                  </a:cxn>
                  <a:cxn ang="0">
                    <a:pos x="207" y="102"/>
                  </a:cxn>
                  <a:cxn ang="0">
                    <a:pos x="298" y="235"/>
                  </a:cxn>
                  <a:cxn ang="0">
                    <a:pos x="389" y="178"/>
                  </a:cxn>
                  <a:cxn ang="0">
                    <a:pos x="437" y="0"/>
                  </a:cxn>
                  <a:cxn ang="0">
                    <a:pos x="615" y="40"/>
                  </a:cxn>
                  <a:cxn ang="0">
                    <a:pos x="591" y="220"/>
                  </a:cxn>
                  <a:cxn ang="0">
                    <a:pos x="672" y="287"/>
                  </a:cxn>
                  <a:cxn ang="0">
                    <a:pos x="842" y="245"/>
                  </a:cxn>
                  <a:cxn ang="0">
                    <a:pos x="904" y="414"/>
                  </a:cxn>
                  <a:cxn ang="0">
                    <a:pos x="779" y="471"/>
                  </a:cxn>
                  <a:cxn ang="0">
                    <a:pos x="741" y="680"/>
                  </a:cxn>
                  <a:cxn ang="0">
                    <a:pos x="823" y="762"/>
                  </a:cxn>
                  <a:cxn ang="0">
                    <a:pos x="703" y="937"/>
                  </a:cxn>
                  <a:cxn ang="0">
                    <a:pos x="596" y="825"/>
                  </a:cxn>
                  <a:cxn ang="0">
                    <a:pos x="471" y="855"/>
                  </a:cxn>
                  <a:cxn ang="0">
                    <a:pos x="442" y="967"/>
                  </a:cxn>
                  <a:cxn ang="0">
                    <a:pos x="269" y="952"/>
                  </a:cxn>
                  <a:cxn ang="0">
                    <a:pos x="264" y="828"/>
                  </a:cxn>
                  <a:cxn ang="0">
                    <a:pos x="169" y="722"/>
                  </a:cxn>
                  <a:cxn ang="0">
                    <a:pos x="53" y="752"/>
                  </a:cxn>
                  <a:cxn ang="0">
                    <a:pos x="0" y="543"/>
                  </a:cxn>
                  <a:cxn ang="0">
                    <a:pos x="106" y="486"/>
                  </a:cxn>
                  <a:cxn ang="0">
                    <a:pos x="125" y="348"/>
                  </a:cxn>
                  <a:cxn ang="0">
                    <a:pos x="53" y="220"/>
                  </a:cxn>
                  <a:cxn ang="0">
                    <a:pos x="53" y="220"/>
                  </a:cxn>
                </a:cxnLst>
                <a:rect l="0" t="0" r="r" b="b"/>
                <a:pathLst>
                  <a:path w="904" h="967">
                    <a:moveTo>
                      <a:pt x="53" y="220"/>
                    </a:moveTo>
                    <a:lnTo>
                      <a:pt x="207" y="102"/>
                    </a:lnTo>
                    <a:lnTo>
                      <a:pt x="298" y="235"/>
                    </a:lnTo>
                    <a:lnTo>
                      <a:pt x="389" y="178"/>
                    </a:lnTo>
                    <a:lnTo>
                      <a:pt x="437" y="0"/>
                    </a:lnTo>
                    <a:lnTo>
                      <a:pt x="615" y="40"/>
                    </a:lnTo>
                    <a:lnTo>
                      <a:pt x="591" y="220"/>
                    </a:lnTo>
                    <a:lnTo>
                      <a:pt x="672" y="287"/>
                    </a:lnTo>
                    <a:lnTo>
                      <a:pt x="842" y="245"/>
                    </a:lnTo>
                    <a:lnTo>
                      <a:pt x="904" y="414"/>
                    </a:lnTo>
                    <a:lnTo>
                      <a:pt x="779" y="471"/>
                    </a:lnTo>
                    <a:lnTo>
                      <a:pt x="741" y="680"/>
                    </a:lnTo>
                    <a:lnTo>
                      <a:pt x="823" y="762"/>
                    </a:lnTo>
                    <a:lnTo>
                      <a:pt x="703" y="937"/>
                    </a:lnTo>
                    <a:lnTo>
                      <a:pt x="596" y="825"/>
                    </a:lnTo>
                    <a:lnTo>
                      <a:pt x="471" y="855"/>
                    </a:lnTo>
                    <a:lnTo>
                      <a:pt x="442" y="967"/>
                    </a:lnTo>
                    <a:lnTo>
                      <a:pt x="269" y="952"/>
                    </a:lnTo>
                    <a:lnTo>
                      <a:pt x="264" y="828"/>
                    </a:lnTo>
                    <a:lnTo>
                      <a:pt x="169" y="722"/>
                    </a:lnTo>
                    <a:lnTo>
                      <a:pt x="53" y="752"/>
                    </a:lnTo>
                    <a:lnTo>
                      <a:pt x="0" y="543"/>
                    </a:lnTo>
                    <a:lnTo>
                      <a:pt x="106" y="486"/>
                    </a:lnTo>
                    <a:lnTo>
                      <a:pt x="125" y="348"/>
                    </a:lnTo>
                    <a:lnTo>
                      <a:pt x="53" y="220"/>
                    </a:lnTo>
                    <a:lnTo>
                      <a:pt x="53" y="220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26" name="Freeform 130"/>
              <p:cNvSpPr>
                <a:spLocks/>
              </p:cNvSpPr>
              <p:nvPr/>
            </p:nvSpPr>
            <p:spPr bwMode="auto">
              <a:xfrm>
                <a:off x="1488" y="2648"/>
                <a:ext cx="198" cy="232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147" y="133"/>
                  </a:cxn>
                  <a:cxn ang="0">
                    <a:pos x="191" y="241"/>
                  </a:cxn>
                  <a:cxn ang="0">
                    <a:pos x="299" y="241"/>
                  </a:cxn>
                  <a:cxn ang="0">
                    <a:pos x="398" y="173"/>
                  </a:cxn>
                  <a:cxn ang="0">
                    <a:pos x="373" y="388"/>
                  </a:cxn>
                  <a:cxn ang="0">
                    <a:pos x="242" y="464"/>
                  </a:cxn>
                  <a:cxn ang="0">
                    <a:pos x="54" y="384"/>
                  </a:cxn>
                  <a:cxn ang="0">
                    <a:pos x="0" y="255"/>
                  </a:cxn>
                  <a:cxn ang="0">
                    <a:pos x="94" y="84"/>
                  </a:cxn>
                  <a:cxn ang="0">
                    <a:pos x="189" y="0"/>
                  </a:cxn>
                  <a:cxn ang="0">
                    <a:pos x="189" y="0"/>
                  </a:cxn>
                </a:cxnLst>
                <a:rect l="0" t="0" r="r" b="b"/>
                <a:pathLst>
                  <a:path w="398" h="464">
                    <a:moveTo>
                      <a:pt x="189" y="0"/>
                    </a:moveTo>
                    <a:lnTo>
                      <a:pt x="147" y="133"/>
                    </a:lnTo>
                    <a:lnTo>
                      <a:pt x="191" y="241"/>
                    </a:lnTo>
                    <a:lnTo>
                      <a:pt x="299" y="241"/>
                    </a:lnTo>
                    <a:lnTo>
                      <a:pt x="398" y="173"/>
                    </a:lnTo>
                    <a:lnTo>
                      <a:pt x="373" y="388"/>
                    </a:lnTo>
                    <a:lnTo>
                      <a:pt x="242" y="464"/>
                    </a:lnTo>
                    <a:lnTo>
                      <a:pt x="54" y="384"/>
                    </a:lnTo>
                    <a:lnTo>
                      <a:pt x="0" y="255"/>
                    </a:lnTo>
                    <a:lnTo>
                      <a:pt x="94" y="84"/>
                    </a:lnTo>
                    <a:lnTo>
                      <a:pt x="189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27" name="Freeform 131"/>
              <p:cNvSpPr>
                <a:spLocks/>
              </p:cNvSpPr>
              <p:nvPr/>
            </p:nvSpPr>
            <p:spPr bwMode="auto">
              <a:xfrm>
                <a:off x="1412" y="2575"/>
                <a:ext cx="83" cy="15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68" y="116"/>
                  </a:cxn>
                  <a:cxn ang="0">
                    <a:pos x="114" y="195"/>
                  </a:cxn>
                  <a:cxn ang="0">
                    <a:pos x="95" y="313"/>
                  </a:cxn>
                  <a:cxn ang="0">
                    <a:pos x="46" y="292"/>
                  </a:cxn>
                  <a:cxn ang="0">
                    <a:pos x="65" y="154"/>
                  </a:cxn>
                  <a:cxn ang="0">
                    <a:pos x="0" y="45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168" h="313">
                    <a:moveTo>
                      <a:pt x="42" y="0"/>
                    </a:moveTo>
                    <a:lnTo>
                      <a:pt x="168" y="116"/>
                    </a:lnTo>
                    <a:lnTo>
                      <a:pt x="114" y="195"/>
                    </a:lnTo>
                    <a:lnTo>
                      <a:pt x="95" y="313"/>
                    </a:lnTo>
                    <a:lnTo>
                      <a:pt x="46" y="292"/>
                    </a:lnTo>
                    <a:lnTo>
                      <a:pt x="65" y="154"/>
                    </a:lnTo>
                    <a:lnTo>
                      <a:pt x="0" y="45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28" name="Freeform 132"/>
              <p:cNvSpPr>
                <a:spLocks/>
              </p:cNvSpPr>
              <p:nvPr/>
            </p:nvSpPr>
            <p:spPr bwMode="auto">
              <a:xfrm>
                <a:off x="1394" y="2759"/>
                <a:ext cx="399" cy="214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46" y="118"/>
                  </a:cxn>
                  <a:cxn ang="0">
                    <a:pos x="152" y="77"/>
                  </a:cxn>
                  <a:cxn ang="0">
                    <a:pos x="219" y="0"/>
                  </a:cxn>
                  <a:cxn ang="0">
                    <a:pos x="392" y="208"/>
                  </a:cxn>
                  <a:cxn ang="0">
                    <a:pos x="561" y="168"/>
                  </a:cxn>
                  <a:cxn ang="0">
                    <a:pos x="622" y="145"/>
                  </a:cxn>
                  <a:cxn ang="0">
                    <a:pos x="603" y="225"/>
                  </a:cxn>
                  <a:cxn ang="0">
                    <a:pos x="667" y="287"/>
                  </a:cxn>
                  <a:cxn ang="0">
                    <a:pos x="799" y="202"/>
                  </a:cxn>
                  <a:cxn ang="0">
                    <a:pos x="679" y="377"/>
                  </a:cxn>
                  <a:cxn ang="0">
                    <a:pos x="567" y="284"/>
                  </a:cxn>
                  <a:cxn ang="0">
                    <a:pos x="468" y="287"/>
                  </a:cxn>
                  <a:cxn ang="0">
                    <a:pos x="417" y="428"/>
                  </a:cxn>
                  <a:cxn ang="0">
                    <a:pos x="232" y="419"/>
                  </a:cxn>
                  <a:cxn ang="0">
                    <a:pos x="240" y="268"/>
                  </a:cxn>
                  <a:cxn ang="0">
                    <a:pos x="145" y="162"/>
                  </a:cxn>
                  <a:cxn ang="0">
                    <a:pos x="29" y="213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799" h="428">
                    <a:moveTo>
                      <a:pt x="0" y="27"/>
                    </a:moveTo>
                    <a:lnTo>
                      <a:pt x="46" y="118"/>
                    </a:lnTo>
                    <a:lnTo>
                      <a:pt x="152" y="77"/>
                    </a:lnTo>
                    <a:lnTo>
                      <a:pt x="219" y="0"/>
                    </a:lnTo>
                    <a:lnTo>
                      <a:pt x="392" y="208"/>
                    </a:lnTo>
                    <a:lnTo>
                      <a:pt x="561" y="168"/>
                    </a:lnTo>
                    <a:lnTo>
                      <a:pt x="622" y="145"/>
                    </a:lnTo>
                    <a:lnTo>
                      <a:pt x="603" y="225"/>
                    </a:lnTo>
                    <a:lnTo>
                      <a:pt x="667" y="287"/>
                    </a:lnTo>
                    <a:lnTo>
                      <a:pt x="799" y="202"/>
                    </a:lnTo>
                    <a:lnTo>
                      <a:pt x="679" y="377"/>
                    </a:lnTo>
                    <a:lnTo>
                      <a:pt x="567" y="284"/>
                    </a:lnTo>
                    <a:lnTo>
                      <a:pt x="468" y="287"/>
                    </a:lnTo>
                    <a:lnTo>
                      <a:pt x="417" y="428"/>
                    </a:lnTo>
                    <a:lnTo>
                      <a:pt x="232" y="419"/>
                    </a:lnTo>
                    <a:lnTo>
                      <a:pt x="240" y="268"/>
                    </a:lnTo>
                    <a:lnTo>
                      <a:pt x="145" y="162"/>
                    </a:lnTo>
                    <a:lnTo>
                      <a:pt x="29" y="213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29" name="Freeform 133"/>
              <p:cNvSpPr>
                <a:spLocks/>
              </p:cNvSpPr>
              <p:nvPr/>
            </p:nvSpPr>
            <p:spPr bwMode="auto">
              <a:xfrm>
                <a:off x="1605" y="2913"/>
                <a:ext cx="90" cy="61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1" y="69"/>
                  </a:cxn>
                  <a:cxn ang="0">
                    <a:pos x="152" y="0"/>
                  </a:cxn>
                  <a:cxn ang="0">
                    <a:pos x="181" y="29"/>
                  </a:cxn>
                  <a:cxn ang="0">
                    <a:pos x="105" y="124"/>
                  </a:cxn>
                  <a:cxn ang="0">
                    <a:pos x="8" y="101"/>
                  </a:cxn>
                  <a:cxn ang="0">
                    <a:pos x="0" y="75"/>
                  </a:cxn>
                  <a:cxn ang="0">
                    <a:pos x="0" y="75"/>
                  </a:cxn>
                </a:cxnLst>
                <a:rect l="0" t="0" r="r" b="b"/>
                <a:pathLst>
                  <a:path w="181" h="124">
                    <a:moveTo>
                      <a:pt x="0" y="75"/>
                    </a:moveTo>
                    <a:lnTo>
                      <a:pt x="61" y="69"/>
                    </a:lnTo>
                    <a:lnTo>
                      <a:pt x="152" y="0"/>
                    </a:lnTo>
                    <a:lnTo>
                      <a:pt x="181" y="29"/>
                    </a:lnTo>
                    <a:lnTo>
                      <a:pt x="105" y="124"/>
                    </a:lnTo>
                    <a:lnTo>
                      <a:pt x="8" y="101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30" name="Freeform 134"/>
              <p:cNvSpPr>
                <a:spLocks/>
              </p:cNvSpPr>
              <p:nvPr/>
            </p:nvSpPr>
            <p:spPr bwMode="auto">
              <a:xfrm>
                <a:off x="1358" y="2519"/>
                <a:ext cx="445" cy="466"/>
              </a:xfrm>
              <a:custGeom>
                <a:avLst/>
                <a:gdLst/>
                <a:ahLst/>
                <a:cxnLst>
                  <a:cxn ang="0">
                    <a:pos x="217" y="588"/>
                  </a:cxn>
                  <a:cxn ang="0">
                    <a:pos x="272" y="671"/>
                  </a:cxn>
                  <a:cxn ang="0">
                    <a:pos x="354" y="721"/>
                  </a:cxn>
                  <a:cxn ang="0">
                    <a:pos x="327" y="852"/>
                  </a:cxn>
                  <a:cxn ang="0">
                    <a:pos x="471" y="875"/>
                  </a:cxn>
                  <a:cxn ang="0">
                    <a:pos x="502" y="753"/>
                  </a:cxn>
                  <a:cxn ang="0">
                    <a:pos x="641" y="725"/>
                  </a:cxn>
                  <a:cxn ang="0">
                    <a:pos x="743" y="824"/>
                  </a:cxn>
                  <a:cxn ang="0">
                    <a:pos x="861" y="666"/>
                  </a:cxn>
                  <a:cxn ang="0">
                    <a:pos x="889" y="690"/>
                  </a:cxn>
                  <a:cxn ang="0">
                    <a:pos x="753" y="882"/>
                  </a:cxn>
                  <a:cxn ang="0">
                    <a:pos x="616" y="780"/>
                  </a:cxn>
                  <a:cxn ang="0">
                    <a:pos x="544" y="803"/>
                  </a:cxn>
                  <a:cxn ang="0">
                    <a:pos x="507" y="932"/>
                  </a:cxn>
                  <a:cxn ang="0">
                    <a:pos x="268" y="901"/>
                  </a:cxn>
                  <a:cxn ang="0">
                    <a:pos x="281" y="793"/>
                  </a:cxn>
                  <a:cxn ang="0">
                    <a:pos x="192" y="698"/>
                  </a:cxn>
                  <a:cxn ang="0">
                    <a:pos x="82" y="730"/>
                  </a:cxn>
                  <a:cxn ang="0">
                    <a:pos x="0" y="525"/>
                  </a:cxn>
                  <a:cxn ang="0">
                    <a:pos x="30" y="447"/>
                  </a:cxn>
                  <a:cxn ang="0">
                    <a:pos x="124" y="411"/>
                  </a:cxn>
                  <a:cxn ang="0">
                    <a:pos x="127" y="280"/>
                  </a:cxn>
                  <a:cxn ang="0">
                    <a:pos x="61" y="208"/>
                  </a:cxn>
                  <a:cxn ang="0">
                    <a:pos x="99" y="84"/>
                  </a:cxn>
                  <a:cxn ang="0">
                    <a:pos x="285" y="0"/>
                  </a:cxn>
                  <a:cxn ang="0">
                    <a:pos x="131" y="151"/>
                  </a:cxn>
                  <a:cxn ang="0">
                    <a:pos x="224" y="248"/>
                  </a:cxn>
                  <a:cxn ang="0">
                    <a:pos x="196" y="310"/>
                  </a:cxn>
                  <a:cxn ang="0">
                    <a:pos x="186" y="424"/>
                  </a:cxn>
                  <a:cxn ang="0">
                    <a:pos x="68" y="497"/>
                  </a:cxn>
                  <a:cxn ang="0">
                    <a:pos x="110" y="647"/>
                  </a:cxn>
                  <a:cxn ang="0">
                    <a:pos x="217" y="588"/>
                  </a:cxn>
                  <a:cxn ang="0">
                    <a:pos x="217" y="588"/>
                  </a:cxn>
                </a:cxnLst>
                <a:rect l="0" t="0" r="r" b="b"/>
                <a:pathLst>
                  <a:path w="889" h="932">
                    <a:moveTo>
                      <a:pt x="217" y="588"/>
                    </a:moveTo>
                    <a:lnTo>
                      <a:pt x="272" y="671"/>
                    </a:lnTo>
                    <a:lnTo>
                      <a:pt x="354" y="721"/>
                    </a:lnTo>
                    <a:lnTo>
                      <a:pt x="327" y="852"/>
                    </a:lnTo>
                    <a:lnTo>
                      <a:pt x="471" y="875"/>
                    </a:lnTo>
                    <a:lnTo>
                      <a:pt x="502" y="753"/>
                    </a:lnTo>
                    <a:lnTo>
                      <a:pt x="641" y="725"/>
                    </a:lnTo>
                    <a:lnTo>
                      <a:pt x="743" y="824"/>
                    </a:lnTo>
                    <a:lnTo>
                      <a:pt x="861" y="666"/>
                    </a:lnTo>
                    <a:lnTo>
                      <a:pt x="889" y="690"/>
                    </a:lnTo>
                    <a:lnTo>
                      <a:pt x="753" y="882"/>
                    </a:lnTo>
                    <a:lnTo>
                      <a:pt x="616" y="780"/>
                    </a:lnTo>
                    <a:lnTo>
                      <a:pt x="544" y="803"/>
                    </a:lnTo>
                    <a:lnTo>
                      <a:pt x="507" y="932"/>
                    </a:lnTo>
                    <a:lnTo>
                      <a:pt x="268" y="901"/>
                    </a:lnTo>
                    <a:lnTo>
                      <a:pt x="281" y="793"/>
                    </a:lnTo>
                    <a:lnTo>
                      <a:pt x="192" y="698"/>
                    </a:lnTo>
                    <a:lnTo>
                      <a:pt x="82" y="730"/>
                    </a:lnTo>
                    <a:lnTo>
                      <a:pt x="0" y="525"/>
                    </a:lnTo>
                    <a:lnTo>
                      <a:pt x="30" y="447"/>
                    </a:lnTo>
                    <a:lnTo>
                      <a:pt x="124" y="411"/>
                    </a:lnTo>
                    <a:lnTo>
                      <a:pt x="127" y="280"/>
                    </a:lnTo>
                    <a:lnTo>
                      <a:pt x="61" y="208"/>
                    </a:lnTo>
                    <a:lnTo>
                      <a:pt x="99" y="84"/>
                    </a:lnTo>
                    <a:lnTo>
                      <a:pt x="285" y="0"/>
                    </a:lnTo>
                    <a:lnTo>
                      <a:pt x="131" y="151"/>
                    </a:lnTo>
                    <a:lnTo>
                      <a:pt x="224" y="248"/>
                    </a:lnTo>
                    <a:lnTo>
                      <a:pt x="196" y="310"/>
                    </a:lnTo>
                    <a:lnTo>
                      <a:pt x="186" y="424"/>
                    </a:lnTo>
                    <a:lnTo>
                      <a:pt x="68" y="497"/>
                    </a:lnTo>
                    <a:lnTo>
                      <a:pt x="110" y="647"/>
                    </a:lnTo>
                    <a:lnTo>
                      <a:pt x="217" y="588"/>
                    </a:lnTo>
                    <a:lnTo>
                      <a:pt x="217" y="5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31" name="Freeform 135"/>
              <p:cNvSpPr>
                <a:spLocks/>
              </p:cNvSpPr>
              <p:nvPr/>
            </p:nvSpPr>
            <p:spPr bwMode="auto">
              <a:xfrm>
                <a:off x="1507" y="2648"/>
                <a:ext cx="178" cy="207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80" y="114"/>
                  </a:cxn>
                  <a:cxn ang="0">
                    <a:pos x="99" y="251"/>
                  </a:cxn>
                  <a:cxn ang="0">
                    <a:pos x="179" y="306"/>
                  </a:cxn>
                  <a:cxn ang="0">
                    <a:pos x="293" y="278"/>
                  </a:cxn>
                  <a:cxn ang="0">
                    <a:pos x="358" y="183"/>
                  </a:cxn>
                  <a:cxn ang="0">
                    <a:pos x="348" y="304"/>
                  </a:cxn>
                  <a:cxn ang="0">
                    <a:pos x="316" y="359"/>
                  </a:cxn>
                  <a:cxn ang="0">
                    <a:pos x="268" y="392"/>
                  </a:cxn>
                  <a:cxn ang="0">
                    <a:pos x="153" y="414"/>
                  </a:cxn>
                  <a:cxn ang="0">
                    <a:pos x="35" y="346"/>
                  </a:cxn>
                  <a:cxn ang="0">
                    <a:pos x="0" y="228"/>
                  </a:cxn>
                  <a:cxn ang="0">
                    <a:pos x="31" y="101"/>
                  </a:cxn>
                  <a:cxn ang="0">
                    <a:pos x="94" y="36"/>
                  </a:cxn>
                  <a:cxn ang="0">
                    <a:pos x="158" y="0"/>
                  </a:cxn>
                  <a:cxn ang="0">
                    <a:pos x="158" y="0"/>
                  </a:cxn>
                </a:cxnLst>
                <a:rect l="0" t="0" r="r" b="b"/>
                <a:pathLst>
                  <a:path w="358" h="414">
                    <a:moveTo>
                      <a:pt x="158" y="0"/>
                    </a:moveTo>
                    <a:lnTo>
                      <a:pt x="80" y="114"/>
                    </a:lnTo>
                    <a:lnTo>
                      <a:pt x="99" y="251"/>
                    </a:lnTo>
                    <a:lnTo>
                      <a:pt x="179" y="306"/>
                    </a:lnTo>
                    <a:lnTo>
                      <a:pt x="293" y="278"/>
                    </a:lnTo>
                    <a:lnTo>
                      <a:pt x="358" y="183"/>
                    </a:lnTo>
                    <a:lnTo>
                      <a:pt x="348" y="304"/>
                    </a:lnTo>
                    <a:lnTo>
                      <a:pt x="316" y="359"/>
                    </a:lnTo>
                    <a:lnTo>
                      <a:pt x="268" y="392"/>
                    </a:lnTo>
                    <a:lnTo>
                      <a:pt x="153" y="414"/>
                    </a:lnTo>
                    <a:lnTo>
                      <a:pt x="35" y="346"/>
                    </a:lnTo>
                    <a:lnTo>
                      <a:pt x="0" y="228"/>
                    </a:lnTo>
                    <a:lnTo>
                      <a:pt x="31" y="101"/>
                    </a:lnTo>
                    <a:lnTo>
                      <a:pt x="94" y="36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32" name="Freeform 136"/>
              <p:cNvSpPr>
                <a:spLocks/>
              </p:cNvSpPr>
              <p:nvPr/>
            </p:nvSpPr>
            <p:spPr bwMode="auto">
              <a:xfrm>
                <a:off x="1479" y="2465"/>
                <a:ext cx="378" cy="399"/>
              </a:xfrm>
              <a:custGeom>
                <a:avLst/>
                <a:gdLst/>
                <a:ahLst/>
                <a:cxnLst>
                  <a:cxn ang="0">
                    <a:pos x="44" y="108"/>
                  </a:cxn>
                  <a:cxn ang="0">
                    <a:pos x="113" y="232"/>
                  </a:cxn>
                  <a:cxn ang="0">
                    <a:pos x="175" y="209"/>
                  </a:cxn>
                  <a:cxn ang="0">
                    <a:pos x="171" y="46"/>
                  </a:cxn>
                  <a:cxn ang="0">
                    <a:pos x="255" y="0"/>
                  </a:cxn>
                  <a:cxn ang="0">
                    <a:pos x="460" y="72"/>
                  </a:cxn>
                  <a:cxn ang="0">
                    <a:pos x="413" y="238"/>
                  </a:cxn>
                  <a:cxn ang="0">
                    <a:pos x="485" y="278"/>
                  </a:cxn>
                  <a:cxn ang="0">
                    <a:pos x="664" y="232"/>
                  </a:cxn>
                  <a:cxn ang="0">
                    <a:pos x="757" y="462"/>
                  </a:cxn>
                  <a:cxn ang="0">
                    <a:pos x="599" y="519"/>
                  </a:cxn>
                  <a:cxn ang="0">
                    <a:pos x="571" y="684"/>
                  </a:cxn>
                  <a:cxn ang="0">
                    <a:pos x="648" y="798"/>
                  </a:cxn>
                  <a:cxn ang="0">
                    <a:pos x="515" y="724"/>
                  </a:cxn>
                  <a:cxn ang="0">
                    <a:pos x="548" y="538"/>
                  </a:cxn>
                  <a:cxn ang="0">
                    <a:pos x="533" y="441"/>
                  </a:cxn>
                  <a:cxn ang="0">
                    <a:pos x="571" y="473"/>
                  </a:cxn>
                  <a:cxn ang="0">
                    <a:pos x="696" y="434"/>
                  </a:cxn>
                  <a:cxn ang="0">
                    <a:pos x="616" y="287"/>
                  </a:cxn>
                  <a:cxn ang="0">
                    <a:pos x="468" y="342"/>
                  </a:cxn>
                  <a:cxn ang="0">
                    <a:pos x="361" y="278"/>
                  </a:cxn>
                  <a:cxn ang="0">
                    <a:pos x="405" y="91"/>
                  </a:cxn>
                  <a:cxn ang="0">
                    <a:pos x="251" y="50"/>
                  </a:cxn>
                  <a:cxn ang="0">
                    <a:pos x="227" y="226"/>
                  </a:cxn>
                  <a:cxn ang="0">
                    <a:pos x="71" y="304"/>
                  </a:cxn>
                  <a:cxn ang="0">
                    <a:pos x="76" y="261"/>
                  </a:cxn>
                  <a:cxn ang="0">
                    <a:pos x="0" y="137"/>
                  </a:cxn>
                  <a:cxn ang="0">
                    <a:pos x="44" y="108"/>
                  </a:cxn>
                  <a:cxn ang="0">
                    <a:pos x="44" y="108"/>
                  </a:cxn>
                </a:cxnLst>
                <a:rect l="0" t="0" r="r" b="b"/>
                <a:pathLst>
                  <a:path w="757" h="798">
                    <a:moveTo>
                      <a:pt x="44" y="108"/>
                    </a:moveTo>
                    <a:lnTo>
                      <a:pt x="113" y="232"/>
                    </a:lnTo>
                    <a:lnTo>
                      <a:pt x="175" y="209"/>
                    </a:lnTo>
                    <a:lnTo>
                      <a:pt x="171" y="46"/>
                    </a:lnTo>
                    <a:lnTo>
                      <a:pt x="255" y="0"/>
                    </a:lnTo>
                    <a:lnTo>
                      <a:pt x="460" y="72"/>
                    </a:lnTo>
                    <a:lnTo>
                      <a:pt x="413" y="238"/>
                    </a:lnTo>
                    <a:lnTo>
                      <a:pt x="485" y="278"/>
                    </a:lnTo>
                    <a:lnTo>
                      <a:pt x="664" y="232"/>
                    </a:lnTo>
                    <a:lnTo>
                      <a:pt x="757" y="462"/>
                    </a:lnTo>
                    <a:lnTo>
                      <a:pt x="599" y="519"/>
                    </a:lnTo>
                    <a:lnTo>
                      <a:pt x="571" y="684"/>
                    </a:lnTo>
                    <a:lnTo>
                      <a:pt x="648" y="798"/>
                    </a:lnTo>
                    <a:lnTo>
                      <a:pt x="515" y="724"/>
                    </a:lnTo>
                    <a:lnTo>
                      <a:pt x="548" y="538"/>
                    </a:lnTo>
                    <a:lnTo>
                      <a:pt x="533" y="441"/>
                    </a:lnTo>
                    <a:lnTo>
                      <a:pt x="571" y="473"/>
                    </a:lnTo>
                    <a:lnTo>
                      <a:pt x="696" y="434"/>
                    </a:lnTo>
                    <a:lnTo>
                      <a:pt x="616" y="287"/>
                    </a:lnTo>
                    <a:lnTo>
                      <a:pt x="468" y="342"/>
                    </a:lnTo>
                    <a:lnTo>
                      <a:pt x="361" y="278"/>
                    </a:lnTo>
                    <a:lnTo>
                      <a:pt x="405" y="91"/>
                    </a:lnTo>
                    <a:lnTo>
                      <a:pt x="251" y="50"/>
                    </a:lnTo>
                    <a:lnTo>
                      <a:pt x="227" y="226"/>
                    </a:lnTo>
                    <a:lnTo>
                      <a:pt x="71" y="304"/>
                    </a:lnTo>
                    <a:lnTo>
                      <a:pt x="76" y="261"/>
                    </a:lnTo>
                    <a:lnTo>
                      <a:pt x="0" y="137"/>
                    </a:lnTo>
                    <a:lnTo>
                      <a:pt x="44" y="108"/>
                    </a:lnTo>
                    <a:lnTo>
                      <a:pt x="44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33" name="Freeform 137"/>
              <p:cNvSpPr>
                <a:spLocks/>
              </p:cNvSpPr>
              <p:nvPr/>
            </p:nvSpPr>
            <p:spPr bwMode="auto">
              <a:xfrm>
                <a:off x="1852" y="2637"/>
                <a:ext cx="71" cy="177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86" y="141"/>
                  </a:cxn>
                  <a:cxn ang="0">
                    <a:pos x="57" y="247"/>
                  </a:cxn>
                  <a:cxn ang="0">
                    <a:pos x="0" y="354"/>
                  </a:cxn>
                  <a:cxn ang="0">
                    <a:pos x="101" y="299"/>
                  </a:cxn>
                  <a:cxn ang="0">
                    <a:pos x="143" y="177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43" h="354">
                    <a:moveTo>
                      <a:pt x="54" y="0"/>
                    </a:moveTo>
                    <a:lnTo>
                      <a:pt x="86" y="141"/>
                    </a:lnTo>
                    <a:lnTo>
                      <a:pt x="57" y="247"/>
                    </a:lnTo>
                    <a:lnTo>
                      <a:pt x="0" y="354"/>
                    </a:lnTo>
                    <a:lnTo>
                      <a:pt x="101" y="299"/>
                    </a:lnTo>
                    <a:lnTo>
                      <a:pt x="143" y="177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34" name="Freeform 138"/>
              <p:cNvSpPr>
                <a:spLocks/>
              </p:cNvSpPr>
              <p:nvPr/>
            </p:nvSpPr>
            <p:spPr bwMode="auto">
              <a:xfrm>
                <a:off x="1798" y="2815"/>
                <a:ext cx="121" cy="110"/>
              </a:xfrm>
              <a:custGeom>
                <a:avLst/>
                <a:gdLst/>
                <a:ahLst/>
                <a:cxnLst>
                  <a:cxn ang="0">
                    <a:pos x="241" y="0"/>
                  </a:cxn>
                  <a:cxn ang="0">
                    <a:pos x="173" y="93"/>
                  </a:cxn>
                  <a:cxn ang="0">
                    <a:pos x="49" y="165"/>
                  </a:cxn>
                  <a:cxn ang="0">
                    <a:pos x="0" y="220"/>
                  </a:cxn>
                  <a:cxn ang="0">
                    <a:pos x="135" y="201"/>
                  </a:cxn>
                  <a:cxn ang="0">
                    <a:pos x="209" y="125"/>
                  </a:cxn>
                  <a:cxn ang="0">
                    <a:pos x="241" y="0"/>
                  </a:cxn>
                  <a:cxn ang="0">
                    <a:pos x="241" y="0"/>
                  </a:cxn>
                </a:cxnLst>
                <a:rect l="0" t="0" r="r" b="b"/>
                <a:pathLst>
                  <a:path w="241" h="220">
                    <a:moveTo>
                      <a:pt x="241" y="0"/>
                    </a:moveTo>
                    <a:lnTo>
                      <a:pt x="173" y="93"/>
                    </a:lnTo>
                    <a:lnTo>
                      <a:pt x="49" y="165"/>
                    </a:lnTo>
                    <a:lnTo>
                      <a:pt x="0" y="220"/>
                    </a:lnTo>
                    <a:lnTo>
                      <a:pt x="135" y="201"/>
                    </a:lnTo>
                    <a:lnTo>
                      <a:pt x="209" y="125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3435" name="Group 139"/>
            <p:cNvGrpSpPr>
              <a:grpSpLocks/>
            </p:cNvGrpSpPr>
            <p:nvPr/>
          </p:nvGrpSpPr>
          <p:grpSpPr bwMode="auto">
            <a:xfrm>
              <a:off x="3456" y="1872"/>
              <a:ext cx="792" cy="319"/>
              <a:chOff x="-672" y="2126"/>
              <a:chExt cx="792" cy="319"/>
            </a:xfrm>
          </p:grpSpPr>
          <p:sp>
            <p:nvSpPr>
              <p:cNvPr id="183436" name="Freeform 140"/>
              <p:cNvSpPr>
                <a:spLocks/>
              </p:cNvSpPr>
              <p:nvPr/>
            </p:nvSpPr>
            <p:spPr bwMode="auto">
              <a:xfrm>
                <a:off x="-660" y="2135"/>
                <a:ext cx="753" cy="298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63" y="0"/>
                  </a:cxn>
                  <a:cxn ang="0">
                    <a:pos x="333" y="6"/>
                  </a:cxn>
                  <a:cxn ang="0">
                    <a:pos x="381" y="144"/>
                  </a:cxn>
                  <a:cxn ang="0">
                    <a:pos x="515" y="169"/>
                  </a:cxn>
                  <a:cxn ang="0">
                    <a:pos x="1108" y="190"/>
                  </a:cxn>
                  <a:cxn ang="0">
                    <a:pos x="1234" y="123"/>
                  </a:cxn>
                  <a:cxn ang="0">
                    <a:pos x="1460" y="148"/>
                  </a:cxn>
                  <a:cxn ang="0">
                    <a:pos x="1489" y="323"/>
                  </a:cxn>
                  <a:cxn ang="0">
                    <a:pos x="1257" y="312"/>
                  </a:cxn>
                  <a:cxn ang="0">
                    <a:pos x="1272" y="429"/>
                  </a:cxn>
                  <a:cxn ang="0">
                    <a:pos x="1508" y="481"/>
                  </a:cxn>
                  <a:cxn ang="0">
                    <a:pos x="1494" y="532"/>
                  </a:cxn>
                  <a:cxn ang="0">
                    <a:pos x="1407" y="595"/>
                  </a:cxn>
                  <a:cxn ang="0">
                    <a:pos x="1171" y="589"/>
                  </a:cxn>
                  <a:cxn ang="0">
                    <a:pos x="1086" y="441"/>
                  </a:cxn>
                  <a:cxn ang="0">
                    <a:pos x="415" y="344"/>
                  </a:cxn>
                  <a:cxn ang="0">
                    <a:pos x="308" y="466"/>
                  </a:cxn>
                  <a:cxn ang="0">
                    <a:pos x="111" y="477"/>
                  </a:cxn>
                  <a:cxn ang="0">
                    <a:pos x="10" y="293"/>
                  </a:cxn>
                  <a:cxn ang="0">
                    <a:pos x="217" y="287"/>
                  </a:cxn>
                  <a:cxn ang="0">
                    <a:pos x="213" y="148"/>
                  </a:cxn>
                  <a:cxn ang="0">
                    <a:pos x="0" y="123"/>
                  </a:cxn>
                  <a:cxn ang="0">
                    <a:pos x="0" y="123"/>
                  </a:cxn>
                </a:cxnLst>
                <a:rect l="0" t="0" r="r" b="b"/>
                <a:pathLst>
                  <a:path w="1508" h="595">
                    <a:moveTo>
                      <a:pt x="0" y="123"/>
                    </a:moveTo>
                    <a:lnTo>
                      <a:pt x="63" y="0"/>
                    </a:lnTo>
                    <a:lnTo>
                      <a:pt x="333" y="6"/>
                    </a:lnTo>
                    <a:lnTo>
                      <a:pt x="381" y="144"/>
                    </a:lnTo>
                    <a:lnTo>
                      <a:pt x="515" y="169"/>
                    </a:lnTo>
                    <a:lnTo>
                      <a:pt x="1108" y="190"/>
                    </a:lnTo>
                    <a:lnTo>
                      <a:pt x="1234" y="123"/>
                    </a:lnTo>
                    <a:lnTo>
                      <a:pt x="1460" y="148"/>
                    </a:lnTo>
                    <a:lnTo>
                      <a:pt x="1489" y="323"/>
                    </a:lnTo>
                    <a:lnTo>
                      <a:pt x="1257" y="312"/>
                    </a:lnTo>
                    <a:lnTo>
                      <a:pt x="1272" y="429"/>
                    </a:lnTo>
                    <a:lnTo>
                      <a:pt x="1508" y="481"/>
                    </a:lnTo>
                    <a:lnTo>
                      <a:pt x="1494" y="532"/>
                    </a:lnTo>
                    <a:lnTo>
                      <a:pt x="1407" y="595"/>
                    </a:lnTo>
                    <a:lnTo>
                      <a:pt x="1171" y="589"/>
                    </a:lnTo>
                    <a:lnTo>
                      <a:pt x="1086" y="441"/>
                    </a:lnTo>
                    <a:lnTo>
                      <a:pt x="415" y="344"/>
                    </a:lnTo>
                    <a:lnTo>
                      <a:pt x="308" y="466"/>
                    </a:lnTo>
                    <a:lnTo>
                      <a:pt x="111" y="477"/>
                    </a:lnTo>
                    <a:lnTo>
                      <a:pt x="10" y="293"/>
                    </a:lnTo>
                    <a:lnTo>
                      <a:pt x="217" y="287"/>
                    </a:lnTo>
                    <a:lnTo>
                      <a:pt x="213" y="148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37" name="Freeform 141"/>
              <p:cNvSpPr>
                <a:spLocks/>
              </p:cNvSpPr>
              <p:nvPr/>
            </p:nvSpPr>
            <p:spPr bwMode="auto">
              <a:xfrm>
                <a:off x="-660" y="2142"/>
                <a:ext cx="118" cy="6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80" y="65"/>
                  </a:cxn>
                  <a:cxn ang="0">
                    <a:pos x="236" y="126"/>
                  </a:cxn>
                  <a:cxn ang="0">
                    <a:pos x="0" y="110"/>
                  </a:cxn>
                  <a:cxn ang="0">
                    <a:pos x="78" y="0"/>
                  </a:cxn>
                  <a:cxn ang="0">
                    <a:pos x="78" y="0"/>
                  </a:cxn>
                </a:cxnLst>
                <a:rect l="0" t="0" r="r" b="b"/>
                <a:pathLst>
                  <a:path w="236" h="126">
                    <a:moveTo>
                      <a:pt x="78" y="0"/>
                    </a:moveTo>
                    <a:lnTo>
                      <a:pt x="80" y="65"/>
                    </a:lnTo>
                    <a:lnTo>
                      <a:pt x="236" y="126"/>
                    </a:lnTo>
                    <a:lnTo>
                      <a:pt x="0" y="110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38" name="Freeform 142"/>
              <p:cNvSpPr>
                <a:spLocks/>
              </p:cNvSpPr>
              <p:nvPr/>
            </p:nvSpPr>
            <p:spPr bwMode="auto">
              <a:xfrm>
                <a:off x="-653" y="2138"/>
                <a:ext cx="257" cy="236"/>
              </a:xfrm>
              <a:custGeom>
                <a:avLst/>
                <a:gdLst/>
                <a:ahLst/>
                <a:cxnLst>
                  <a:cxn ang="0">
                    <a:pos x="157" y="7"/>
                  </a:cxn>
                  <a:cxn ang="0">
                    <a:pos x="269" y="49"/>
                  </a:cxn>
                  <a:cxn ang="0">
                    <a:pos x="307" y="184"/>
                  </a:cxn>
                  <a:cxn ang="0">
                    <a:pos x="389" y="211"/>
                  </a:cxn>
                  <a:cxn ang="0">
                    <a:pos x="273" y="397"/>
                  </a:cxn>
                  <a:cxn ang="0">
                    <a:pos x="125" y="412"/>
                  </a:cxn>
                  <a:cxn ang="0">
                    <a:pos x="0" y="308"/>
                  </a:cxn>
                  <a:cxn ang="0">
                    <a:pos x="95" y="471"/>
                  </a:cxn>
                  <a:cxn ang="0">
                    <a:pos x="292" y="460"/>
                  </a:cxn>
                  <a:cxn ang="0">
                    <a:pos x="385" y="351"/>
                  </a:cxn>
                  <a:cxn ang="0">
                    <a:pos x="513" y="351"/>
                  </a:cxn>
                  <a:cxn ang="0">
                    <a:pos x="499" y="163"/>
                  </a:cxn>
                  <a:cxn ang="0">
                    <a:pos x="380" y="129"/>
                  </a:cxn>
                  <a:cxn ang="0">
                    <a:pos x="317" y="0"/>
                  </a:cxn>
                  <a:cxn ang="0">
                    <a:pos x="157" y="7"/>
                  </a:cxn>
                  <a:cxn ang="0">
                    <a:pos x="157" y="7"/>
                  </a:cxn>
                </a:cxnLst>
                <a:rect l="0" t="0" r="r" b="b"/>
                <a:pathLst>
                  <a:path w="513" h="471">
                    <a:moveTo>
                      <a:pt x="157" y="7"/>
                    </a:moveTo>
                    <a:lnTo>
                      <a:pt x="269" y="49"/>
                    </a:lnTo>
                    <a:lnTo>
                      <a:pt x="307" y="184"/>
                    </a:lnTo>
                    <a:lnTo>
                      <a:pt x="389" y="211"/>
                    </a:lnTo>
                    <a:lnTo>
                      <a:pt x="273" y="397"/>
                    </a:lnTo>
                    <a:lnTo>
                      <a:pt x="125" y="412"/>
                    </a:lnTo>
                    <a:lnTo>
                      <a:pt x="0" y="308"/>
                    </a:lnTo>
                    <a:lnTo>
                      <a:pt x="95" y="471"/>
                    </a:lnTo>
                    <a:lnTo>
                      <a:pt x="292" y="460"/>
                    </a:lnTo>
                    <a:lnTo>
                      <a:pt x="385" y="351"/>
                    </a:lnTo>
                    <a:lnTo>
                      <a:pt x="513" y="351"/>
                    </a:lnTo>
                    <a:lnTo>
                      <a:pt x="499" y="163"/>
                    </a:lnTo>
                    <a:lnTo>
                      <a:pt x="380" y="129"/>
                    </a:lnTo>
                    <a:lnTo>
                      <a:pt x="317" y="0"/>
                    </a:lnTo>
                    <a:lnTo>
                      <a:pt x="157" y="7"/>
                    </a:lnTo>
                    <a:lnTo>
                      <a:pt x="157" y="7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39" name="Freeform 143"/>
              <p:cNvSpPr>
                <a:spLocks/>
              </p:cNvSpPr>
              <p:nvPr/>
            </p:nvSpPr>
            <p:spPr bwMode="auto">
              <a:xfrm>
                <a:off x="-235" y="2191"/>
                <a:ext cx="305" cy="242"/>
              </a:xfrm>
              <a:custGeom>
                <a:avLst/>
                <a:gdLst/>
                <a:ahLst/>
                <a:cxnLst>
                  <a:cxn ang="0">
                    <a:pos x="608" y="72"/>
                  </a:cxn>
                  <a:cxn ang="0">
                    <a:pos x="395" y="34"/>
                  </a:cxn>
                  <a:cxn ang="0">
                    <a:pos x="275" y="150"/>
                  </a:cxn>
                  <a:cxn ang="0">
                    <a:pos x="156" y="135"/>
                  </a:cxn>
                  <a:cxn ang="0">
                    <a:pos x="85" y="202"/>
                  </a:cxn>
                  <a:cxn ang="0">
                    <a:pos x="194" y="249"/>
                  </a:cxn>
                  <a:cxn ang="0">
                    <a:pos x="264" y="213"/>
                  </a:cxn>
                  <a:cxn ang="0">
                    <a:pos x="334" y="420"/>
                  </a:cxn>
                  <a:cxn ang="0">
                    <a:pos x="555" y="485"/>
                  </a:cxn>
                  <a:cxn ang="0">
                    <a:pos x="319" y="479"/>
                  </a:cxn>
                  <a:cxn ang="0">
                    <a:pos x="230" y="308"/>
                  </a:cxn>
                  <a:cxn ang="0">
                    <a:pos x="55" y="297"/>
                  </a:cxn>
                  <a:cxn ang="0">
                    <a:pos x="0" y="183"/>
                  </a:cxn>
                  <a:cxn ang="0">
                    <a:pos x="42" y="34"/>
                  </a:cxn>
                  <a:cxn ang="0">
                    <a:pos x="270" y="72"/>
                  </a:cxn>
                  <a:cxn ang="0">
                    <a:pos x="401" y="0"/>
                  </a:cxn>
                  <a:cxn ang="0">
                    <a:pos x="608" y="72"/>
                  </a:cxn>
                  <a:cxn ang="0">
                    <a:pos x="608" y="72"/>
                  </a:cxn>
                </a:cxnLst>
                <a:rect l="0" t="0" r="r" b="b"/>
                <a:pathLst>
                  <a:path w="608" h="485">
                    <a:moveTo>
                      <a:pt x="608" y="72"/>
                    </a:moveTo>
                    <a:lnTo>
                      <a:pt x="395" y="34"/>
                    </a:lnTo>
                    <a:lnTo>
                      <a:pt x="275" y="150"/>
                    </a:lnTo>
                    <a:lnTo>
                      <a:pt x="156" y="135"/>
                    </a:lnTo>
                    <a:lnTo>
                      <a:pt x="85" y="202"/>
                    </a:lnTo>
                    <a:lnTo>
                      <a:pt x="194" y="249"/>
                    </a:lnTo>
                    <a:lnTo>
                      <a:pt x="264" y="213"/>
                    </a:lnTo>
                    <a:lnTo>
                      <a:pt x="334" y="420"/>
                    </a:lnTo>
                    <a:lnTo>
                      <a:pt x="555" y="485"/>
                    </a:lnTo>
                    <a:lnTo>
                      <a:pt x="319" y="479"/>
                    </a:lnTo>
                    <a:lnTo>
                      <a:pt x="230" y="308"/>
                    </a:lnTo>
                    <a:lnTo>
                      <a:pt x="55" y="297"/>
                    </a:lnTo>
                    <a:lnTo>
                      <a:pt x="0" y="183"/>
                    </a:lnTo>
                    <a:lnTo>
                      <a:pt x="42" y="34"/>
                    </a:lnTo>
                    <a:lnTo>
                      <a:pt x="270" y="72"/>
                    </a:lnTo>
                    <a:lnTo>
                      <a:pt x="401" y="0"/>
                    </a:lnTo>
                    <a:lnTo>
                      <a:pt x="608" y="72"/>
                    </a:lnTo>
                    <a:lnTo>
                      <a:pt x="608" y="72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40" name="Freeform 144"/>
              <p:cNvSpPr>
                <a:spLocks/>
              </p:cNvSpPr>
              <p:nvPr/>
            </p:nvSpPr>
            <p:spPr bwMode="auto">
              <a:xfrm>
                <a:off x="-672" y="2126"/>
                <a:ext cx="280" cy="163"/>
              </a:xfrm>
              <a:custGeom>
                <a:avLst/>
                <a:gdLst/>
                <a:ahLst/>
                <a:cxnLst>
                  <a:cxn ang="0">
                    <a:pos x="115" y="0"/>
                  </a:cxn>
                  <a:cxn ang="0">
                    <a:pos x="363" y="7"/>
                  </a:cxn>
                  <a:cxn ang="0">
                    <a:pos x="458" y="148"/>
                  </a:cxn>
                  <a:cxn ang="0">
                    <a:pos x="558" y="163"/>
                  </a:cxn>
                  <a:cxn ang="0">
                    <a:pos x="555" y="209"/>
                  </a:cxn>
                  <a:cxn ang="0">
                    <a:pos x="393" y="188"/>
                  </a:cxn>
                  <a:cxn ang="0">
                    <a:pos x="328" y="46"/>
                  </a:cxn>
                  <a:cxn ang="0">
                    <a:pos x="96" y="46"/>
                  </a:cxn>
                  <a:cxn ang="0">
                    <a:pos x="51" y="123"/>
                  </a:cxn>
                  <a:cxn ang="0">
                    <a:pos x="264" y="156"/>
                  </a:cxn>
                  <a:cxn ang="0">
                    <a:pos x="271" y="319"/>
                  </a:cxn>
                  <a:cxn ang="0">
                    <a:pos x="222" y="327"/>
                  </a:cxn>
                  <a:cxn ang="0">
                    <a:pos x="228" y="192"/>
                  </a:cxn>
                  <a:cxn ang="0">
                    <a:pos x="0" y="156"/>
                  </a:cxn>
                  <a:cxn ang="0">
                    <a:pos x="72" y="25"/>
                  </a:cxn>
                  <a:cxn ang="0">
                    <a:pos x="115" y="0"/>
                  </a:cxn>
                  <a:cxn ang="0">
                    <a:pos x="115" y="0"/>
                  </a:cxn>
                </a:cxnLst>
                <a:rect l="0" t="0" r="r" b="b"/>
                <a:pathLst>
                  <a:path w="558" h="327">
                    <a:moveTo>
                      <a:pt x="115" y="0"/>
                    </a:moveTo>
                    <a:lnTo>
                      <a:pt x="363" y="7"/>
                    </a:lnTo>
                    <a:lnTo>
                      <a:pt x="458" y="148"/>
                    </a:lnTo>
                    <a:lnTo>
                      <a:pt x="558" y="163"/>
                    </a:lnTo>
                    <a:lnTo>
                      <a:pt x="555" y="209"/>
                    </a:lnTo>
                    <a:lnTo>
                      <a:pt x="393" y="188"/>
                    </a:lnTo>
                    <a:lnTo>
                      <a:pt x="328" y="46"/>
                    </a:lnTo>
                    <a:lnTo>
                      <a:pt x="96" y="46"/>
                    </a:lnTo>
                    <a:lnTo>
                      <a:pt x="51" y="123"/>
                    </a:lnTo>
                    <a:lnTo>
                      <a:pt x="264" y="156"/>
                    </a:lnTo>
                    <a:lnTo>
                      <a:pt x="271" y="319"/>
                    </a:lnTo>
                    <a:lnTo>
                      <a:pt x="222" y="327"/>
                    </a:lnTo>
                    <a:lnTo>
                      <a:pt x="228" y="192"/>
                    </a:lnTo>
                    <a:lnTo>
                      <a:pt x="0" y="156"/>
                    </a:lnTo>
                    <a:lnTo>
                      <a:pt x="72" y="25"/>
                    </a:lnTo>
                    <a:lnTo>
                      <a:pt x="115" y="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41" name="Freeform 145"/>
              <p:cNvSpPr>
                <a:spLocks/>
              </p:cNvSpPr>
              <p:nvPr/>
            </p:nvSpPr>
            <p:spPr bwMode="auto">
              <a:xfrm>
                <a:off x="-672" y="2263"/>
                <a:ext cx="288" cy="120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66" y="0"/>
                  </a:cxn>
                  <a:cxn ang="0">
                    <a:pos x="264" y="5"/>
                  </a:cxn>
                  <a:cxn ang="0">
                    <a:pos x="271" y="45"/>
                  </a:cxn>
                  <a:cxn ang="0">
                    <a:pos x="51" y="66"/>
                  </a:cxn>
                  <a:cxn ang="0">
                    <a:pos x="131" y="193"/>
                  </a:cxn>
                  <a:cxn ang="0">
                    <a:pos x="319" y="201"/>
                  </a:cxn>
                  <a:cxn ang="0">
                    <a:pos x="420" y="70"/>
                  </a:cxn>
                  <a:cxn ang="0">
                    <a:pos x="536" y="81"/>
                  </a:cxn>
                  <a:cxn ang="0">
                    <a:pos x="575" y="123"/>
                  </a:cxn>
                  <a:cxn ang="0">
                    <a:pos x="435" y="119"/>
                  </a:cxn>
                  <a:cxn ang="0">
                    <a:pos x="342" y="239"/>
                  </a:cxn>
                  <a:cxn ang="0">
                    <a:pos x="127" y="235"/>
                  </a:cxn>
                  <a:cxn ang="0">
                    <a:pos x="0" y="34"/>
                  </a:cxn>
                  <a:cxn ang="0">
                    <a:pos x="0" y="34"/>
                  </a:cxn>
                </a:cxnLst>
                <a:rect l="0" t="0" r="r" b="b"/>
                <a:pathLst>
                  <a:path w="575" h="239">
                    <a:moveTo>
                      <a:pt x="0" y="34"/>
                    </a:moveTo>
                    <a:lnTo>
                      <a:pt x="66" y="0"/>
                    </a:lnTo>
                    <a:lnTo>
                      <a:pt x="264" y="5"/>
                    </a:lnTo>
                    <a:lnTo>
                      <a:pt x="271" y="45"/>
                    </a:lnTo>
                    <a:lnTo>
                      <a:pt x="51" y="66"/>
                    </a:lnTo>
                    <a:lnTo>
                      <a:pt x="131" y="193"/>
                    </a:lnTo>
                    <a:lnTo>
                      <a:pt x="319" y="201"/>
                    </a:lnTo>
                    <a:lnTo>
                      <a:pt x="420" y="70"/>
                    </a:lnTo>
                    <a:lnTo>
                      <a:pt x="536" y="81"/>
                    </a:lnTo>
                    <a:lnTo>
                      <a:pt x="575" y="123"/>
                    </a:lnTo>
                    <a:lnTo>
                      <a:pt x="435" y="119"/>
                    </a:lnTo>
                    <a:lnTo>
                      <a:pt x="342" y="239"/>
                    </a:lnTo>
                    <a:lnTo>
                      <a:pt x="127" y="235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42" name="Freeform 146"/>
              <p:cNvSpPr>
                <a:spLocks/>
              </p:cNvSpPr>
              <p:nvPr/>
            </p:nvSpPr>
            <p:spPr bwMode="auto">
              <a:xfrm>
                <a:off x="-225" y="2179"/>
                <a:ext cx="345" cy="211"/>
              </a:xfrm>
              <a:custGeom>
                <a:avLst/>
                <a:gdLst/>
                <a:ahLst/>
                <a:cxnLst>
                  <a:cxn ang="0">
                    <a:pos x="25" y="65"/>
                  </a:cxn>
                  <a:cxn ang="0">
                    <a:pos x="251" y="74"/>
                  </a:cxn>
                  <a:cxn ang="0">
                    <a:pos x="365" y="0"/>
                  </a:cxn>
                  <a:cxn ang="0">
                    <a:pos x="583" y="36"/>
                  </a:cxn>
                  <a:cxn ang="0">
                    <a:pos x="637" y="86"/>
                  </a:cxn>
                  <a:cxn ang="0">
                    <a:pos x="690" y="246"/>
                  </a:cxn>
                  <a:cxn ang="0">
                    <a:pos x="610" y="266"/>
                  </a:cxn>
                  <a:cxn ang="0">
                    <a:pos x="433" y="238"/>
                  </a:cxn>
                  <a:cxn ang="0">
                    <a:pos x="439" y="333"/>
                  </a:cxn>
                  <a:cxn ang="0">
                    <a:pos x="669" y="386"/>
                  </a:cxn>
                  <a:cxn ang="0">
                    <a:pos x="536" y="422"/>
                  </a:cxn>
                  <a:cxn ang="0">
                    <a:pos x="365" y="369"/>
                  </a:cxn>
                  <a:cxn ang="0">
                    <a:pos x="361" y="209"/>
                  </a:cxn>
                  <a:cxn ang="0">
                    <a:pos x="585" y="213"/>
                  </a:cxn>
                  <a:cxn ang="0">
                    <a:pos x="572" y="103"/>
                  </a:cxn>
                  <a:cxn ang="0">
                    <a:pos x="365" y="46"/>
                  </a:cxn>
                  <a:cxn ang="0">
                    <a:pos x="243" y="128"/>
                  </a:cxn>
                  <a:cxn ang="0">
                    <a:pos x="0" y="99"/>
                  </a:cxn>
                  <a:cxn ang="0">
                    <a:pos x="25" y="65"/>
                  </a:cxn>
                  <a:cxn ang="0">
                    <a:pos x="25" y="65"/>
                  </a:cxn>
                </a:cxnLst>
                <a:rect l="0" t="0" r="r" b="b"/>
                <a:pathLst>
                  <a:path w="690" h="422">
                    <a:moveTo>
                      <a:pt x="25" y="65"/>
                    </a:moveTo>
                    <a:lnTo>
                      <a:pt x="251" y="74"/>
                    </a:lnTo>
                    <a:lnTo>
                      <a:pt x="365" y="0"/>
                    </a:lnTo>
                    <a:lnTo>
                      <a:pt x="583" y="36"/>
                    </a:lnTo>
                    <a:lnTo>
                      <a:pt x="637" y="86"/>
                    </a:lnTo>
                    <a:lnTo>
                      <a:pt x="690" y="246"/>
                    </a:lnTo>
                    <a:lnTo>
                      <a:pt x="610" y="266"/>
                    </a:lnTo>
                    <a:lnTo>
                      <a:pt x="433" y="238"/>
                    </a:lnTo>
                    <a:lnTo>
                      <a:pt x="439" y="333"/>
                    </a:lnTo>
                    <a:lnTo>
                      <a:pt x="669" y="386"/>
                    </a:lnTo>
                    <a:lnTo>
                      <a:pt x="536" y="422"/>
                    </a:lnTo>
                    <a:lnTo>
                      <a:pt x="365" y="369"/>
                    </a:lnTo>
                    <a:lnTo>
                      <a:pt x="361" y="209"/>
                    </a:lnTo>
                    <a:lnTo>
                      <a:pt x="585" y="213"/>
                    </a:lnTo>
                    <a:lnTo>
                      <a:pt x="572" y="103"/>
                    </a:lnTo>
                    <a:lnTo>
                      <a:pt x="365" y="46"/>
                    </a:lnTo>
                    <a:lnTo>
                      <a:pt x="243" y="128"/>
                    </a:lnTo>
                    <a:lnTo>
                      <a:pt x="0" y="99"/>
                    </a:lnTo>
                    <a:lnTo>
                      <a:pt x="25" y="65"/>
                    </a:lnTo>
                    <a:lnTo>
                      <a:pt x="25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43" name="Freeform 147"/>
              <p:cNvSpPr>
                <a:spLocks/>
              </p:cNvSpPr>
              <p:nvPr/>
            </p:nvSpPr>
            <p:spPr bwMode="auto">
              <a:xfrm>
                <a:off x="-211" y="2303"/>
                <a:ext cx="320" cy="142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71" y="54"/>
                  </a:cxn>
                  <a:cxn ang="0">
                    <a:pos x="200" y="0"/>
                  </a:cxn>
                  <a:cxn ang="0">
                    <a:pos x="278" y="232"/>
                  </a:cxn>
                  <a:cxn ang="0">
                    <a:pos x="477" y="259"/>
                  </a:cxn>
                  <a:cxn ang="0">
                    <a:pos x="552" y="210"/>
                  </a:cxn>
                  <a:cxn ang="0">
                    <a:pos x="593" y="133"/>
                  </a:cxn>
                  <a:cxn ang="0">
                    <a:pos x="641" y="139"/>
                  </a:cxn>
                  <a:cxn ang="0">
                    <a:pos x="612" y="225"/>
                  </a:cxn>
                  <a:cxn ang="0">
                    <a:pos x="512" y="286"/>
                  </a:cxn>
                  <a:cxn ang="0">
                    <a:pos x="261" y="268"/>
                  </a:cxn>
                  <a:cxn ang="0">
                    <a:pos x="173" y="107"/>
                  </a:cxn>
                  <a:cxn ang="0">
                    <a:pos x="12" y="90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641" h="286">
                    <a:moveTo>
                      <a:pt x="0" y="37"/>
                    </a:moveTo>
                    <a:lnTo>
                      <a:pt x="171" y="54"/>
                    </a:lnTo>
                    <a:lnTo>
                      <a:pt x="200" y="0"/>
                    </a:lnTo>
                    <a:lnTo>
                      <a:pt x="278" y="232"/>
                    </a:lnTo>
                    <a:lnTo>
                      <a:pt x="477" y="259"/>
                    </a:lnTo>
                    <a:lnTo>
                      <a:pt x="552" y="210"/>
                    </a:lnTo>
                    <a:lnTo>
                      <a:pt x="593" y="133"/>
                    </a:lnTo>
                    <a:lnTo>
                      <a:pt x="641" y="139"/>
                    </a:lnTo>
                    <a:lnTo>
                      <a:pt x="612" y="225"/>
                    </a:lnTo>
                    <a:lnTo>
                      <a:pt x="512" y="286"/>
                    </a:lnTo>
                    <a:lnTo>
                      <a:pt x="261" y="268"/>
                    </a:lnTo>
                    <a:lnTo>
                      <a:pt x="173" y="107"/>
                    </a:lnTo>
                    <a:lnTo>
                      <a:pt x="12" y="90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3444" name="Group 148"/>
            <p:cNvGrpSpPr>
              <a:grpSpLocks/>
            </p:cNvGrpSpPr>
            <p:nvPr/>
          </p:nvGrpSpPr>
          <p:grpSpPr bwMode="auto">
            <a:xfrm>
              <a:off x="4608" y="1632"/>
              <a:ext cx="783" cy="334"/>
              <a:chOff x="1056" y="1300"/>
              <a:chExt cx="783" cy="334"/>
            </a:xfrm>
          </p:grpSpPr>
          <p:sp>
            <p:nvSpPr>
              <p:cNvPr id="183445" name="Freeform 149"/>
              <p:cNvSpPr>
                <a:spLocks/>
              </p:cNvSpPr>
              <p:nvPr/>
            </p:nvSpPr>
            <p:spPr bwMode="auto">
              <a:xfrm>
                <a:off x="1214" y="1416"/>
                <a:ext cx="616" cy="20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226" y="0"/>
                  </a:cxn>
                  <a:cxn ang="0">
                    <a:pos x="574" y="101"/>
                  </a:cxn>
                  <a:cxn ang="0">
                    <a:pos x="732" y="49"/>
                  </a:cxn>
                  <a:cxn ang="0">
                    <a:pos x="737" y="173"/>
                  </a:cxn>
                  <a:cxn ang="0">
                    <a:pos x="910" y="188"/>
                  </a:cxn>
                  <a:cxn ang="0">
                    <a:pos x="939" y="76"/>
                  </a:cxn>
                  <a:cxn ang="0">
                    <a:pos x="1108" y="76"/>
                  </a:cxn>
                  <a:cxn ang="0">
                    <a:pos x="992" y="194"/>
                  </a:cxn>
                  <a:cxn ang="0">
                    <a:pos x="1190" y="240"/>
                  </a:cxn>
                  <a:cxn ang="0">
                    <a:pos x="1234" y="342"/>
                  </a:cxn>
                  <a:cxn ang="0">
                    <a:pos x="1127" y="388"/>
                  </a:cxn>
                  <a:cxn ang="0">
                    <a:pos x="766" y="399"/>
                  </a:cxn>
                  <a:cxn ang="0">
                    <a:pos x="511" y="266"/>
                  </a:cxn>
                  <a:cxn ang="0">
                    <a:pos x="101" y="297"/>
                  </a:cxn>
                  <a:cxn ang="0">
                    <a:pos x="0" y="116"/>
                  </a:cxn>
                  <a:cxn ang="0">
                    <a:pos x="0" y="116"/>
                  </a:cxn>
                </a:cxnLst>
                <a:rect l="0" t="0" r="r" b="b"/>
                <a:pathLst>
                  <a:path w="1234" h="399">
                    <a:moveTo>
                      <a:pt x="0" y="116"/>
                    </a:moveTo>
                    <a:lnTo>
                      <a:pt x="226" y="0"/>
                    </a:lnTo>
                    <a:lnTo>
                      <a:pt x="574" y="101"/>
                    </a:lnTo>
                    <a:lnTo>
                      <a:pt x="732" y="49"/>
                    </a:lnTo>
                    <a:lnTo>
                      <a:pt x="737" y="173"/>
                    </a:lnTo>
                    <a:lnTo>
                      <a:pt x="910" y="188"/>
                    </a:lnTo>
                    <a:lnTo>
                      <a:pt x="939" y="76"/>
                    </a:lnTo>
                    <a:lnTo>
                      <a:pt x="1108" y="76"/>
                    </a:lnTo>
                    <a:lnTo>
                      <a:pt x="992" y="194"/>
                    </a:lnTo>
                    <a:lnTo>
                      <a:pt x="1190" y="240"/>
                    </a:lnTo>
                    <a:lnTo>
                      <a:pt x="1234" y="342"/>
                    </a:lnTo>
                    <a:lnTo>
                      <a:pt x="1127" y="388"/>
                    </a:lnTo>
                    <a:lnTo>
                      <a:pt x="766" y="399"/>
                    </a:lnTo>
                    <a:lnTo>
                      <a:pt x="511" y="266"/>
                    </a:lnTo>
                    <a:lnTo>
                      <a:pt x="101" y="297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FFC7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46" name="Freeform 150"/>
              <p:cNvSpPr>
                <a:spLocks/>
              </p:cNvSpPr>
              <p:nvPr/>
            </p:nvSpPr>
            <p:spPr bwMode="auto">
              <a:xfrm>
                <a:off x="1195" y="1418"/>
                <a:ext cx="573" cy="200"/>
              </a:xfrm>
              <a:custGeom>
                <a:avLst/>
                <a:gdLst/>
                <a:ahLst/>
                <a:cxnLst>
                  <a:cxn ang="0">
                    <a:pos x="317" y="0"/>
                  </a:cxn>
                  <a:cxn ang="0">
                    <a:pos x="241" y="57"/>
                  </a:cxn>
                  <a:cxn ang="0">
                    <a:pos x="251" y="139"/>
                  </a:cxn>
                  <a:cxn ang="0">
                    <a:pos x="300" y="180"/>
                  </a:cxn>
                  <a:cxn ang="0">
                    <a:pos x="395" y="205"/>
                  </a:cxn>
                  <a:cxn ang="0">
                    <a:pos x="608" y="190"/>
                  </a:cxn>
                  <a:cxn ang="0">
                    <a:pos x="644" y="251"/>
                  </a:cxn>
                  <a:cxn ang="0">
                    <a:pos x="707" y="241"/>
                  </a:cxn>
                  <a:cxn ang="0">
                    <a:pos x="762" y="196"/>
                  </a:cxn>
                  <a:cxn ang="0">
                    <a:pos x="905" y="139"/>
                  </a:cxn>
                  <a:cxn ang="0">
                    <a:pos x="1106" y="220"/>
                  </a:cxn>
                  <a:cxn ang="0">
                    <a:pos x="1112" y="281"/>
                  </a:cxn>
                  <a:cxn ang="0">
                    <a:pos x="977" y="274"/>
                  </a:cxn>
                  <a:cxn ang="0">
                    <a:pos x="1013" y="321"/>
                  </a:cxn>
                  <a:cxn ang="0">
                    <a:pos x="1118" y="348"/>
                  </a:cxn>
                  <a:cxn ang="0">
                    <a:pos x="1146" y="399"/>
                  </a:cxn>
                  <a:cxn ang="0">
                    <a:pos x="736" y="374"/>
                  </a:cxn>
                  <a:cxn ang="0">
                    <a:pos x="549" y="262"/>
                  </a:cxn>
                  <a:cxn ang="0">
                    <a:pos x="163" y="308"/>
                  </a:cxn>
                  <a:cxn ang="0">
                    <a:pos x="0" y="133"/>
                  </a:cxn>
                  <a:cxn ang="0">
                    <a:pos x="103" y="59"/>
                  </a:cxn>
                  <a:cxn ang="0">
                    <a:pos x="230" y="0"/>
                  </a:cxn>
                  <a:cxn ang="0">
                    <a:pos x="317" y="0"/>
                  </a:cxn>
                  <a:cxn ang="0">
                    <a:pos x="317" y="0"/>
                  </a:cxn>
                </a:cxnLst>
                <a:rect l="0" t="0" r="r" b="b"/>
                <a:pathLst>
                  <a:path w="1146" h="399">
                    <a:moveTo>
                      <a:pt x="317" y="0"/>
                    </a:moveTo>
                    <a:lnTo>
                      <a:pt x="241" y="57"/>
                    </a:lnTo>
                    <a:lnTo>
                      <a:pt x="251" y="139"/>
                    </a:lnTo>
                    <a:lnTo>
                      <a:pt x="300" y="180"/>
                    </a:lnTo>
                    <a:lnTo>
                      <a:pt x="395" y="205"/>
                    </a:lnTo>
                    <a:lnTo>
                      <a:pt x="608" y="190"/>
                    </a:lnTo>
                    <a:lnTo>
                      <a:pt x="644" y="251"/>
                    </a:lnTo>
                    <a:lnTo>
                      <a:pt x="707" y="241"/>
                    </a:lnTo>
                    <a:lnTo>
                      <a:pt x="762" y="196"/>
                    </a:lnTo>
                    <a:lnTo>
                      <a:pt x="905" y="139"/>
                    </a:lnTo>
                    <a:lnTo>
                      <a:pt x="1106" y="220"/>
                    </a:lnTo>
                    <a:lnTo>
                      <a:pt x="1112" y="281"/>
                    </a:lnTo>
                    <a:lnTo>
                      <a:pt x="977" y="274"/>
                    </a:lnTo>
                    <a:lnTo>
                      <a:pt x="1013" y="321"/>
                    </a:lnTo>
                    <a:lnTo>
                      <a:pt x="1118" y="348"/>
                    </a:lnTo>
                    <a:lnTo>
                      <a:pt x="1146" y="399"/>
                    </a:lnTo>
                    <a:lnTo>
                      <a:pt x="736" y="374"/>
                    </a:lnTo>
                    <a:lnTo>
                      <a:pt x="549" y="262"/>
                    </a:lnTo>
                    <a:lnTo>
                      <a:pt x="163" y="308"/>
                    </a:lnTo>
                    <a:lnTo>
                      <a:pt x="0" y="133"/>
                    </a:lnTo>
                    <a:lnTo>
                      <a:pt x="103" y="59"/>
                    </a:lnTo>
                    <a:lnTo>
                      <a:pt x="230" y="0"/>
                    </a:lnTo>
                    <a:lnTo>
                      <a:pt x="317" y="0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E896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47" name="Freeform 151"/>
              <p:cNvSpPr>
                <a:spLocks/>
              </p:cNvSpPr>
              <p:nvPr/>
            </p:nvSpPr>
            <p:spPr bwMode="auto">
              <a:xfrm>
                <a:off x="1056" y="1300"/>
                <a:ext cx="265" cy="179"/>
              </a:xfrm>
              <a:custGeom>
                <a:avLst/>
                <a:gdLst/>
                <a:ahLst/>
                <a:cxnLst>
                  <a:cxn ang="0">
                    <a:pos x="22" y="33"/>
                  </a:cxn>
                  <a:cxn ang="0">
                    <a:pos x="50" y="19"/>
                  </a:cxn>
                  <a:cxn ang="0">
                    <a:pos x="106" y="0"/>
                  </a:cxn>
                  <a:cxn ang="0">
                    <a:pos x="174" y="14"/>
                  </a:cxn>
                  <a:cxn ang="0">
                    <a:pos x="195" y="79"/>
                  </a:cxn>
                  <a:cxn ang="0">
                    <a:pos x="238" y="101"/>
                  </a:cxn>
                  <a:cxn ang="0">
                    <a:pos x="265" y="109"/>
                  </a:cxn>
                  <a:cxn ang="0">
                    <a:pos x="165" y="179"/>
                  </a:cxn>
                  <a:cxn ang="0">
                    <a:pos x="0" y="142"/>
                  </a:cxn>
                  <a:cxn ang="0">
                    <a:pos x="22" y="33"/>
                  </a:cxn>
                  <a:cxn ang="0">
                    <a:pos x="79" y="90"/>
                  </a:cxn>
                </a:cxnLst>
                <a:rect l="0" t="0" r="r" b="b"/>
                <a:pathLst>
                  <a:path w="265" h="179">
                    <a:moveTo>
                      <a:pt x="22" y="33"/>
                    </a:moveTo>
                    <a:lnTo>
                      <a:pt x="50" y="19"/>
                    </a:lnTo>
                    <a:lnTo>
                      <a:pt x="106" y="0"/>
                    </a:lnTo>
                    <a:lnTo>
                      <a:pt x="174" y="14"/>
                    </a:lnTo>
                    <a:lnTo>
                      <a:pt x="195" y="79"/>
                    </a:lnTo>
                    <a:lnTo>
                      <a:pt x="238" y="101"/>
                    </a:lnTo>
                    <a:lnTo>
                      <a:pt x="265" y="109"/>
                    </a:lnTo>
                    <a:lnTo>
                      <a:pt x="165" y="179"/>
                    </a:lnTo>
                    <a:lnTo>
                      <a:pt x="0" y="142"/>
                    </a:lnTo>
                    <a:lnTo>
                      <a:pt x="22" y="33"/>
                    </a:lnTo>
                    <a:lnTo>
                      <a:pt x="79" y="90"/>
                    </a:lnTo>
                  </a:path>
                </a:pathLst>
              </a:custGeom>
              <a:solidFill>
                <a:srgbClr val="CCC4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48" name="Freeform 152"/>
              <p:cNvSpPr>
                <a:spLocks/>
              </p:cNvSpPr>
              <p:nvPr/>
            </p:nvSpPr>
            <p:spPr bwMode="auto">
              <a:xfrm>
                <a:off x="1150" y="1413"/>
                <a:ext cx="689" cy="221"/>
              </a:xfrm>
              <a:custGeom>
                <a:avLst/>
                <a:gdLst/>
                <a:ahLst/>
                <a:cxnLst>
                  <a:cxn ang="0">
                    <a:pos x="353" y="0"/>
                  </a:cxn>
                  <a:cxn ang="0">
                    <a:pos x="311" y="35"/>
                  </a:cxn>
                  <a:cxn ang="0">
                    <a:pos x="249" y="101"/>
                  </a:cxn>
                  <a:cxn ang="0">
                    <a:pos x="233" y="156"/>
                  </a:cxn>
                  <a:cxn ang="0">
                    <a:pos x="260" y="196"/>
                  </a:cxn>
                  <a:cxn ang="0">
                    <a:pos x="393" y="242"/>
                  </a:cxn>
                  <a:cxn ang="0">
                    <a:pos x="536" y="259"/>
                  </a:cxn>
                  <a:cxn ang="0">
                    <a:pos x="604" y="255"/>
                  </a:cxn>
                  <a:cxn ang="0">
                    <a:pos x="600" y="213"/>
                  </a:cxn>
                  <a:cxn ang="0">
                    <a:pos x="654" y="177"/>
                  </a:cxn>
                  <a:cxn ang="0">
                    <a:pos x="749" y="166"/>
                  </a:cxn>
                  <a:cxn ang="0">
                    <a:pos x="697" y="200"/>
                  </a:cxn>
                  <a:cxn ang="0">
                    <a:pos x="693" y="268"/>
                  </a:cxn>
                  <a:cxn ang="0">
                    <a:pos x="749" y="308"/>
                  </a:cxn>
                  <a:cxn ang="0">
                    <a:pos x="813" y="327"/>
                  </a:cxn>
                  <a:cxn ang="0">
                    <a:pos x="878" y="297"/>
                  </a:cxn>
                  <a:cxn ang="0">
                    <a:pos x="954" y="261"/>
                  </a:cxn>
                  <a:cxn ang="0">
                    <a:pos x="1039" y="270"/>
                  </a:cxn>
                  <a:cxn ang="0">
                    <a:pos x="961" y="339"/>
                  </a:cxn>
                  <a:cxn ang="0">
                    <a:pos x="1051" y="348"/>
                  </a:cxn>
                  <a:cxn ang="0">
                    <a:pos x="1201" y="386"/>
                  </a:cxn>
                  <a:cxn ang="0">
                    <a:pos x="1266" y="379"/>
                  </a:cxn>
                  <a:cxn ang="0">
                    <a:pos x="1290" y="343"/>
                  </a:cxn>
                  <a:cxn ang="0">
                    <a:pos x="1106" y="287"/>
                  </a:cxn>
                  <a:cxn ang="0">
                    <a:pos x="1174" y="278"/>
                  </a:cxn>
                  <a:cxn ang="0">
                    <a:pos x="1334" y="314"/>
                  </a:cxn>
                  <a:cxn ang="0">
                    <a:pos x="1305" y="268"/>
                  </a:cxn>
                  <a:cxn ang="0">
                    <a:pos x="1049" y="196"/>
                  </a:cxn>
                  <a:cxn ang="0">
                    <a:pos x="1138" y="192"/>
                  </a:cxn>
                  <a:cxn ang="0">
                    <a:pos x="1340" y="251"/>
                  </a:cxn>
                  <a:cxn ang="0">
                    <a:pos x="1355" y="297"/>
                  </a:cxn>
                  <a:cxn ang="0">
                    <a:pos x="1378" y="327"/>
                  </a:cxn>
                  <a:cxn ang="0">
                    <a:pos x="1359" y="382"/>
                  </a:cxn>
                  <a:cxn ang="0">
                    <a:pos x="1313" y="379"/>
                  </a:cxn>
                  <a:cxn ang="0">
                    <a:pos x="1290" y="419"/>
                  </a:cxn>
                  <a:cxn ang="0">
                    <a:pos x="1186" y="419"/>
                  </a:cxn>
                  <a:cxn ang="0">
                    <a:pos x="1117" y="441"/>
                  </a:cxn>
                  <a:cxn ang="0">
                    <a:pos x="990" y="432"/>
                  </a:cxn>
                  <a:cxn ang="0">
                    <a:pos x="785" y="405"/>
                  </a:cxn>
                  <a:cxn ang="0">
                    <a:pos x="712" y="348"/>
                  </a:cxn>
                  <a:cxn ang="0">
                    <a:pos x="650" y="304"/>
                  </a:cxn>
                  <a:cxn ang="0">
                    <a:pos x="545" y="333"/>
                  </a:cxn>
                  <a:cxn ang="0">
                    <a:pos x="405" y="350"/>
                  </a:cxn>
                  <a:cxn ang="0">
                    <a:pos x="180" y="333"/>
                  </a:cxn>
                  <a:cxn ang="0">
                    <a:pos x="53" y="297"/>
                  </a:cxn>
                  <a:cxn ang="0">
                    <a:pos x="0" y="187"/>
                  </a:cxn>
                  <a:cxn ang="0">
                    <a:pos x="152" y="46"/>
                  </a:cxn>
                  <a:cxn ang="0">
                    <a:pos x="353" y="0"/>
                  </a:cxn>
                  <a:cxn ang="0">
                    <a:pos x="353" y="0"/>
                  </a:cxn>
                </a:cxnLst>
                <a:rect l="0" t="0" r="r" b="b"/>
                <a:pathLst>
                  <a:path w="1378" h="441">
                    <a:moveTo>
                      <a:pt x="353" y="0"/>
                    </a:moveTo>
                    <a:lnTo>
                      <a:pt x="311" y="35"/>
                    </a:lnTo>
                    <a:lnTo>
                      <a:pt x="249" y="101"/>
                    </a:lnTo>
                    <a:lnTo>
                      <a:pt x="233" y="156"/>
                    </a:lnTo>
                    <a:lnTo>
                      <a:pt x="260" y="196"/>
                    </a:lnTo>
                    <a:lnTo>
                      <a:pt x="393" y="242"/>
                    </a:lnTo>
                    <a:lnTo>
                      <a:pt x="536" y="259"/>
                    </a:lnTo>
                    <a:lnTo>
                      <a:pt x="604" y="255"/>
                    </a:lnTo>
                    <a:lnTo>
                      <a:pt x="600" y="213"/>
                    </a:lnTo>
                    <a:lnTo>
                      <a:pt x="654" y="177"/>
                    </a:lnTo>
                    <a:lnTo>
                      <a:pt x="749" y="166"/>
                    </a:lnTo>
                    <a:lnTo>
                      <a:pt x="697" y="200"/>
                    </a:lnTo>
                    <a:lnTo>
                      <a:pt x="693" y="268"/>
                    </a:lnTo>
                    <a:lnTo>
                      <a:pt x="749" y="308"/>
                    </a:lnTo>
                    <a:lnTo>
                      <a:pt x="813" y="327"/>
                    </a:lnTo>
                    <a:lnTo>
                      <a:pt x="878" y="297"/>
                    </a:lnTo>
                    <a:lnTo>
                      <a:pt x="954" y="261"/>
                    </a:lnTo>
                    <a:lnTo>
                      <a:pt x="1039" y="270"/>
                    </a:lnTo>
                    <a:lnTo>
                      <a:pt x="961" y="339"/>
                    </a:lnTo>
                    <a:lnTo>
                      <a:pt x="1051" y="348"/>
                    </a:lnTo>
                    <a:lnTo>
                      <a:pt x="1201" y="386"/>
                    </a:lnTo>
                    <a:lnTo>
                      <a:pt x="1266" y="379"/>
                    </a:lnTo>
                    <a:lnTo>
                      <a:pt x="1290" y="343"/>
                    </a:lnTo>
                    <a:lnTo>
                      <a:pt x="1106" y="287"/>
                    </a:lnTo>
                    <a:lnTo>
                      <a:pt x="1174" y="278"/>
                    </a:lnTo>
                    <a:lnTo>
                      <a:pt x="1334" y="314"/>
                    </a:lnTo>
                    <a:lnTo>
                      <a:pt x="1305" y="268"/>
                    </a:lnTo>
                    <a:lnTo>
                      <a:pt x="1049" y="196"/>
                    </a:lnTo>
                    <a:lnTo>
                      <a:pt x="1138" y="192"/>
                    </a:lnTo>
                    <a:lnTo>
                      <a:pt x="1340" y="251"/>
                    </a:lnTo>
                    <a:lnTo>
                      <a:pt x="1355" y="297"/>
                    </a:lnTo>
                    <a:lnTo>
                      <a:pt x="1378" y="327"/>
                    </a:lnTo>
                    <a:lnTo>
                      <a:pt x="1359" y="382"/>
                    </a:lnTo>
                    <a:lnTo>
                      <a:pt x="1313" y="379"/>
                    </a:lnTo>
                    <a:lnTo>
                      <a:pt x="1290" y="419"/>
                    </a:lnTo>
                    <a:lnTo>
                      <a:pt x="1186" y="419"/>
                    </a:lnTo>
                    <a:lnTo>
                      <a:pt x="1117" y="441"/>
                    </a:lnTo>
                    <a:lnTo>
                      <a:pt x="990" y="432"/>
                    </a:lnTo>
                    <a:lnTo>
                      <a:pt x="785" y="405"/>
                    </a:lnTo>
                    <a:lnTo>
                      <a:pt x="712" y="348"/>
                    </a:lnTo>
                    <a:lnTo>
                      <a:pt x="650" y="304"/>
                    </a:lnTo>
                    <a:lnTo>
                      <a:pt x="545" y="333"/>
                    </a:lnTo>
                    <a:lnTo>
                      <a:pt x="405" y="350"/>
                    </a:lnTo>
                    <a:lnTo>
                      <a:pt x="180" y="333"/>
                    </a:lnTo>
                    <a:lnTo>
                      <a:pt x="53" y="297"/>
                    </a:lnTo>
                    <a:lnTo>
                      <a:pt x="0" y="187"/>
                    </a:lnTo>
                    <a:lnTo>
                      <a:pt x="152" y="46"/>
                    </a:lnTo>
                    <a:lnTo>
                      <a:pt x="353" y="0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49" name="Freeform 153"/>
              <p:cNvSpPr>
                <a:spLocks/>
              </p:cNvSpPr>
              <p:nvPr/>
            </p:nvSpPr>
            <p:spPr bwMode="auto">
              <a:xfrm>
                <a:off x="1290" y="1400"/>
                <a:ext cx="299" cy="87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433" y="114"/>
                  </a:cxn>
                  <a:cxn ang="0">
                    <a:pos x="549" y="83"/>
                  </a:cxn>
                  <a:cxn ang="0">
                    <a:pos x="599" y="121"/>
                  </a:cxn>
                  <a:cxn ang="0">
                    <a:pos x="489" y="135"/>
                  </a:cxn>
                  <a:cxn ang="0">
                    <a:pos x="399" y="175"/>
                  </a:cxn>
                  <a:cxn ang="0">
                    <a:pos x="380" y="133"/>
                  </a:cxn>
                  <a:cxn ang="0">
                    <a:pos x="194" y="72"/>
                  </a:cxn>
                  <a:cxn ang="0">
                    <a:pos x="0" y="70"/>
                  </a:cxn>
                  <a:cxn ang="0">
                    <a:pos x="97" y="0"/>
                  </a:cxn>
                  <a:cxn ang="0">
                    <a:pos x="97" y="0"/>
                  </a:cxn>
                </a:cxnLst>
                <a:rect l="0" t="0" r="r" b="b"/>
                <a:pathLst>
                  <a:path w="599" h="175">
                    <a:moveTo>
                      <a:pt x="97" y="0"/>
                    </a:moveTo>
                    <a:lnTo>
                      <a:pt x="433" y="114"/>
                    </a:lnTo>
                    <a:lnTo>
                      <a:pt x="549" y="83"/>
                    </a:lnTo>
                    <a:lnTo>
                      <a:pt x="599" y="121"/>
                    </a:lnTo>
                    <a:lnTo>
                      <a:pt x="489" y="135"/>
                    </a:lnTo>
                    <a:lnTo>
                      <a:pt x="399" y="175"/>
                    </a:lnTo>
                    <a:lnTo>
                      <a:pt x="380" y="133"/>
                    </a:lnTo>
                    <a:lnTo>
                      <a:pt x="194" y="72"/>
                    </a:lnTo>
                    <a:lnTo>
                      <a:pt x="0" y="70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3450" name="Group 154"/>
            <p:cNvGrpSpPr>
              <a:grpSpLocks/>
            </p:cNvGrpSpPr>
            <p:nvPr/>
          </p:nvGrpSpPr>
          <p:grpSpPr bwMode="auto">
            <a:xfrm>
              <a:off x="3648" y="1152"/>
              <a:ext cx="1228" cy="841"/>
              <a:chOff x="-672" y="1441"/>
              <a:chExt cx="1228" cy="841"/>
            </a:xfrm>
          </p:grpSpPr>
          <p:sp>
            <p:nvSpPr>
              <p:cNvPr id="183451" name="Freeform 155"/>
              <p:cNvSpPr>
                <a:spLocks/>
              </p:cNvSpPr>
              <p:nvPr/>
            </p:nvSpPr>
            <p:spPr bwMode="auto">
              <a:xfrm>
                <a:off x="-672" y="1452"/>
                <a:ext cx="1194" cy="648"/>
              </a:xfrm>
              <a:custGeom>
                <a:avLst/>
                <a:gdLst/>
                <a:ahLst/>
                <a:cxnLst>
                  <a:cxn ang="0">
                    <a:pos x="211" y="1209"/>
                  </a:cxn>
                  <a:cxn ang="0">
                    <a:pos x="380" y="1209"/>
                  </a:cxn>
                  <a:cxn ang="0">
                    <a:pos x="509" y="1201"/>
                  </a:cxn>
                  <a:cxn ang="0">
                    <a:pos x="545" y="861"/>
                  </a:cxn>
                  <a:cxn ang="0">
                    <a:pos x="452" y="815"/>
                  </a:cxn>
                  <a:cxn ang="0">
                    <a:pos x="464" y="749"/>
                  </a:cxn>
                  <a:cxn ang="0">
                    <a:pos x="785" y="735"/>
                  </a:cxn>
                  <a:cxn ang="0">
                    <a:pos x="1036" y="640"/>
                  </a:cxn>
                  <a:cxn ang="0">
                    <a:pos x="1005" y="1169"/>
                  </a:cxn>
                  <a:cxn ang="0">
                    <a:pos x="1946" y="1216"/>
                  </a:cxn>
                  <a:cxn ang="0">
                    <a:pos x="2161" y="1296"/>
                  </a:cxn>
                  <a:cxn ang="0">
                    <a:pos x="2387" y="1180"/>
                  </a:cxn>
                  <a:cxn ang="0">
                    <a:pos x="2323" y="847"/>
                  </a:cxn>
                  <a:cxn ang="0">
                    <a:pos x="2222" y="821"/>
                  </a:cxn>
                  <a:cxn ang="0">
                    <a:pos x="2058" y="199"/>
                  </a:cxn>
                  <a:cxn ang="0">
                    <a:pos x="1832" y="74"/>
                  </a:cxn>
                  <a:cxn ang="0">
                    <a:pos x="1363" y="0"/>
                  </a:cxn>
                  <a:cxn ang="0">
                    <a:pos x="1104" y="19"/>
                  </a:cxn>
                  <a:cxn ang="0">
                    <a:pos x="690" y="140"/>
                  </a:cxn>
                  <a:cxn ang="0">
                    <a:pos x="201" y="334"/>
                  </a:cxn>
                  <a:cxn ang="0">
                    <a:pos x="106" y="427"/>
                  </a:cxn>
                  <a:cxn ang="0">
                    <a:pos x="66" y="790"/>
                  </a:cxn>
                  <a:cxn ang="0">
                    <a:pos x="0" y="861"/>
                  </a:cxn>
                  <a:cxn ang="0">
                    <a:pos x="97" y="1136"/>
                  </a:cxn>
                  <a:cxn ang="0">
                    <a:pos x="211" y="1209"/>
                  </a:cxn>
                  <a:cxn ang="0">
                    <a:pos x="211" y="1209"/>
                  </a:cxn>
                </a:cxnLst>
                <a:rect l="0" t="0" r="r" b="b"/>
                <a:pathLst>
                  <a:path w="2387" h="1296">
                    <a:moveTo>
                      <a:pt x="211" y="1209"/>
                    </a:moveTo>
                    <a:lnTo>
                      <a:pt x="380" y="1209"/>
                    </a:lnTo>
                    <a:lnTo>
                      <a:pt x="509" y="1201"/>
                    </a:lnTo>
                    <a:lnTo>
                      <a:pt x="545" y="861"/>
                    </a:lnTo>
                    <a:lnTo>
                      <a:pt x="452" y="815"/>
                    </a:lnTo>
                    <a:lnTo>
                      <a:pt x="464" y="749"/>
                    </a:lnTo>
                    <a:lnTo>
                      <a:pt x="785" y="735"/>
                    </a:lnTo>
                    <a:lnTo>
                      <a:pt x="1036" y="640"/>
                    </a:lnTo>
                    <a:lnTo>
                      <a:pt x="1005" y="1169"/>
                    </a:lnTo>
                    <a:lnTo>
                      <a:pt x="1946" y="1216"/>
                    </a:lnTo>
                    <a:lnTo>
                      <a:pt x="2161" y="1296"/>
                    </a:lnTo>
                    <a:lnTo>
                      <a:pt x="2387" y="1180"/>
                    </a:lnTo>
                    <a:lnTo>
                      <a:pt x="2323" y="847"/>
                    </a:lnTo>
                    <a:lnTo>
                      <a:pt x="2222" y="821"/>
                    </a:lnTo>
                    <a:lnTo>
                      <a:pt x="2058" y="199"/>
                    </a:lnTo>
                    <a:lnTo>
                      <a:pt x="1832" y="74"/>
                    </a:lnTo>
                    <a:lnTo>
                      <a:pt x="1363" y="0"/>
                    </a:lnTo>
                    <a:lnTo>
                      <a:pt x="1104" y="19"/>
                    </a:lnTo>
                    <a:lnTo>
                      <a:pt x="690" y="140"/>
                    </a:lnTo>
                    <a:lnTo>
                      <a:pt x="201" y="334"/>
                    </a:lnTo>
                    <a:lnTo>
                      <a:pt x="106" y="427"/>
                    </a:lnTo>
                    <a:lnTo>
                      <a:pt x="66" y="790"/>
                    </a:lnTo>
                    <a:lnTo>
                      <a:pt x="0" y="861"/>
                    </a:lnTo>
                    <a:lnTo>
                      <a:pt x="97" y="1136"/>
                    </a:lnTo>
                    <a:lnTo>
                      <a:pt x="211" y="1209"/>
                    </a:lnTo>
                    <a:lnTo>
                      <a:pt x="211" y="1209"/>
                    </a:lnTo>
                    <a:close/>
                  </a:path>
                </a:pathLst>
              </a:custGeom>
              <a:solidFill>
                <a:srgbClr val="F0EA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52" name="Freeform 156"/>
              <p:cNvSpPr>
                <a:spLocks/>
              </p:cNvSpPr>
              <p:nvPr/>
            </p:nvSpPr>
            <p:spPr bwMode="auto">
              <a:xfrm>
                <a:off x="-633" y="1450"/>
                <a:ext cx="818" cy="421"/>
              </a:xfrm>
              <a:custGeom>
                <a:avLst/>
                <a:gdLst/>
                <a:ahLst/>
                <a:cxnLst>
                  <a:cxn ang="0">
                    <a:pos x="123" y="371"/>
                  </a:cxn>
                  <a:cxn ang="0">
                    <a:pos x="76" y="477"/>
                  </a:cxn>
                  <a:cxn ang="0">
                    <a:pos x="83" y="526"/>
                  </a:cxn>
                  <a:cxn ang="0">
                    <a:pos x="110" y="534"/>
                  </a:cxn>
                  <a:cxn ang="0">
                    <a:pos x="144" y="481"/>
                  </a:cxn>
                  <a:cxn ang="0">
                    <a:pos x="169" y="511"/>
                  </a:cxn>
                  <a:cxn ang="0">
                    <a:pos x="268" y="572"/>
                  </a:cxn>
                  <a:cxn ang="0">
                    <a:pos x="462" y="621"/>
                  </a:cxn>
                  <a:cxn ang="0">
                    <a:pos x="678" y="608"/>
                  </a:cxn>
                  <a:cxn ang="0">
                    <a:pos x="832" y="504"/>
                  </a:cxn>
                  <a:cxn ang="0">
                    <a:pos x="914" y="367"/>
                  </a:cxn>
                  <a:cxn ang="0">
                    <a:pos x="927" y="198"/>
                  </a:cxn>
                  <a:cxn ang="0">
                    <a:pos x="882" y="131"/>
                  </a:cxn>
                  <a:cxn ang="0">
                    <a:pos x="973" y="158"/>
                  </a:cxn>
                  <a:cxn ang="0">
                    <a:pos x="986" y="93"/>
                  </a:cxn>
                  <a:cxn ang="0">
                    <a:pos x="998" y="59"/>
                  </a:cxn>
                  <a:cxn ang="0">
                    <a:pos x="1060" y="30"/>
                  </a:cxn>
                  <a:cxn ang="0">
                    <a:pos x="1252" y="0"/>
                  </a:cxn>
                  <a:cxn ang="0">
                    <a:pos x="1279" y="161"/>
                  </a:cxn>
                  <a:cxn ang="0">
                    <a:pos x="1363" y="260"/>
                  </a:cxn>
                  <a:cxn ang="0">
                    <a:pos x="1513" y="281"/>
                  </a:cxn>
                  <a:cxn ang="0">
                    <a:pos x="1536" y="344"/>
                  </a:cxn>
                  <a:cxn ang="0">
                    <a:pos x="1636" y="559"/>
                  </a:cxn>
                  <a:cxn ang="0">
                    <a:pos x="1444" y="384"/>
                  </a:cxn>
                  <a:cxn ang="0">
                    <a:pos x="1321" y="443"/>
                  </a:cxn>
                  <a:cxn ang="0">
                    <a:pos x="1228" y="553"/>
                  </a:cxn>
                  <a:cxn ang="0">
                    <a:pos x="876" y="768"/>
                  </a:cxn>
                  <a:cxn ang="0">
                    <a:pos x="331" y="699"/>
                  </a:cxn>
                  <a:cxn ang="0">
                    <a:pos x="205" y="829"/>
                  </a:cxn>
                  <a:cxn ang="0">
                    <a:pos x="0" y="842"/>
                  </a:cxn>
                  <a:cxn ang="0">
                    <a:pos x="4" y="475"/>
                  </a:cxn>
                  <a:cxn ang="0">
                    <a:pos x="123" y="371"/>
                  </a:cxn>
                  <a:cxn ang="0">
                    <a:pos x="123" y="371"/>
                  </a:cxn>
                </a:cxnLst>
                <a:rect l="0" t="0" r="r" b="b"/>
                <a:pathLst>
                  <a:path w="1636" h="842">
                    <a:moveTo>
                      <a:pt x="123" y="371"/>
                    </a:moveTo>
                    <a:lnTo>
                      <a:pt x="76" y="477"/>
                    </a:lnTo>
                    <a:lnTo>
                      <a:pt x="83" y="526"/>
                    </a:lnTo>
                    <a:lnTo>
                      <a:pt x="110" y="534"/>
                    </a:lnTo>
                    <a:lnTo>
                      <a:pt x="144" y="481"/>
                    </a:lnTo>
                    <a:lnTo>
                      <a:pt x="169" y="511"/>
                    </a:lnTo>
                    <a:lnTo>
                      <a:pt x="268" y="572"/>
                    </a:lnTo>
                    <a:lnTo>
                      <a:pt x="462" y="621"/>
                    </a:lnTo>
                    <a:lnTo>
                      <a:pt x="678" y="608"/>
                    </a:lnTo>
                    <a:lnTo>
                      <a:pt x="832" y="504"/>
                    </a:lnTo>
                    <a:lnTo>
                      <a:pt x="914" y="367"/>
                    </a:lnTo>
                    <a:lnTo>
                      <a:pt x="927" y="198"/>
                    </a:lnTo>
                    <a:lnTo>
                      <a:pt x="882" y="131"/>
                    </a:lnTo>
                    <a:lnTo>
                      <a:pt x="973" y="158"/>
                    </a:lnTo>
                    <a:lnTo>
                      <a:pt x="986" y="93"/>
                    </a:lnTo>
                    <a:lnTo>
                      <a:pt x="998" y="59"/>
                    </a:lnTo>
                    <a:lnTo>
                      <a:pt x="1060" y="30"/>
                    </a:lnTo>
                    <a:lnTo>
                      <a:pt x="1252" y="0"/>
                    </a:lnTo>
                    <a:lnTo>
                      <a:pt x="1279" y="161"/>
                    </a:lnTo>
                    <a:lnTo>
                      <a:pt x="1363" y="260"/>
                    </a:lnTo>
                    <a:lnTo>
                      <a:pt x="1513" y="281"/>
                    </a:lnTo>
                    <a:lnTo>
                      <a:pt x="1536" y="344"/>
                    </a:lnTo>
                    <a:lnTo>
                      <a:pt x="1636" y="559"/>
                    </a:lnTo>
                    <a:lnTo>
                      <a:pt x="1444" y="384"/>
                    </a:lnTo>
                    <a:lnTo>
                      <a:pt x="1321" y="443"/>
                    </a:lnTo>
                    <a:lnTo>
                      <a:pt x="1228" y="553"/>
                    </a:lnTo>
                    <a:lnTo>
                      <a:pt x="876" y="768"/>
                    </a:lnTo>
                    <a:lnTo>
                      <a:pt x="331" y="699"/>
                    </a:lnTo>
                    <a:lnTo>
                      <a:pt x="205" y="829"/>
                    </a:lnTo>
                    <a:lnTo>
                      <a:pt x="0" y="842"/>
                    </a:lnTo>
                    <a:lnTo>
                      <a:pt x="4" y="475"/>
                    </a:lnTo>
                    <a:lnTo>
                      <a:pt x="123" y="371"/>
                    </a:lnTo>
                    <a:lnTo>
                      <a:pt x="123" y="371"/>
                    </a:lnTo>
                    <a:close/>
                  </a:path>
                </a:pathLst>
              </a:custGeom>
              <a:solidFill>
                <a:srgbClr val="CCC4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53" name="Freeform 157"/>
              <p:cNvSpPr>
                <a:spLocks/>
              </p:cNvSpPr>
              <p:nvPr/>
            </p:nvSpPr>
            <p:spPr bwMode="auto">
              <a:xfrm>
                <a:off x="-338" y="1507"/>
                <a:ext cx="302" cy="767"/>
              </a:xfrm>
              <a:custGeom>
                <a:avLst/>
                <a:gdLst/>
                <a:ahLst/>
                <a:cxnLst>
                  <a:cxn ang="0">
                    <a:pos x="422" y="4"/>
                  </a:cxn>
                  <a:cxn ang="0">
                    <a:pos x="443" y="108"/>
                  </a:cxn>
                  <a:cxn ang="0">
                    <a:pos x="424" y="654"/>
                  </a:cxn>
                  <a:cxn ang="0">
                    <a:pos x="314" y="1169"/>
                  </a:cxn>
                  <a:cxn ang="0">
                    <a:pos x="9" y="1363"/>
                  </a:cxn>
                  <a:cxn ang="0">
                    <a:pos x="0" y="1534"/>
                  </a:cxn>
                  <a:cxn ang="0">
                    <a:pos x="125" y="1460"/>
                  </a:cxn>
                  <a:cxn ang="0">
                    <a:pos x="371" y="1521"/>
                  </a:cxn>
                  <a:cxn ang="0">
                    <a:pos x="367" y="1433"/>
                  </a:cxn>
                  <a:cxn ang="0">
                    <a:pos x="587" y="1420"/>
                  </a:cxn>
                  <a:cxn ang="0">
                    <a:pos x="564" y="1386"/>
                  </a:cxn>
                  <a:cxn ang="0">
                    <a:pos x="487" y="1340"/>
                  </a:cxn>
                  <a:cxn ang="0">
                    <a:pos x="452" y="1222"/>
                  </a:cxn>
                  <a:cxn ang="0">
                    <a:pos x="479" y="878"/>
                  </a:cxn>
                  <a:cxn ang="0">
                    <a:pos x="507" y="547"/>
                  </a:cxn>
                  <a:cxn ang="0">
                    <a:pos x="515" y="407"/>
                  </a:cxn>
                  <a:cxn ang="0">
                    <a:pos x="602" y="367"/>
                  </a:cxn>
                  <a:cxn ang="0">
                    <a:pos x="574" y="190"/>
                  </a:cxn>
                  <a:cxn ang="0">
                    <a:pos x="559" y="106"/>
                  </a:cxn>
                  <a:cxn ang="0">
                    <a:pos x="511" y="0"/>
                  </a:cxn>
                  <a:cxn ang="0">
                    <a:pos x="422" y="4"/>
                  </a:cxn>
                  <a:cxn ang="0">
                    <a:pos x="422" y="4"/>
                  </a:cxn>
                </a:cxnLst>
                <a:rect l="0" t="0" r="r" b="b"/>
                <a:pathLst>
                  <a:path w="602" h="1534">
                    <a:moveTo>
                      <a:pt x="422" y="4"/>
                    </a:moveTo>
                    <a:lnTo>
                      <a:pt x="443" y="108"/>
                    </a:lnTo>
                    <a:lnTo>
                      <a:pt x="424" y="654"/>
                    </a:lnTo>
                    <a:lnTo>
                      <a:pt x="314" y="1169"/>
                    </a:lnTo>
                    <a:lnTo>
                      <a:pt x="9" y="1363"/>
                    </a:lnTo>
                    <a:lnTo>
                      <a:pt x="0" y="1534"/>
                    </a:lnTo>
                    <a:lnTo>
                      <a:pt x="125" y="1460"/>
                    </a:lnTo>
                    <a:lnTo>
                      <a:pt x="371" y="1521"/>
                    </a:lnTo>
                    <a:lnTo>
                      <a:pt x="367" y="1433"/>
                    </a:lnTo>
                    <a:lnTo>
                      <a:pt x="587" y="1420"/>
                    </a:lnTo>
                    <a:lnTo>
                      <a:pt x="564" y="1386"/>
                    </a:lnTo>
                    <a:lnTo>
                      <a:pt x="487" y="1340"/>
                    </a:lnTo>
                    <a:lnTo>
                      <a:pt x="452" y="1222"/>
                    </a:lnTo>
                    <a:lnTo>
                      <a:pt x="479" y="878"/>
                    </a:lnTo>
                    <a:lnTo>
                      <a:pt x="507" y="547"/>
                    </a:lnTo>
                    <a:lnTo>
                      <a:pt x="515" y="407"/>
                    </a:lnTo>
                    <a:lnTo>
                      <a:pt x="602" y="367"/>
                    </a:lnTo>
                    <a:lnTo>
                      <a:pt x="574" y="190"/>
                    </a:lnTo>
                    <a:lnTo>
                      <a:pt x="559" y="106"/>
                    </a:lnTo>
                    <a:lnTo>
                      <a:pt x="511" y="0"/>
                    </a:lnTo>
                    <a:lnTo>
                      <a:pt x="422" y="4"/>
                    </a:lnTo>
                    <a:lnTo>
                      <a:pt x="422" y="4"/>
                    </a:lnTo>
                    <a:close/>
                  </a:path>
                </a:pathLst>
              </a:custGeom>
              <a:solidFill>
                <a:srgbClr val="665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54" name="Freeform 158"/>
              <p:cNvSpPr>
                <a:spLocks/>
              </p:cNvSpPr>
              <p:nvPr/>
            </p:nvSpPr>
            <p:spPr bwMode="auto">
              <a:xfrm>
                <a:off x="-612" y="1548"/>
                <a:ext cx="513" cy="734"/>
              </a:xfrm>
              <a:custGeom>
                <a:avLst/>
                <a:gdLst/>
                <a:ahLst/>
                <a:cxnLst>
                  <a:cxn ang="0">
                    <a:pos x="116" y="344"/>
                  </a:cxn>
                  <a:cxn ang="0">
                    <a:pos x="197" y="393"/>
                  </a:cxn>
                  <a:cxn ang="0">
                    <a:pos x="389" y="467"/>
                  </a:cxn>
                  <a:cxn ang="0">
                    <a:pos x="612" y="484"/>
                  </a:cxn>
                  <a:cxn ang="0">
                    <a:pos x="796" y="435"/>
                  </a:cxn>
                  <a:cxn ang="0">
                    <a:pos x="901" y="338"/>
                  </a:cxn>
                  <a:cxn ang="0">
                    <a:pos x="948" y="205"/>
                  </a:cxn>
                  <a:cxn ang="0">
                    <a:pos x="988" y="0"/>
                  </a:cxn>
                  <a:cxn ang="0">
                    <a:pos x="1026" y="279"/>
                  </a:cxn>
                  <a:cxn ang="0">
                    <a:pos x="1001" y="583"/>
                  </a:cxn>
                  <a:cxn ang="0">
                    <a:pos x="948" y="885"/>
                  </a:cxn>
                  <a:cxn ang="0">
                    <a:pos x="897" y="1093"/>
                  </a:cxn>
                  <a:cxn ang="0">
                    <a:pos x="872" y="1165"/>
                  </a:cxn>
                  <a:cxn ang="0">
                    <a:pos x="574" y="1321"/>
                  </a:cxn>
                  <a:cxn ang="0">
                    <a:pos x="574" y="1469"/>
                  </a:cxn>
                  <a:cxn ang="0">
                    <a:pos x="513" y="1461"/>
                  </a:cxn>
                  <a:cxn ang="0">
                    <a:pos x="498" y="1281"/>
                  </a:cxn>
                  <a:cxn ang="0">
                    <a:pos x="596" y="1214"/>
                  </a:cxn>
                  <a:cxn ang="0">
                    <a:pos x="551" y="944"/>
                  </a:cxn>
                  <a:cxn ang="0">
                    <a:pos x="558" y="608"/>
                  </a:cxn>
                  <a:cxn ang="0">
                    <a:pos x="422" y="566"/>
                  </a:cxn>
                  <a:cxn ang="0">
                    <a:pos x="382" y="648"/>
                  </a:cxn>
                  <a:cxn ang="0">
                    <a:pos x="0" y="640"/>
                  </a:cxn>
                  <a:cxn ang="0">
                    <a:pos x="154" y="534"/>
                  </a:cxn>
                  <a:cxn ang="0">
                    <a:pos x="144" y="412"/>
                  </a:cxn>
                  <a:cxn ang="0">
                    <a:pos x="116" y="344"/>
                  </a:cxn>
                  <a:cxn ang="0">
                    <a:pos x="116" y="344"/>
                  </a:cxn>
                </a:cxnLst>
                <a:rect l="0" t="0" r="r" b="b"/>
                <a:pathLst>
                  <a:path w="1026" h="1469">
                    <a:moveTo>
                      <a:pt x="116" y="344"/>
                    </a:moveTo>
                    <a:lnTo>
                      <a:pt x="197" y="393"/>
                    </a:lnTo>
                    <a:lnTo>
                      <a:pt x="389" y="467"/>
                    </a:lnTo>
                    <a:lnTo>
                      <a:pt x="612" y="484"/>
                    </a:lnTo>
                    <a:lnTo>
                      <a:pt x="796" y="435"/>
                    </a:lnTo>
                    <a:lnTo>
                      <a:pt x="901" y="338"/>
                    </a:lnTo>
                    <a:lnTo>
                      <a:pt x="948" y="205"/>
                    </a:lnTo>
                    <a:lnTo>
                      <a:pt x="988" y="0"/>
                    </a:lnTo>
                    <a:lnTo>
                      <a:pt x="1026" y="279"/>
                    </a:lnTo>
                    <a:lnTo>
                      <a:pt x="1001" y="583"/>
                    </a:lnTo>
                    <a:lnTo>
                      <a:pt x="948" y="885"/>
                    </a:lnTo>
                    <a:lnTo>
                      <a:pt x="897" y="1093"/>
                    </a:lnTo>
                    <a:lnTo>
                      <a:pt x="872" y="1165"/>
                    </a:lnTo>
                    <a:lnTo>
                      <a:pt x="574" y="1321"/>
                    </a:lnTo>
                    <a:lnTo>
                      <a:pt x="574" y="1469"/>
                    </a:lnTo>
                    <a:lnTo>
                      <a:pt x="513" y="1461"/>
                    </a:lnTo>
                    <a:lnTo>
                      <a:pt x="498" y="1281"/>
                    </a:lnTo>
                    <a:lnTo>
                      <a:pt x="596" y="1214"/>
                    </a:lnTo>
                    <a:lnTo>
                      <a:pt x="551" y="944"/>
                    </a:lnTo>
                    <a:lnTo>
                      <a:pt x="558" y="608"/>
                    </a:lnTo>
                    <a:lnTo>
                      <a:pt x="422" y="566"/>
                    </a:lnTo>
                    <a:lnTo>
                      <a:pt x="382" y="648"/>
                    </a:lnTo>
                    <a:lnTo>
                      <a:pt x="0" y="640"/>
                    </a:lnTo>
                    <a:lnTo>
                      <a:pt x="154" y="534"/>
                    </a:lnTo>
                    <a:lnTo>
                      <a:pt x="144" y="412"/>
                    </a:lnTo>
                    <a:lnTo>
                      <a:pt x="116" y="344"/>
                    </a:lnTo>
                    <a:lnTo>
                      <a:pt x="116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55" name="Freeform 159"/>
              <p:cNvSpPr>
                <a:spLocks/>
              </p:cNvSpPr>
              <p:nvPr/>
            </p:nvSpPr>
            <p:spPr bwMode="auto">
              <a:xfrm>
                <a:off x="-658" y="1441"/>
                <a:ext cx="639" cy="427"/>
              </a:xfrm>
              <a:custGeom>
                <a:avLst/>
                <a:gdLst/>
                <a:ahLst/>
                <a:cxnLst>
                  <a:cxn ang="0">
                    <a:pos x="1278" y="0"/>
                  </a:cxn>
                  <a:cxn ang="0">
                    <a:pos x="1002" y="24"/>
                  </a:cxn>
                  <a:cxn ang="0">
                    <a:pos x="620" y="140"/>
                  </a:cxn>
                  <a:cxn ang="0">
                    <a:pos x="478" y="194"/>
                  </a:cxn>
                  <a:cxn ang="0">
                    <a:pos x="325" y="256"/>
                  </a:cxn>
                  <a:cxn ang="0">
                    <a:pos x="84" y="386"/>
                  </a:cxn>
                  <a:cxn ang="0">
                    <a:pos x="18" y="484"/>
                  </a:cxn>
                  <a:cxn ang="0">
                    <a:pos x="31" y="524"/>
                  </a:cxn>
                  <a:cxn ang="0">
                    <a:pos x="0" y="853"/>
                  </a:cxn>
                  <a:cxn ang="0">
                    <a:pos x="92" y="853"/>
                  </a:cxn>
                  <a:cxn ang="0">
                    <a:pos x="84" y="697"/>
                  </a:cxn>
                  <a:cxn ang="0">
                    <a:pos x="107" y="484"/>
                  </a:cxn>
                  <a:cxn ang="0">
                    <a:pos x="185" y="405"/>
                  </a:cxn>
                  <a:cxn ang="0">
                    <a:pos x="314" y="336"/>
                  </a:cxn>
                  <a:cxn ang="0">
                    <a:pos x="491" y="262"/>
                  </a:cxn>
                  <a:cxn ang="0">
                    <a:pos x="673" y="188"/>
                  </a:cxn>
                  <a:cxn ang="0">
                    <a:pos x="833" y="131"/>
                  </a:cxn>
                  <a:cxn ang="0">
                    <a:pos x="995" y="89"/>
                  </a:cxn>
                  <a:cxn ang="0">
                    <a:pos x="1262" y="57"/>
                  </a:cxn>
                  <a:cxn ang="0">
                    <a:pos x="1278" y="0"/>
                  </a:cxn>
                  <a:cxn ang="0">
                    <a:pos x="1278" y="0"/>
                  </a:cxn>
                </a:cxnLst>
                <a:rect l="0" t="0" r="r" b="b"/>
                <a:pathLst>
                  <a:path w="1278" h="853">
                    <a:moveTo>
                      <a:pt x="1278" y="0"/>
                    </a:moveTo>
                    <a:lnTo>
                      <a:pt x="1002" y="24"/>
                    </a:lnTo>
                    <a:lnTo>
                      <a:pt x="620" y="140"/>
                    </a:lnTo>
                    <a:lnTo>
                      <a:pt x="478" y="194"/>
                    </a:lnTo>
                    <a:lnTo>
                      <a:pt x="325" y="256"/>
                    </a:lnTo>
                    <a:lnTo>
                      <a:pt x="84" y="386"/>
                    </a:lnTo>
                    <a:lnTo>
                      <a:pt x="18" y="484"/>
                    </a:lnTo>
                    <a:lnTo>
                      <a:pt x="31" y="524"/>
                    </a:lnTo>
                    <a:lnTo>
                      <a:pt x="0" y="853"/>
                    </a:lnTo>
                    <a:lnTo>
                      <a:pt x="92" y="853"/>
                    </a:lnTo>
                    <a:lnTo>
                      <a:pt x="84" y="697"/>
                    </a:lnTo>
                    <a:lnTo>
                      <a:pt x="107" y="484"/>
                    </a:lnTo>
                    <a:lnTo>
                      <a:pt x="185" y="405"/>
                    </a:lnTo>
                    <a:lnTo>
                      <a:pt x="314" y="336"/>
                    </a:lnTo>
                    <a:lnTo>
                      <a:pt x="491" y="262"/>
                    </a:lnTo>
                    <a:lnTo>
                      <a:pt x="673" y="188"/>
                    </a:lnTo>
                    <a:lnTo>
                      <a:pt x="833" y="131"/>
                    </a:lnTo>
                    <a:lnTo>
                      <a:pt x="995" y="89"/>
                    </a:lnTo>
                    <a:lnTo>
                      <a:pt x="1262" y="57"/>
                    </a:lnTo>
                    <a:lnTo>
                      <a:pt x="1278" y="0"/>
                    </a:lnTo>
                    <a:lnTo>
                      <a:pt x="12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56" name="Freeform 160"/>
              <p:cNvSpPr>
                <a:spLocks/>
              </p:cNvSpPr>
              <p:nvPr/>
            </p:nvSpPr>
            <p:spPr bwMode="auto">
              <a:xfrm>
                <a:off x="-75" y="1519"/>
                <a:ext cx="309" cy="4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" y="152"/>
                  </a:cxn>
                  <a:cxn ang="0">
                    <a:pos x="81" y="475"/>
                  </a:cxn>
                  <a:cxn ang="0">
                    <a:pos x="66" y="967"/>
                  </a:cxn>
                  <a:cxn ang="0">
                    <a:pos x="488" y="977"/>
                  </a:cxn>
                  <a:cxn ang="0">
                    <a:pos x="520" y="885"/>
                  </a:cxn>
                  <a:cxn ang="0">
                    <a:pos x="579" y="673"/>
                  </a:cxn>
                  <a:cxn ang="0">
                    <a:pos x="617" y="328"/>
                  </a:cxn>
                  <a:cxn ang="0">
                    <a:pos x="587" y="32"/>
                  </a:cxn>
                  <a:cxn ang="0">
                    <a:pos x="572" y="270"/>
                  </a:cxn>
                  <a:cxn ang="0">
                    <a:pos x="518" y="393"/>
                  </a:cxn>
                  <a:cxn ang="0">
                    <a:pos x="349" y="188"/>
                  </a:cxn>
                  <a:cxn ang="0">
                    <a:pos x="205" y="304"/>
                  </a:cxn>
                  <a:cxn ang="0">
                    <a:pos x="319" y="319"/>
                  </a:cxn>
                  <a:cxn ang="0">
                    <a:pos x="406" y="370"/>
                  </a:cxn>
                  <a:cxn ang="0">
                    <a:pos x="450" y="401"/>
                  </a:cxn>
                  <a:cxn ang="0">
                    <a:pos x="473" y="648"/>
                  </a:cxn>
                  <a:cxn ang="0">
                    <a:pos x="439" y="842"/>
                  </a:cxn>
                  <a:cxn ang="0">
                    <a:pos x="410" y="935"/>
                  </a:cxn>
                  <a:cxn ang="0">
                    <a:pos x="129" y="903"/>
                  </a:cxn>
                  <a:cxn ang="0">
                    <a:pos x="144" y="524"/>
                  </a:cxn>
                  <a:cxn ang="0">
                    <a:pos x="98" y="256"/>
                  </a:cxn>
                  <a:cxn ang="0">
                    <a:pos x="66" y="13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7" h="977">
                    <a:moveTo>
                      <a:pt x="0" y="0"/>
                    </a:moveTo>
                    <a:lnTo>
                      <a:pt x="36" y="152"/>
                    </a:lnTo>
                    <a:lnTo>
                      <a:pt x="81" y="475"/>
                    </a:lnTo>
                    <a:lnTo>
                      <a:pt x="66" y="967"/>
                    </a:lnTo>
                    <a:lnTo>
                      <a:pt x="488" y="977"/>
                    </a:lnTo>
                    <a:lnTo>
                      <a:pt x="520" y="885"/>
                    </a:lnTo>
                    <a:lnTo>
                      <a:pt x="579" y="673"/>
                    </a:lnTo>
                    <a:lnTo>
                      <a:pt x="617" y="328"/>
                    </a:lnTo>
                    <a:lnTo>
                      <a:pt x="587" y="32"/>
                    </a:lnTo>
                    <a:lnTo>
                      <a:pt x="572" y="270"/>
                    </a:lnTo>
                    <a:lnTo>
                      <a:pt x="518" y="393"/>
                    </a:lnTo>
                    <a:lnTo>
                      <a:pt x="349" y="188"/>
                    </a:lnTo>
                    <a:lnTo>
                      <a:pt x="205" y="304"/>
                    </a:lnTo>
                    <a:lnTo>
                      <a:pt x="319" y="319"/>
                    </a:lnTo>
                    <a:lnTo>
                      <a:pt x="406" y="370"/>
                    </a:lnTo>
                    <a:lnTo>
                      <a:pt x="450" y="401"/>
                    </a:lnTo>
                    <a:lnTo>
                      <a:pt x="473" y="648"/>
                    </a:lnTo>
                    <a:lnTo>
                      <a:pt x="439" y="842"/>
                    </a:lnTo>
                    <a:lnTo>
                      <a:pt x="410" y="935"/>
                    </a:lnTo>
                    <a:lnTo>
                      <a:pt x="129" y="903"/>
                    </a:lnTo>
                    <a:lnTo>
                      <a:pt x="144" y="524"/>
                    </a:lnTo>
                    <a:lnTo>
                      <a:pt x="98" y="256"/>
                    </a:lnTo>
                    <a:lnTo>
                      <a:pt x="66" y="1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57" name="Freeform 161"/>
              <p:cNvSpPr>
                <a:spLocks/>
              </p:cNvSpPr>
              <p:nvPr/>
            </p:nvSpPr>
            <p:spPr bwMode="auto">
              <a:xfrm>
                <a:off x="151" y="1563"/>
                <a:ext cx="343" cy="67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268" y="118"/>
                  </a:cxn>
                  <a:cxn ang="0">
                    <a:pos x="306" y="268"/>
                  </a:cxn>
                  <a:cxn ang="0">
                    <a:pos x="363" y="359"/>
                  </a:cxn>
                  <a:cxn ang="0">
                    <a:pos x="426" y="454"/>
                  </a:cxn>
                  <a:cxn ang="0">
                    <a:pos x="464" y="635"/>
                  </a:cxn>
                  <a:cxn ang="0">
                    <a:pos x="289" y="749"/>
                  </a:cxn>
                  <a:cxn ang="0">
                    <a:pos x="257" y="865"/>
                  </a:cxn>
                  <a:cxn ang="0">
                    <a:pos x="426" y="808"/>
                  </a:cxn>
                  <a:cxn ang="0">
                    <a:pos x="450" y="857"/>
                  </a:cxn>
                  <a:cxn ang="0">
                    <a:pos x="526" y="939"/>
                  </a:cxn>
                  <a:cxn ang="0">
                    <a:pos x="686" y="962"/>
                  </a:cxn>
                  <a:cxn ang="0">
                    <a:pos x="380" y="1201"/>
                  </a:cxn>
                  <a:cxn ang="0">
                    <a:pos x="241" y="1158"/>
                  </a:cxn>
                  <a:cxn ang="0">
                    <a:pos x="182" y="1357"/>
                  </a:cxn>
                  <a:cxn ang="0">
                    <a:pos x="0" y="1315"/>
                  </a:cxn>
                  <a:cxn ang="0">
                    <a:pos x="89" y="1137"/>
                  </a:cxn>
                  <a:cxn ang="0">
                    <a:pos x="165" y="935"/>
                  </a:cxn>
                  <a:cxn ang="0">
                    <a:pos x="236" y="481"/>
                  </a:cxn>
                  <a:cxn ang="0">
                    <a:pos x="239" y="373"/>
                  </a:cxn>
                  <a:cxn ang="0">
                    <a:pos x="238" y="236"/>
                  </a:cxn>
                  <a:cxn ang="0">
                    <a:pos x="200" y="0"/>
                  </a:cxn>
                  <a:cxn ang="0">
                    <a:pos x="200" y="0"/>
                  </a:cxn>
                </a:cxnLst>
                <a:rect l="0" t="0" r="r" b="b"/>
                <a:pathLst>
                  <a:path w="686" h="1357">
                    <a:moveTo>
                      <a:pt x="200" y="0"/>
                    </a:moveTo>
                    <a:lnTo>
                      <a:pt x="268" y="118"/>
                    </a:lnTo>
                    <a:lnTo>
                      <a:pt x="306" y="268"/>
                    </a:lnTo>
                    <a:lnTo>
                      <a:pt x="363" y="359"/>
                    </a:lnTo>
                    <a:lnTo>
                      <a:pt x="426" y="454"/>
                    </a:lnTo>
                    <a:lnTo>
                      <a:pt x="464" y="635"/>
                    </a:lnTo>
                    <a:lnTo>
                      <a:pt x="289" y="749"/>
                    </a:lnTo>
                    <a:lnTo>
                      <a:pt x="257" y="865"/>
                    </a:lnTo>
                    <a:lnTo>
                      <a:pt x="426" y="808"/>
                    </a:lnTo>
                    <a:lnTo>
                      <a:pt x="450" y="857"/>
                    </a:lnTo>
                    <a:lnTo>
                      <a:pt x="526" y="939"/>
                    </a:lnTo>
                    <a:lnTo>
                      <a:pt x="686" y="962"/>
                    </a:lnTo>
                    <a:lnTo>
                      <a:pt x="380" y="1201"/>
                    </a:lnTo>
                    <a:lnTo>
                      <a:pt x="241" y="1158"/>
                    </a:lnTo>
                    <a:lnTo>
                      <a:pt x="182" y="1357"/>
                    </a:lnTo>
                    <a:lnTo>
                      <a:pt x="0" y="1315"/>
                    </a:lnTo>
                    <a:lnTo>
                      <a:pt x="89" y="1137"/>
                    </a:lnTo>
                    <a:lnTo>
                      <a:pt x="165" y="935"/>
                    </a:lnTo>
                    <a:lnTo>
                      <a:pt x="236" y="481"/>
                    </a:lnTo>
                    <a:lnTo>
                      <a:pt x="239" y="373"/>
                    </a:lnTo>
                    <a:lnTo>
                      <a:pt x="238" y="236"/>
                    </a:lnTo>
                    <a:lnTo>
                      <a:pt x="200" y="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58" name="Freeform 162"/>
              <p:cNvSpPr>
                <a:spLocks/>
              </p:cNvSpPr>
              <p:nvPr/>
            </p:nvSpPr>
            <p:spPr bwMode="auto">
              <a:xfrm>
                <a:off x="221" y="1475"/>
                <a:ext cx="335" cy="598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269" y="114"/>
                  </a:cxn>
                  <a:cxn ang="0">
                    <a:pos x="363" y="344"/>
                  </a:cxn>
                  <a:cxn ang="0">
                    <a:pos x="429" y="609"/>
                  </a:cxn>
                  <a:cxn ang="0">
                    <a:pos x="461" y="755"/>
                  </a:cxn>
                  <a:cxn ang="0">
                    <a:pos x="575" y="795"/>
                  </a:cxn>
                  <a:cxn ang="0">
                    <a:pos x="583" y="911"/>
                  </a:cxn>
                  <a:cxn ang="0">
                    <a:pos x="633" y="1021"/>
                  </a:cxn>
                  <a:cxn ang="0">
                    <a:pos x="669" y="1082"/>
                  </a:cxn>
                  <a:cxn ang="0">
                    <a:pos x="653" y="1139"/>
                  </a:cxn>
                  <a:cxn ang="0">
                    <a:pos x="524" y="1179"/>
                  </a:cxn>
                  <a:cxn ang="0">
                    <a:pos x="439" y="1198"/>
                  </a:cxn>
                  <a:cxn ang="0">
                    <a:pos x="583" y="1091"/>
                  </a:cxn>
                  <a:cxn ang="0">
                    <a:pos x="515" y="943"/>
                  </a:cxn>
                  <a:cxn ang="0">
                    <a:pos x="492" y="829"/>
                  </a:cxn>
                  <a:cxn ang="0">
                    <a:pos x="401" y="844"/>
                  </a:cxn>
                  <a:cxn ang="0">
                    <a:pos x="269" y="877"/>
                  </a:cxn>
                  <a:cxn ang="0">
                    <a:pos x="102" y="968"/>
                  </a:cxn>
                  <a:cxn ang="0">
                    <a:pos x="193" y="837"/>
                  </a:cxn>
                  <a:cxn ang="0">
                    <a:pos x="393" y="755"/>
                  </a:cxn>
                  <a:cxn ang="0">
                    <a:pos x="323" y="401"/>
                  </a:cxn>
                  <a:cxn ang="0">
                    <a:pos x="239" y="181"/>
                  </a:cxn>
                  <a:cxn ang="0">
                    <a:pos x="0" y="53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69" h="1198">
                    <a:moveTo>
                      <a:pt x="55" y="0"/>
                    </a:moveTo>
                    <a:lnTo>
                      <a:pt x="269" y="114"/>
                    </a:lnTo>
                    <a:lnTo>
                      <a:pt x="363" y="344"/>
                    </a:lnTo>
                    <a:lnTo>
                      <a:pt x="429" y="609"/>
                    </a:lnTo>
                    <a:lnTo>
                      <a:pt x="461" y="755"/>
                    </a:lnTo>
                    <a:lnTo>
                      <a:pt x="575" y="795"/>
                    </a:lnTo>
                    <a:lnTo>
                      <a:pt x="583" y="911"/>
                    </a:lnTo>
                    <a:lnTo>
                      <a:pt x="633" y="1021"/>
                    </a:lnTo>
                    <a:lnTo>
                      <a:pt x="669" y="1082"/>
                    </a:lnTo>
                    <a:lnTo>
                      <a:pt x="653" y="1139"/>
                    </a:lnTo>
                    <a:lnTo>
                      <a:pt x="524" y="1179"/>
                    </a:lnTo>
                    <a:lnTo>
                      <a:pt x="439" y="1198"/>
                    </a:lnTo>
                    <a:lnTo>
                      <a:pt x="583" y="1091"/>
                    </a:lnTo>
                    <a:lnTo>
                      <a:pt x="515" y="943"/>
                    </a:lnTo>
                    <a:lnTo>
                      <a:pt x="492" y="829"/>
                    </a:lnTo>
                    <a:lnTo>
                      <a:pt x="401" y="844"/>
                    </a:lnTo>
                    <a:lnTo>
                      <a:pt x="269" y="877"/>
                    </a:lnTo>
                    <a:lnTo>
                      <a:pt x="102" y="968"/>
                    </a:lnTo>
                    <a:lnTo>
                      <a:pt x="193" y="837"/>
                    </a:lnTo>
                    <a:lnTo>
                      <a:pt x="393" y="755"/>
                    </a:lnTo>
                    <a:lnTo>
                      <a:pt x="323" y="401"/>
                    </a:lnTo>
                    <a:lnTo>
                      <a:pt x="239" y="181"/>
                    </a:lnTo>
                    <a:lnTo>
                      <a:pt x="0" y="53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59" name="Freeform 163"/>
              <p:cNvSpPr>
                <a:spLocks/>
              </p:cNvSpPr>
              <p:nvPr/>
            </p:nvSpPr>
            <p:spPr bwMode="auto">
              <a:xfrm>
                <a:off x="45" y="1732"/>
                <a:ext cx="83" cy="87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61" y="105"/>
                  </a:cxn>
                  <a:cxn ang="0">
                    <a:pos x="165" y="137"/>
                  </a:cxn>
                  <a:cxn ang="0">
                    <a:pos x="47" y="173"/>
                  </a:cxn>
                  <a:cxn ang="0">
                    <a:pos x="0" y="154"/>
                  </a:cxn>
                  <a:cxn ang="0">
                    <a:pos x="0" y="99"/>
                  </a:cxn>
                  <a:cxn ang="0">
                    <a:pos x="46" y="35"/>
                  </a:cxn>
                  <a:cxn ang="0">
                    <a:pos x="76" y="0"/>
                  </a:cxn>
                  <a:cxn ang="0">
                    <a:pos x="76" y="0"/>
                  </a:cxn>
                </a:cxnLst>
                <a:rect l="0" t="0" r="r" b="b"/>
                <a:pathLst>
                  <a:path w="165" h="173">
                    <a:moveTo>
                      <a:pt x="76" y="0"/>
                    </a:moveTo>
                    <a:lnTo>
                      <a:pt x="61" y="105"/>
                    </a:lnTo>
                    <a:lnTo>
                      <a:pt x="165" y="137"/>
                    </a:lnTo>
                    <a:lnTo>
                      <a:pt x="47" y="173"/>
                    </a:lnTo>
                    <a:lnTo>
                      <a:pt x="0" y="154"/>
                    </a:lnTo>
                    <a:lnTo>
                      <a:pt x="0" y="99"/>
                    </a:lnTo>
                    <a:lnTo>
                      <a:pt x="46" y="3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60" name="Freeform 164"/>
              <p:cNvSpPr>
                <a:spLocks/>
              </p:cNvSpPr>
              <p:nvPr/>
            </p:nvSpPr>
            <p:spPr bwMode="auto">
              <a:xfrm>
                <a:off x="40" y="1861"/>
                <a:ext cx="86" cy="87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6" y="97"/>
                  </a:cxn>
                  <a:cxn ang="0">
                    <a:pos x="173" y="127"/>
                  </a:cxn>
                  <a:cxn ang="0">
                    <a:pos x="83" y="173"/>
                  </a:cxn>
                  <a:cxn ang="0">
                    <a:pos x="20" y="161"/>
                  </a:cxn>
                  <a:cxn ang="0">
                    <a:pos x="0" y="110"/>
                  </a:cxn>
                  <a:cxn ang="0">
                    <a:pos x="38" y="38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173" h="173">
                    <a:moveTo>
                      <a:pt x="72" y="0"/>
                    </a:moveTo>
                    <a:lnTo>
                      <a:pt x="66" y="97"/>
                    </a:lnTo>
                    <a:lnTo>
                      <a:pt x="173" y="127"/>
                    </a:lnTo>
                    <a:lnTo>
                      <a:pt x="83" y="173"/>
                    </a:lnTo>
                    <a:lnTo>
                      <a:pt x="20" y="161"/>
                    </a:lnTo>
                    <a:lnTo>
                      <a:pt x="0" y="110"/>
                    </a:lnTo>
                    <a:lnTo>
                      <a:pt x="38" y="38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3461" name="Group 165"/>
            <p:cNvGrpSpPr>
              <a:grpSpLocks/>
            </p:cNvGrpSpPr>
            <p:nvPr/>
          </p:nvGrpSpPr>
          <p:grpSpPr bwMode="auto">
            <a:xfrm flipH="1">
              <a:off x="3984" y="912"/>
              <a:ext cx="864" cy="864"/>
              <a:chOff x="1392" y="3120"/>
              <a:chExt cx="864" cy="864"/>
            </a:xfrm>
          </p:grpSpPr>
          <p:sp>
            <p:nvSpPr>
              <p:cNvPr id="183462" name="Freeform 166"/>
              <p:cNvSpPr>
                <a:spLocks/>
              </p:cNvSpPr>
              <p:nvPr/>
            </p:nvSpPr>
            <p:spPr bwMode="auto">
              <a:xfrm>
                <a:off x="1432" y="3120"/>
                <a:ext cx="824" cy="864"/>
              </a:xfrm>
              <a:custGeom>
                <a:avLst/>
                <a:gdLst/>
                <a:ahLst/>
                <a:cxnLst>
                  <a:cxn ang="0">
                    <a:pos x="718" y="1171"/>
                  </a:cxn>
                  <a:cxn ang="0">
                    <a:pos x="846" y="1148"/>
                  </a:cxn>
                  <a:cxn ang="0">
                    <a:pos x="962" y="1104"/>
                  </a:cxn>
                  <a:cxn ang="0">
                    <a:pos x="1067" y="1040"/>
                  </a:cxn>
                  <a:cxn ang="0">
                    <a:pos x="1156" y="961"/>
                  </a:cxn>
                  <a:cxn ang="0">
                    <a:pos x="1226" y="867"/>
                  </a:cxn>
                  <a:cxn ang="0">
                    <a:pos x="1276" y="763"/>
                  </a:cxn>
                  <a:cxn ang="0">
                    <a:pos x="1302" y="648"/>
                  </a:cxn>
                  <a:cxn ang="0">
                    <a:pos x="1302" y="529"/>
                  </a:cxn>
                  <a:cxn ang="0">
                    <a:pos x="1276" y="413"/>
                  </a:cxn>
                  <a:cxn ang="0">
                    <a:pos x="1226" y="309"/>
                  </a:cxn>
                  <a:cxn ang="0">
                    <a:pos x="1156" y="214"/>
                  </a:cxn>
                  <a:cxn ang="0">
                    <a:pos x="1067" y="135"/>
                  </a:cxn>
                  <a:cxn ang="0">
                    <a:pos x="962" y="71"/>
                  </a:cxn>
                  <a:cxn ang="0">
                    <a:pos x="846" y="26"/>
                  </a:cxn>
                  <a:cxn ang="0">
                    <a:pos x="718" y="3"/>
                  </a:cxn>
                  <a:cxn ang="0">
                    <a:pos x="584" y="3"/>
                  </a:cxn>
                  <a:cxn ang="0">
                    <a:pos x="457" y="26"/>
                  </a:cxn>
                  <a:cxn ang="0">
                    <a:pos x="341" y="71"/>
                  </a:cxn>
                  <a:cxn ang="0">
                    <a:pos x="237" y="135"/>
                  </a:cxn>
                  <a:cxn ang="0">
                    <a:pos x="149" y="214"/>
                  </a:cxn>
                  <a:cxn ang="0">
                    <a:pos x="78" y="309"/>
                  </a:cxn>
                  <a:cxn ang="0">
                    <a:pos x="29" y="413"/>
                  </a:cxn>
                  <a:cxn ang="0">
                    <a:pos x="3" y="529"/>
                  </a:cxn>
                  <a:cxn ang="0">
                    <a:pos x="3" y="648"/>
                  </a:cxn>
                  <a:cxn ang="0">
                    <a:pos x="29" y="763"/>
                  </a:cxn>
                  <a:cxn ang="0">
                    <a:pos x="78" y="867"/>
                  </a:cxn>
                  <a:cxn ang="0">
                    <a:pos x="149" y="961"/>
                  </a:cxn>
                  <a:cxn ang="0">
                    <a:pos x="237" y="1040"/>
                  </a:cxn>
                  <a:cxn ang="0">
                    <a:pos x="341" y="1104"/>
                  </a:cxn>
                  <a:cxn ang="0">
                    <a:pos x="457" y="1148"/>
                  </a:cxn>
                  <a:cxn ang="0">
                    <a:pos x="584" y="1171"/>
                  </a:cxn>
                </a:cxnLst>
                <a:rect l="0" t="0" r="r" b="b"/>
                <a:pathLst>
                  <a:path w="1306" h="1175">
                    <a:moveTo>
                      <a:pt x="651" y="1175"/>
                    </a:moveTo>
                    <a:lnTo>
                      <a:pt x="718" y="1171"/>
                    </a:lnTo>
                    <a:lnTo>
                      <a:pt x="782" y="1163"/>
                    </a:lnTo>
                    <a:lnTo>
                      <a:pt x="846" y="1148"/>
                    </a:lnTo>
                    <a:lnTo>
                      <a:pt x="906" y="1129"/>
                    </a:lnTo>
                    <a:lnTo>
                      <a:pt x="962" y="1104"/>
                    </a:lnTo>
                    <a:lnTo>
                      <a:pt x="1016" y="1075"/>
                    </a:lnTo>
                    <a:lnTo>
                      <a:pt x="1067" y="1040"/>
                    </a:lnTo>
                    <a:lnTo>
                      <a:pt x="1113" y="1002"/>
                    </a:lnTo>
                    <a:lnTo>
                      <a:pt x="1156" y="961"/>
                    </a:lnTo>
                    <a:lnTo>
                      <a:pt x="1194" y="916"/>
                    </a:lnTo>
                    <a:lnTo>
                      <a:pt x="1226" y="867"/>
                    </a:lnTo>
                    <a:lnTo>
                      <a:pt x="1254" y="817"/>
                    </a:lnTo>
                    <a:lnTo>
                      <a:pt x="1276" y="763"/>
                    </a:lnTo>
                    <a:lnTo>
                      <a:pt x="1292" y="706"/>
                    </a:lnTo>
                    <a:lnTo>
                      <a:pt x="1302" y="648"/>
                    </a:lnTo>
                    <a:lnTo>
                      <a:pt x="1306" y="589"/>
                    </a:lnTo>
                    <a:lnTo>
                      <a:pt x="1302" y="529"/>
                    </a:lnTo>
                    <a:lnTo>
                      <a:pt x="1292" y="470"/>
                    </a:lnTo>
                    <a:lnTo>
                      <a:pt x="1276" y="413"/>
                    </a:lnTo>
                    <a:lnTo>
                      <a:pt x="1254" y="359"/>
                    </a:lnTo>
                    <a:lnTo>
                      <a:pt x="1226" y="309"/>
                    </a:lnTo>
                    <a:lnTo>
                      <a:pt x="1194" y="259"/>
                    </a:lnTo>
                    <a:lnTo>
                      <a:pt x="1156" y="214"/>
                    </a:lnTo>
                    <a:lnTo>
                      <a:pt x="1113" y="173"/>
                    </a:lnTo>
                    <a:lnTo>
                      <a:pt x="1067" y="135"/>
                    </a:lnTo>
                    <a:lnTo>
                      <a:pt x="1016" y="100"/>
                    </a:lnTo>
                    <a:lnTo>
                      <a:pt x="962" y="71"/>
                    </a:lnTo>
                    <a:lnTo>
                      <a:pt x="906" y="46"/>
                    </a:lnTo>
                    <a:lnTo>
                      <a:pt x="846" y="26"/>
                    </a:lnTo>
                    <a:lnTo>
                      <a:pt x="782" y="11"/>
                    </a:lnTo>
                    <a:lnTo>
                      <a:pt x="718" y="3"/>
                    </a:lnTo>
                    <a:lnTo>
                      <a:pt x="651" y="0"/>
                    </a:lnTo>
                    <a:lnTo>
                      <a:pt x="584" y="3"/>
                    </a:lnTo>
                    <a:lnTo>
                      <a:pt x="520" y="11"/>
                    </a:lnTo>
                    <a:lnTo>
                      <a:pt x="457" y="26"/>
                    </a:lnTo>
                    <a:lnTo>
                      <a:pt x="398" y="46"/>
                    </a:lnTo>
                    <a:lnTo>
                      <a:pt x="341" y="71"/>
                    </a:lnTo>
                    <a:lnTo>
                      <a:pt x="287" y="100"/>
                    </a:lnTo>
                    <a:lnTo>
                      <a:pt x="237" y="135"/>
                    </a:lnTo>
                    <a:lnTo>
                      <a:pt x="191" y="173"/>
                    </a:lnTo>
                    <a:lnTo>
                      <a:pt x="149" y="214"/>
                    </a:lnTo>
                    <a:lnTo>
                      <a:pt x="112" y="259"/>
                    </a:lnTo>
                    <a:lnTo>
                      <a:pt x="78" y="309"/>
                    </a:lnTo>
                    <a:lnTo>
                      <a:pt x="51" y="359"/>
                    </a:lnTo>
                    <a:lnTo>
                      <a:pt x="29" y="413"/>
                    </a:lnTo>
                    <a:lnTo>
                      <a:pt x="13" y="470"/>
                    </a:lnTo>
                    <a:lnTo>
                      <a:pt x="3" y="529"/>
                    </a:lnTo>
                    <a:lnTo>
                      <a:pt x="0" y="589"/>
                    </a:lnTo>
                    <a:lnTo>
                      <a:pt x="3" y="648"/>
                    </a:lnTo>
                    <a:lnTo>
                      <a:pt x="13" y="706"/>
                    </a:lnTo>
                    <a:lnTo>
                      <a:pt x="29" y="763"/>
                    </a:lnTo>
                    <a:lnTo>
                      <a:pt x="51" y="817"/>
                    </a:lnTo>
                    <a:lnTo>
                      <a:pt x="78" y="867"/>
                    </a:lnTo>
                    <a:lnTo>
                      <a:pt x="112" y="916"/>
                    </a:lnTo>
                    <a:lnTo>
                      <a:pt x="149" y="961"/>
                    </a:lnTo>
                    <a:lnTo>
                      <a:pt x="191" y="1002"/>
                    </a:lnTo>
                    <a:lnTo>
                      <a:pt x="237" y="1040"/>
                    </a:lnTo>
                    <a:lnTo>
                      <a:pt x="287" y="1075"/>
                    </a:lnTo>
                    <a:lnTo>
                      <a:pt x="341" y="1104"/>
                    </a:lnTo>
                    <a:lnTo>
                      <a:pt x="398" y="1129"/>
                    </a:lnTo>
                    <a:lnTo>
                      <a:pt x="457" y="1148"/>
                    </a:lnTo>
                    <a:lnTo>
                      <a:pt x="520" y="1163"/>
                    </a:lnTo>
                    <a:lnTo>
                      <a:pt x="584" y="1171"/>
                    </a:lnTo>
                    <a:lnTo>
                      <a:pt x="651" y="11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83463" name="Group 167"/>
              <p:cNvGrpSpPr>
                <a:grpSpLocks/>
              </p:cNvGrpSpPr>
              <p:nvPr/>
            </p:nvGrpSpPr>
            <p:grpSpPr bwMode="auto">
              <a:xfrm>
                <a:off x="1392" y="3144"/>
                <a:ext cx="840" cy="816"/>
                <a:chOff x="1392" y="3144"/>
                <a:chExt cx="840" cy="816"/>
              </a:xfrm>
            </p:grpSpPr>
            <p:sp>
              <p:nvSpPr>
                <p:cNvPr id="183464" name="Freeform 168"/>
                <p:cNvSpPr>
                  <a:spLocks/>
                </p:cNvSpPr>
                <p:nvPr/>
              </p:nvSpPr>
              <p:spPr bwMode="auto">
                <a:xfrm>
                  <a:off x="1455" y="3144"/>
                  <a:ext cx="777" cy="816"/>
                </a:xfrm>
                <a:custGeom>
                  <a:avLst/>
                  <a:gdLst/>
                  <a:ahLst/>
                  <a:cxnLst>
                    <a:cxn ang="0">
                      <a:pos x="678" y="1108"/>
                    </a:cxn>
                    <a:cxn ang="0">
                      <a:pos x="798" y="1085"/>
                    </a:cxn>
                    <a:cxn ang="0">
                      <a:pos x="909" y="1044"/>
                    </a:cxn>
                    <a:cxn ang="0">
                      <a:pos x="1008" y="984"/>
                    </a:cxn>
                    <a:cxn ang="0">
                      <a:pos x="1092" y="909"/>
                    </a:cxn>
                    <a:cxn ang="0">
                      <a:pos x="1158" y="820"/>
                    </a:cxn>
                    <a:cxn ang="0">
                      <a:pos x="1205" y="721"/>
                    </a:cxn>
                    <a:cxn ang="0">
                      <a:pos x="1229" y="613"/>
                    </a:cxn>
                    <a:cxn ang="0">
                      <a:pos x="1229" y="500"/>
                    </a:cxn>
                    <a:cxn ang="0">
                      <a:pos x="1205" y="391"/>
                    </a:cxn>
                    <a:cxn ang="0">
                      <a:pos x="1158" y="292"/>
                    </a:cxn>
                    <a:cxn ang="0">
                      <a:pos x="1092" y="203"/>
                    </a:cxn>
                    <a:cxn ang="0">
                      <a:pos x="1008" y="127"/>
                    </a:cxn>
                    <a:cxn ang="0">
                      <a:pos x="909" y="67"/>
                    </a:cxn>
                    <a:cxn ang="0">
                      <a:pos x="798" y="26"/>
                    </a:cxn>
                    <a:cxn ang="0">
                      <a:pos x="678" y="2"/>
                    </a:cxn>
                    <a:cxn ang="0">
                      <a:pos x="553" y="2"/>
                    </a:cxn>
                    <a:cxn ang="0">
                      <a:pos x="433" y="26"/>
                    </a:cxn>
                    <a:cxn ang="0">
                      <a:pos x="322" y="67"/>
                    </a:cxn>
                    <a:cxn ang="0">
                      <a:pos x="224" y="127"/>
                    </a:cxn>
                    <a:cxn ang="0">
                      <a:pos x="140" y="203"/>
                    </a:cxn>
                    <a:cxn ang="0">
                      <a:pos x="75" y="292"/>
                    </a:cxn>
                    <a:cxn ang="0">
                      <a:pos x="27" y="391"/>
                    </a:cxn>
                    <a:cxn ang="0">
                      <a:pos x="3" y="500"/>
                    </a:cxn>
                    <a:cxn ang="0">
                      <a:pos x="3" y="613"/>
                    </a:cxn>
                    <a:cxn ang="0">
                      <a:pos x="27" y="721"/>
                    </a:cxn>
                    <a:cxn ang="0">
                      <a:pos x="75" y="820"/>
                    </a:cxn>
                    <a:cxn ang="0">
                      <a:pos x="140" y="909"/>
                    </a:cxn>
                    <a:cxn ang="0">
                      <a:pos x="224" y="984"/>
                    </a:cxn>
                    <a:cxn ang="0">
                      <a:pos x="322" y="1044"/>
                    </a:cxn>
                    <a:cxn ang="0">
                      <a:pos x="433" y="1085"/>
                    </a:cxn>
                    <a:cxn ang="0">
                      <a:pos x="553" y="1108"/>
                    </a:cxn>
                  </a:cxnLst>
                  <a:rect l="0" t="0" r="r" b="b"/>
                  <a:pathLst>
                    <a:path w="1233" h="1111">
                      <a:moveTo>
                        <a:pt x="615" y="1111"/>
                      </a:moveTo>
                      <a:lnTo>
                        <a:pt x="678" y="1108"/>
                      </a:lnTo>
                      <a:lnTo>
                        <a:pt x="740" y="1099"/>
                      </a:lnTo>
                      <a:lnTo>
                        <a:pt x="798" y="1085"/>
                      </a:lnTo>
                      <a:lnTo>
                        <a:pt x="856" y="1067"/>
                      </a:lnTo>
                      <a:lnTo>
                        <a:pt x="909" y="1044"/>
                      </a:lnTo>
                      <a:lnTo>
                        <a:pt x="961" y="1016"/>
                      </a:lnTo>
                      <a:lnTo>
                        <a:pt x="1008" y="984"/>
                      </a:lnTo>
                      <a:lnTo>
                        <a:pt x="1052" y="948"/>
                      </a:lnTo>
                      <a:lnTo>
                        <a:pt x="1092" y="909"/>
                      </a:lnTo>
                      <a:lnTo>
                        <a:pt x="1127" y="866"/>
                      </a:lnTo>
                      <a:lnTo>
                        <a:pt x="1158" y="820"/>
                      </a:lnTo>
                      <a:lnTo>
                        <a:pt x="1184" y="772"/>
                      </a:lnTo>
                      <a:lnTo>
                        <a:pt x="1205" y="721"/>
                      </a:lnTo>
                      <a:lnTo>
                        <a:pt x="1220" y="668"/>
                      </a:lnTo>
                      <a:lnTo>
                        <a:pt x="1229" y="613"/>
                      </a:lnTo>
                      <a:lnTo>
                        <a:pt x="1233" y="557"/>
                      </a:lnTo>
                      <a:lnTo>
                        <a:pt x="1229" y="500"/>
                      </a:lnTo>
                      <a:lnTo>
                        <a:pt x="1220" y="445"/>
                      </a:lnTo>
                      <a:lnTo>
                        <a:pt x="1205" y="391"/>
                      </a:lnTo>
                      <a:lnTo>
                        <a:pt x="1184" y="340"/>
                      </a:lnTo>
                      <a:lnTo>
                        <a:pt x="1158" y="292"/>
                      </a:lnTo>
                      <a:lnTo>
                        <a:pt x="1127" y="246"/>
                      </a:lnTo>
                      <a:lnTo>
                        <a:pt x="1092" y="203"/>
                      </a:lnTo>
                      <a:lnTo>
                        <a:pt x="1052" y="163"/>
                      </a:lnTo>
                      <a:lnTo>
                        <a:pt x="1008" y="127"/>
                      </a:lnTo>
                      <a:lnTo>
                        <a:pt x="961" y="95"/>
                      </a:lnTo>
                      <a:lnTo>
                        <a:pt x="909" y="67"/>
                      </a:lnTo>
                      <a:lnTo>
                        <a:pt x="856" y="44"/>
                      </a:lnTo>
                      <a:lnTo>
                        <a:pt x="798" y="26"/>
                      </a:lnTo>
                      <a:lnTo>
                        <a:pt x="740" y="12"/>
                      </a:lnTo>
                      <a:lnTo>
                        <a:pt x="678" y="2"/>
                      </a:lnTo>
                      <a:lnTo>
                        <a:pt x="615" y="0"/>
                      </a:lnTo>
                      <a:lnTo>
                        <a:pt x="553" y="2"/>
                      </a:lnTo>
                      <a:lnTo>
                        <a:pt x="492" y="12"/>
                      </a:lnTo>
                      <a:lnTo>
                        <a:pt x="433" y="26"/>
                      </a:lnTo>
                      <a:lnTo>
                        <a:pt x="377" y="44"/>
                      </a:lnTo>
                      <a:lnTo>
                        <a:pt x="322" y="67"/>
                      </a:lnTo>
                      <a:lnTo>
                        <a:pt x="272" y="95"/>
                      </a:lnTo>
                      <a:lnTo>
                        <a:pt x="224" y="127"/>
                      </a:lnTo>
                      <a:lnTo>
                        <a:pt x="181" y="163"/>
                      </a:lnTo>
                      <a:lnTo>
                        <a:pt x="140" y="203"/>
                      </a:lnTo>
                      <a:lnTo>
                        <a:pt x="105" y="246"/>
                      </a:lnTo>
                      <a:lnTo>
                        <a:pt x="75" y="292"/>
                      </a:lnTo>
                      <a:lnTo>
                        <a:pt x="48" y="340"/>
                      </a:lnTo>
                      <a:lnTo>
                        <a:pt x="27" y="391"/>
                      </a:lnTo>
                      <a:lnTo>
                        <a:pt x="12" y="445"/>
                      </a:lnTo>
                      <a:lnTo>
                        <a:pt x="3" y="500"/>
                      </a:lnTo>
                      <a:lnTo>
                        <a:pt x="0" y="557"/>
                      </a:lnTo>
                      <a:lnTo>
                        <a:pt x="3" y="613"/>
                      </a:lnTo>
                      <a:lnTo>
                        <a:pt x="12" y="668"/>
                      </a:lnTo>
                      <a:lnTo>
                        <a:pt x="27" y="721"/>
                      </a:lnTo>
                      <a:lnTo>
                        <a:pt x="48" y="772"/>
                      </a:lnTo>
                      <a:lnTo>
                        <a:pt x="75" y="820"/>
                      </a:lnTo>
                      <a:lnTo>
                        <a:pt x="105" y="866"/>
                      </a:lnTo>
                      <a:lnTo>
                        <a:pt x="140" y="909"/>
                      </a:lnTo>
                      <a:lnTo>
                        <a:pt x="181" y="948"/>
                      </a:lnTo>
                      <a:lnTo>
                        <a:pt x="224" y="984"/>
                      </a:lnTo>
                      <a:lnTo>
                        <a:pt x="272" y="1016"/>
                      </a:lnTo>
                      <a:lnTo>
                        <a:pt x="322" y="1044"/>
                      </a:lnTo>
                      <a:lnTo>
                        <a:pt x="377" y="1067"/>
                      </a:lnTo>
                      <a:lnTo>
                        <a:pt x="433" y="1085"/>
                      </a:lnTo>
                      <a:lnTo>
                        <a:pt x="492" y="1099"/>
                      </a:lnTo>
                      <a:lnTo>
                        <a:pt x="553" y="1108"/>
                      </a:lnTo>
                      <a:lnTo>
                        <a:pt x="615" y="1111"/>
                      </a:lnTo>
                      <a:close/>
                    </a:path>
                  </a:pathLst>
                </a:custGeom>
                <a:solidFill>
                  <a:srgbClr val="FFD66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465" name="Freeform 169"/>
                <p:cNvSpPr>
                  <a:spLocks/>
                </p:cNvSpPr>
                <p:nvPr/>
              </p:nvSpPr>
              <p:spPr bwMode="auto">
                <a:xfrm>
                  <a:off x="1895" y="3217"/>
                  <a:ext cx="278" cy="714"/>
                </a:xfrm>
                <a:custGeom>
                  <a:avLst/>
                  <a:gdLst/>
                  <a:ahLst/>
                  <a:cxnLst>
                    <a:cxn ang="0">
                      <a:pos x="420" y="640"/>
                    </a:cxn>
                    <a:cxn ang="0">
                      <a:pos x="438" y="546"/>
                    </a:cxn>
                    <a:cxn ang="0">
                      <a:pos x="435" y="402"/>
                    </a:cxn>
                    <a:cxn ang="0">
                      <a:pos x="376" y="237"/>
                    </a:cxn>
                    <a:cxn ang="0">
                      <a:pos x="228" y="83"/>
                    </a:cxn>
                    <a:cxn ang="0">
                      <a:pos x="67" y="1"/>
                    </a:cxn>
                    <a:cxn ang="0">
                      <a:pos x="106" y="25"/>
                    </a:cxn>
                    <a:cxn ang="0">
                      <a:pos x="173" y="79"/>
                    </a:cxn>
                    <a:cxn ang="0">
                      <a:pos x="248" y="163"/>
                    </a:cxn>
                    <a:cxn ang="0">
                      <a:pos x="308" y="280"/>
                    </a:cxn>
                    <a:cxn ang="0">
                      <a:pos x="333" y="427"/>
                    </a:cxn>
                    <a:cxn ang="0">
                      <a:pos x="329" y="406"/>
                    </a:cxn>
                    <a:cxn ang="0">
                      <a:pos x="310" y="352"/>
                    </a:cxn>
                    <a:cxn ang="0">
                      <a:pos x="265" y="281"/>
                    </a:cxn>
                    <a:cxn ang="0">
                      <a:pos x="184" y="206"/>
                    </a:cxn>
                    <a:cxn ang="0">
                      <a:pos x="56" y="142"/>
                    </a:cxn>
                    <a:cxn ang="0">
                      <a:pos x="10" y="130"/>
                    </a:cxn>
                    <a:cxn ang="0">
                      <a:pos x="52" y="149"/>
                    </a:cxn>
                    <a:cxn ang="0">
                      <a:pos x="118" y="194"/>
                    </a:cxn>
                    <a:cxn ang="0">
                      <a:pos x="189" y="275"/>
                    </a:cxn>
                    <a:cxn ang="0">
                      <a:pos x="255" y="398"/>
                    </a:cxn>
                    <a:cxn ang="0">
                      <a:pos x="287" y="508"/>
                    </a:cxn>
                    <a:cxn ang="0">
                      <a:pos x="278" y="494"/>
                    </a:cxn>
                    <a:cxn ang="0">
                      <a:pos x="256" y="465"/>
                    </a:cxn>
                    <a:cxn ang="0">
                      <a:pos x="220" y="427"/>
                    </a:cxn>
                    <a:cxn ang="0">
                      <a:pos x="166" y="382"/>
                    </a:cxn>
                    <a:cxn ang="0">
                      <a:pos x="91" y="336"/>
                    </a:cxn>
                    <a:cxn ang="0">
                      <a:pos x="122" y="366"/>
                    </a:cxn>
                    <a:cxn ang="0">
                      <a:pos x="189" y="466"/>
                    </a:cxn>
                    <a:cxn ang="0">
                      <a:pos x="234" y="580"/>
                    </a:cxn>
                    <a:cxn ang="0">
                      <a:pos x="223" y="565"/>
                    </a:cxn>
                    <a:cxn ang="0">
                      <a:pos x="159" y="527"/>
                    </a:cxn>
                    <a:cxn ang="0">
                      <a:pos x="134" y="519"/>
                    </a:cxn>
                    <a:cxn ang="0">
                      <a:pos x="187" y="578"/>
                    </a:cxn>
                    <a:cxn ang="0">
                      <a:pos x="225" y="697"/>
                    </a:cxn>
                    <a:cxn ang="0">
                      <a:pos x="210" y="688"/>
                    </a:cxn>
                    <a:cxn ang="0">
                      <a:pos x="169" y="662"/>
                    </a:cxn>
                    <a:cxn ang="0">
                      <a:pos x="129" y="636"/>
                    </a:cxn>
                    <a:cxn ang="0">
                      <a:pos x="163" y="667"/>
                    </a:cxn>
                    <a:cxn ang="0">
                      <a:pos x="195" y="747"/>
                    </a:cxn>
                    <a:cxn ang="0">
                      <a:pos x="194" y="782"/>
                    </a:cxn>
                    <a:cxn ang="0">
                      <a:pos x="171" y="760"/>
                    </a:cxn>
                    <a:cxn ang="0">
                      <a:pos x="135" y="743"/>
                    </a:cxn>
                    <a:cxn ang="0">
                      <a:pos x="147" y="798"/>
                    </a:cxn>
                    <a:cxn ang="0">
                      <a:pos x="120" y="907"/>
                    </a:cxn>
                    <a:cxn ang="0">
                      <a:pos x="41" y="970"/>
                    </a:cxn>
                    <a:cxn ang="0">
                      <a:pos x="80" y="966"/>
                    </a:cxn>
                    <a:cxn ang="0">
                      <a:pos x="152" y="947"/>
                    </a:cxn>
                    <a:cxn ang="0">
                      <a:pos x="243" y="898"/>
                    </a:cxn>
                    <a:cxn ang="0">
                      <a:pos x="336" y="807"/>
                    </a:cxn>
                    <a:cxn ang="0">
                      <a:pos x="414" y="661"/>
                    </a:cxn>
                  </a:cxnLst>
                  <a:rect l="0" t="0" r="r" b="b"/>
                  <a:pathLst>
                    <a:path w="440" h="970">
                      <a:moveTo>
                        <a:pt x="414" y="661"/>
                      </a:moveTo>
                      <a:lnTo>
                        <a:pt x="416" y="655"/>
                      </a:lnTo>
                      <a:lnTo>
                        <a:pt x="420" y="640"/>
                      </a:lnTo>
                      <a:lnTo>
                        <a:pt x="427" y="616"/>
                      </a:lnTo>
                      <a:lnTo>
                        <a:pt x="432" y="585"/>
                      </a:lnTo>
                      <a:lnTo>
                        <a:pt x="438" y="546"/>
                      </a:lnTo>
                      <a:lnTo>
                        <a:pt x="440" y="502"/>
                      </a:lnTo>
                      <a:lnTo>
                        <a:pt x="439" y="453"/>
                      </a:lnTo>
                      <a:lnTo>
                        <a:pt x="435" y="402"/>
                      </a:lnTo>
                      <a:lnTo>
                        <a:pt x="422" y="348"/>
                      </a:lnTo>
                      <a:lnTo>
                        <a:pt x="404" y="292"/>
                      </a:lnTo>
                      <a:lnTo>
                        <a:pt x="376" y="237"/>
                      </a:lnTo>
                      <a:lnTo>
                        <a:pt x="338" y="183"/>
                      </a:lnTo>
                      <a:lnTo>
                        <a:pt x="290" y="131"/>
                      </a:lnTo>
                      <a:lnTo>
                        <a:pt x="228" y="83"/>
                      </a:lnTo>
                      <a:lnTo>
                        <a:pt x="154" y="39"/>
                      </a:lnTo>
                      <a:lnTo>
                        <a:pt x="64" y="0"/>
                      </a:lnTo>
                      <a:lnTo>
                        <a:pt x="67" y="1"/>
                      </a:lnTo>
                      <a:lnTo>
                        <a:pt x="75" y="7"/>
                      </a:lnTo>
                      <a:lnTo>
                        <a:pt x="89" y="15"/>
                      </a:lnTo>
                      <a:lnTo>
                        <a:pt x="106" y="25"/>
                      </a:lnTo>
                      <a:lnTo>
                        <a:pt x="126" y="40"/>
                      </a:lnTo>
                      <a:lnTo>
                        <a:pt x="149" y="58"/>
                      </a:lnTo>
                      <a:lnTo>
                        <a:pt x="173" y="79"/>
                      </a:lnTo>
                      <a:lnTo>
                        <a:pt x="198" y="104"/>
                      </a:lnTo>
                      <a:lnTo>
                        <a:pt x="224" y="132"/>
                      </a:lnTo>
                      <a:lnTo>
                        <a:pt x="248" y="163"/>
                      </a:lnTo>
                      <a:lnTo>
                        <a:pt x="271" y="199"/>
                      </a:lnTo>
                      <a:lnTo>
                        <a:pt x="291" y="237"/>
                      </a:lnTo>
                      <a:lnTo>
                        <a:pt x="308" y="280"/>
                      </a:lnTo>
                      <a:lnTo>
                        <a:pt x="322" y="324"/>
                      </a:lnTo>
                      <a:lnTo>
                        <a:pt x="330" y="374"/>
                      </a:lnTo>
                      <a:lnTo>
                        <a:pt x="333" y="427"/>
                      </a:lnTo>
                      <a:lnTo>
                        <a:pt x="333" y="425"/>
                      </a:lnTo>
                      <a:lnTo>
                        <a:pt x="332" y="417"/>
                      </a:lnTo>
                      <a:lnTo>
                        <a:pt x="329" y="406"/>
                      </a:lnTo>
                      <a:lnTo>
                        <a:pt x="325" y="390"/>
                      </a:lnTo>
                      <a:lnTo>
                        <a:pt x="318" y="373"/>
                      </a:lnTo>
                      <a:lnTo>
                        <a:pt x="310" y="352"/>
                      </a:lnTo>
                      <a:lnTo>
                        <a:pt x="299" y="329"/>
                      </a:lnTo>
                      <a:lnTo>
                        <a:pt x="284" y="305"/>
                      </a:lnTo>
                      <a:lnTo>
                        <a:pt x="265" y="281"/>
                      </a:lnTo>
                      <a:lnTo>
                        <a:pt x="242" y="255"/>
                      </a:lnTo>
                      <a:lnTo>
                        <a:pt x="216" y="230"/>
                      </a:lnTo>
                      <a:lnTo>
                        <a:pt x="184" y="206"/>
                      </a:lnTo>
                      <a:lnTo>
                        <a:pt x="147" y="183"/>
                      </a:lnTo>
                      <a:lnTo>
                        <a:pt x="104" y="161"/>
                      </a:lnTo>
                      <a:lnTo>
                        <a:pt x="56" y="142"/>
                      </a:lnTo>
                      <a:lnTo>
                        <a:pt x="0" y="126"/>
                      </a:lnTo>
                      <a:lnTo>
                        <a:pt x="3" y="127"/>
                      </a:lnTo>
                      <a:lnTo>
                        <a:pt x="10" y="130"/>
                      </a:lnTo>
                      <a:lnTo>
                        <a:pt x="21" y="133"/>
                      </a:lnTo>
                      <a:lnTo>
                        <a:pt x="35" y="140"/>
                      </a:lnTo>
                      <a:lnTo>
                        <a:pt x="52" y="149"/>
                      </a:lnTo>
                      <a:lnTo>
                        <a:pt x="73" y="161"/>
                      </a:lnTo>
                      <a:lnTo>
                        <a:pt x="95" y="176"/>
                      </a:lnTo>
                      <a:lnTo>
                        <a:pt x="118" y="194"/>
                      </a:lnTo>
                      <a:lnTo>
                        <a:pt x="141" y="217"/>
                      </a:lnTo>
                      <a:lnTo>
                        <a:pt x="165" y="244"/>
                      </a:lnTo>
                      <a:lnTo>
                        <a:pt x="189" y="275"/>
                      </a:lnTo>
                      <a:lnTo>
                        <a:pt x="212" y="311"/>
                      </a:lnTo>
                      <a:lnTo>
                        <a:pt x="234" y="352"/>
                      </a:lnTo>
                      <a:lnTo>
                        <a:pt x="255" y="398"/>
                      </a:lnTo>
                      <a:lnTo>
                        <a:pt x="272" y="450"/>
                      </a:lnTo>
                      <a:lnTo>
                        <a:pt x="287" y="509"/>
                      </a:lnTo>
                      <a:lnTo>
                        <a:pt x="287" y="508"/>
                      </a:lnTo>
                      <a:lnTo>
                        <a:pt x="285" y="504"/>
                      </a:lnTo>
                      <a:lnTo>
                        <a:pt x="283" y="500"/>
                      </a:lnTo>
                      <a:lnTo>
                        <a:pt x="278" y="494"/>
                      </a:lnTo>
                      <a:lnTo>
                        <a:pt x="272" y="486"/>
                      </a:lnTo>
                      <a:lnTo>
                        <a:pt x="265" y="475"/>
                      </a:lnTo>
                      <a:lnTo>
                        <a:pt x="256" y="465"/>
                      </a:lnTo>
                      <a:lnTo>
                        <a:pt x="247" y="453"/>
                      </a:lnTo>
                      <a:lnTo>
                        <a:pt x="234" y="440"/>
                      </a:lnTo>
                      <a:lnTo>
                        <a:pt x="220" y="427"/>
                      </a:lnTo>
                      <a:lnTo>
                        <a:pt x="204" y="412"/>
                      </a:lnTo>
                      <a:lnTo>
                        <a:pt x="186" y="397"/>
                      </a:lnTo>
                      <a:lnTo>
                        <a:pt x="166" y="382"/>
                      </a:lnTo>
                      <a:lnTo>
                        <a:pt x="143" y="367"/>
                      </a:lnTo>
                      <a:lnTo>
                        <a:pt x="119" y="351"/>
                      </a:lnTo>
                      <a:lnTo>
                        <a:pt x="91" y="336"/>
                      </a:lnTo>
                      <a:lnTo>
                        <a:pt x="95" y="339"/>
                      </a:lnTo>
                      <a:lnTo>
                        <a:pt x="106" y="349"/>
                      </a:lnTo>
                      <a:lnTo>
                        <a:pt x="122" y="366"/>
                      </a:lnTo>
                      <a:lnTo>
                        <a:pt x="142" y="390"/>
                      </a:lnTo>
                      <a:lnTo>
                        <a:pt x="165" y="424"/>
                      </a:lnTo>
                      <a:lnTo>
                        <a:pt x="189" y="466"/>
                      </a:lnTo>
                      <a:lnTo>
                        <a:pt x="212" y="518"/>
                      </a:lnTo>
                      <a:lnTo>
                        <a:pt x="234" y="581"/>
                      </a:lnTo>
                      <a:lnTo>
                        <a:pt x="234" y="580"/>
                      </a:lnTo>
                      <a:lnTo>
                        <a:pt x="234" y="578"/>
                      </a:lnTo>
                      <a:lnTo>
                        <a:pt x="231" y="572"/>
                      </a:lnTo>
                      <a:lnTo>
                        <a:pt x="223" y="565"/>
                      </a:lnTo>
                      <a:lnTo>
                        <a:pt x="210" y="556"/>
                      </a:lnTo>
                      <a:lnTo>
                        <a:pt x="189" y="543"/>
                      </a:lnTo>
                      <a:lnTo>
                        <a:pt x="159" y="527"/>
                      </a:lnTo>
                      <a:lnTo>
                        <a:pt x="118" y="509"/>
                      </a:lnTo>
                      <a:lnTo>
                        <a:pt x="122" y="511"/>
                      </a:lnTo>
                      <a:lnTo>
                        <a:pt x="134" y="519"/>
                      </a:lnTo>
                      <a:lnTo>
                        <a:pt x="150" y="533"/>
                      </a:lnTo>
                      <a:lnTo>
                        <a:pt x="169" y="553"/>
                      </a:lnTo>
                      <a:lnTo>
                        <a:pt x="187" y="578"/>
                      </a:lnTo>
                      <a:lnTo>
                        <a:pt x="205" y="611"/>
                      </a:lnTo>
                      <a:lnTo>
                        <a:pt x="218" y="650"/>
                      </a:lnTo>
                      <a:lnTo>
                        <a:pt x="225" y="697"/>
                      </a:lnTo>
                      <a:lnTo>
                        <a:pt x="224" y="695"/>
                      </a:lnTo>
                      <a:lnTo>
                        <a:pt x="218" y="693"/>
                      </a:lnTo>
                      <a:lnTo>
                        <a:pt x="210" y="688"/>
                      </a:lnTo>
                      <a:lnTo>
                        <a:pt x="200" y="682"/>
                      </a:lnTo>
                      <a:lnTo>
                        <a:pt x="185" y="674"/>
                      </a:lnTo>
                      <a:lnTo>
                        <a:pt x="169" y="662"/>
                      </a:lnTo>
                      <a:lnTo>
                        <a:pt x="148" y="649"/>
                      </a:lnTo>
                      <a:lnTo>
                        <a:pt x="126" y="633"/>
                      </a:lnTo>
                      <a:lnTo>
                        <a:pt x="129" y="636"/>
                      </a:lnTo>
                      <a:lnTo>
                        <a:pt x="137" y="641"/>
                      </a:lnTo>
                      <a:lnTo>
                        <a:pt x="149" y="652"/>
                      </a:lnTo>
                      <a:lnTo>
                        <a:pt x="163" y="667"/>
                      </a:lnTo>
                      <a:lnTo>
                        <a:pt x="175" y="687"/>
                      </a:lnTo>
                      <a:lnTo>
                        <a:pt x="187" y="714"/>
                      </a:lnTo>
                      <a:lnTo>
                        <a:pt x="195" y="747"/>
                      </a:lnTo>
                      <a:lnTo>
                        <a:pt x="198" y="788"/>
                      </a:lnTo>
                      <a:lnTo>
                        <a:pt x="197" y="786"/>
                      </a:lnTo>
                      <a:lnTo>
                        <a:pt x="194" y="782"/>
                      </a:lnTo>
                      <a:lnTo>
                        <a:pt x="188" y="776"/>
                      </a:lnTo>
                      <a:lnTo>
                        <a:pt x="181" y="768"/>
                      </a:lnTo>
                      <a:lnTo>
                        <a:pt x="171" y="760"/>
                      </a:lnTo>
                      <a:lnTo>
                        <a:pt x="160" y="753"/>
                      </a:lnTo>
                      <a:lnTo>
                        <a:pt x="149" y="747"/>
                      </a:lnTo>
                      <a:lnTo>
                        <a:pt x="135" y="743"/>
                      </a:lnTo>
                      <a:lnTo>
                        <a:pt x="137" y="750"/>
                      </a:lnTo>
                      <a:lnTo>
                        <a:pt x="142" y="769"/>
                      </a:lnTo>
                      <a:lnTo>
                        <a:pt x="147" y="798"/>
                      </a:lnTo>
                      <a:lnTo>
                        <a:pt x="147" y="832"/>
                      </a:lnTo>
                      <a:lnTo>
                        <a:pt x="139" y="869"/>
                      </a:lnTo>
                      <a:lnTo>
                        <a:pt x="120" y="907"/>
                      </a:lnTo>
                      <a:lnTo>
                        <a:pt x="88" y="942"/>
                      </a:lnTo>
                      <a:lnTo>
                        <a:pt x="37" y="970"/>
                      </a:lnTo>
                      <a:lnTo>
                        <a:pt x="41" y="970"/>
                      </a:lnTo>
                      <a:lnTo>
                        <a:pt x="49" y="970"/>
                      </a:lnTo>
                      <a:lnTo>
                        <a:pt x="63" y="968"/>
                      </a:lnTo>
                      <a:lnTo>
                        <a:pt x="80" y="966"/>
                      </a:lnTo>
                      <a:lnTo>
                        <a:pt x="101" y="962"/>
                      </a:lnTo>
                      <a:lnTo>
                        <a:pt x="126" y="956"/>
                      </a:lnTo>
                      <a:lnTo>
                        <a:pt x="152" y="947"/>
                      </a:lnTo>
                      <a:lnTo>
                        <a:pt x="182" y="934"/>
                      </a:lnTo>
                      <a:lnTo>
                        <a:pt x="212" y="918"/>
                      </a:lnTo>
                      <a:lnTo>
                        <a:pt x="243" y="898"/>
                      </a:lnTo>
                      <a:lnTo>
                        <a:pt x="275" y="873"/>
                      </a:lnTo>
                      <a:lnTo>
                        <a:pt x="306" y="843"/>
                      </a:lnTo>
                      <a:lnTo>
                        <a:pt x="336" y="807"/>
                      </a:lnTo>
                      <a:lnTo>
                        <a:pt x="364" y="765"/>
                      </a:lnTo>
                      <a:lnTo>
                        <a:pt x="391" y="716"/>
                      </a:lnTo>
                      <a:lnTo>
                        <a:pt x="414" y="661"/>
                      </a:lnTo>
                      <a:close/>
                    </a:path>
                  </a:pathLst>
                </a:custGeom>
                <a:solidFill>
                  <a:srgbClr val="FFAF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466" name="Freeform 170"/>
                <p:cNvSpPr>
                  <a:spLocks/>
                </p:cNvSpPr>
                <p:nvPr/>
              </p:nvSpPr>
              <p:spPr bwMode="auto">
                <a:xfrm>
                  <a:off x="1488" y="3272"/>
                  <a:ext cx="123" cy="572"/>
                </a:xfrm>
                <a:custGeom>
                  <a:avLst/>
                  <a:gdLst/>
                  <a:ahLst/>
                  <a:cxnLst>
                    <a:cxn ang="0">
                      <a:pos x="191" y="4"/>
                    </a:cxn>
                    <a:cxn ang="0">
                      <a:pos x="159" y="32"/>
                    </a:cxn>
                    <a:cxn ang="0">
                      <a:pos x="109" y="87"/>
                    </a:cxn>
                    <a:cxn ang="0">
                      <a:pos x="56" y="165"/>
                    </a:cxn>
                    <a:cxn ang="0">
                      <a:pos x="15" y="267"/>
                    </a:cxn>
                    <a:cxn ang="0">
                      <a:pos x="0" y="391"/>
                    </a:cxn>
                    <a:cxn ang="0">
                      <a:pos x="26" y="532"/>
                    </a:cxn>
                    <a:cxn ang="0">
                      <a:pos x="110" y="692"/>
                    </a:cxn>
                    <a:cxn ang="0">
                      <a:pos x="175" y="774"/>
                    </a:cxn>
                    <a:cxn ang="0">
                      <a:pos x="157" y="750"/>
                    </a:cxn>
                    <a:cxn ang="0">
                      <a:pos x="130" y="706"/>
                    </a:cxn>
                    <a:cxn ang="0">
                      <a:pos x="101" y="646"/>
                    </a:cxn>
                    <a:cxn ang="0">
                      <a:pos x="76" y="573"/>
                    </a:cxn>
                    <a:cxn ang="0">
                      <a:pos x="63" y="492"/>
                    </a:cxn>
                    <a:cxn ang="0">
                      <a:pos x="70" y="406"/>
                    </a:cxn>
                    <a:cxn ang="0">
                      <a:pos x="103" y="319"/>
                    </a:cxn>
                    <a:cxn ang="0">
                      <a:pos x="131" y="277"/>
                    </a:cxn>
                    <a:cxn ang="0">
                      <a:pos x="117" y="279"/>
                    </a:cxn>
                    <a:cxn ang="0">
                      <a:pos x="94" y="294"/>
                    </a:cxn>
                    <a:cxn ang="0">
                      <a:pos x="70" y="332"/>
                    </a:cxn>
                    <a:cxn ang="0">
                      <a:pos x="58" y="356"/>
                    </a:cxn>
                    <a:cxn ang="0">
                      <a:pos x="56" y="317"/>
                    </a:cxn>
                    <a:cxn ang="0">
                      <a:pos x="73" y="250"/>
                    </a:cxn>
                    <a:cxn ang="0">
                      <a:pos x="130" y="173"/>
                    </a:cxn>
                    <a:cxn ang="0">
                      <a:pos x="177" y="134"/>
                    </a:cxn>
                    <a:cxn ang="0">
                      <a:pos x="155" y="141"/>
                    </a:cxn>
                    <a:cxn ang="0">
                      <a:pos x="123" y="158"/>
                    </a:cxn>
                    <a:cxn ang="0">
                      <a:pos x="88" y="192"/>
                    </a:cxn>
                    <a:cxn ang="0">
                      <a:pos x="76" y="211"/>
                    </a:cxn>
                    <a:cxn ang="0">
                      <a:pos x="93" y="166"/>
                    </a:cxn>
                    <a:cxn ang="0">
                      <a:pos x="126" y="98"/>
                    </a:cxn>
                    <a:cxn ang="0">
                      <a:pos x="170" y="29"/>
                    </a:cxn>
                  </a:cxnLst>
                  <a:rect l="0" t="0" r="r" b="b"/>
                  <a:pathLst>
                    <a:path w="195" h="778">
                      <a:moveTo>
                        <a:pt x="195" y="0"/>
                      </a:moveTo>
                      <a:lnTo>
                        <a:pt x="191" y="4"/>
                      </a:lnTo>
                      <a:lnTo>
                        <a:pt x="178" y="14"/>
                      </a:lnTo>
                      <a:lnTo>
                        <a:pt x="159" y="32"/>
                      </a:lnTo>
                      <a:lnTo>
                        <a:pt x="134" y="55"/>
                      </a:lnTo>
                      <a:lnTo>
                        <a:pt x="109" y="87"/>
                      </a:lnTo>
                      <a:lnTo>
                        <a:pt x="81" y="123"/>
                      </a:lnTo>
                      <a:lnTo>
                        <a:pt x="56" y="165"/>
                      </a:lnTo>
                      <a:lnTo>
                        <a:pt x="33" y="213"/>
                      </a:lnTo>
                      <a:lnTo>
                        <a:pt x="15" y="267"/>
                      </a:lnTo>
                      <a:lnTo>
                        <a:pt x="3" y="326"/>
                      </a:lnTo>
                      <a:lnTo>
                        <a:pt x="0" y="391"/>
                      </a:lnTo>
                      <a:lnTo>
                        <a:pt x="6" y="459"/>
                      </a:lnTo>
                      <a:lnTo>
                        <a:pt x="26" y="532"/>
                      </a:lnTo>
                      <a:lnTo>
                        <a:pt x="59" y="610"/>
                      </a:lnTo>
                      <a:lnTo>
                        <a:pt x="110" y="692"/>
                      </a:lnTo>
                      <a:lnTo>
                        <a:pt x="177" y="778"/>
                      </a:lnTo>
                      <a:lnTo>
                        <a:pt x="175" y="774"/>
                      </a:lnTo>
                      <a:lnTo>
                        <a:pt x="168" y="765"/>
                      </a:lnTo>
                      <a:lnTo>
                        <a:pt x="157" y="750"/>
                      </a:lnTo>
                      <a:lnTo>
                        <a:pt x="145" y="730"/>
                      </a:lnTo>
                      <a:lnTo>
                        <a:pt x="130" y="706"/>
                      </a:lnTo>
                      <a:lnTo>
                        <a:pt x="115" y="679"/>
                      </a:lnTo>
                      <a:lnTo>
                        <a:pt x="101" y="646"/>
                      </a:lnTo>
                      <a:lnTo>
                        <a:pt x="87" y="611"/>
                      </a:lnTo>
                      <a:lnTo>
                        <a:pt x="76" y="573"/>
                      </a:lnTo>
                      <a:lnTo>
                        <a:pt x="68" y="533"/>
                      </a:lnTo>
                      <a:lnTo>
                        <a:pt x="63" y="492"/>
                      </a:lnTo>
                      <a:lnTo>
                        <a:pt x="63" y="449"/>
                      </a:lnTo>
                      <a:lnTo>
                        <a:pt x="70" y="406"/>
                      </a:lnTo>
                      <a:lnTo>
                        <a:pt x="83" y="362"/>
                      </a:lnTo>
                      <a:lnTo>
                        <a:pt x="103" y="319"/>
                      </a:lnTo>
                      <a:lnTo>
                        <a:pt x="133" y="277"/>
                      </a:lnTo>
                      <a:lnTo>
                        <a:pt x="131" y="277"/>
                      </a:lnTo>
                      <a:lnTo>
                        <a:pt x="125" y="277"/>
                      </a:lnTo>
                      <a:lnTo>
                        <a:pt x="117" y="279"/>
                      </a:lnTo>
                      <a:lnTo>
                        <a:pt x="106" y="285"/>
                      </a:lnTo>
                      <a:lnTo>
                        <a:pt x="94" y="294"/>
                      </a:lnTo>
                      <a:lnTo>
                        <a:pt x="81" y="310"/>
                      </a:lnTo>
                      <a:lnTo>
                        <a:pt x="70" y="332"/>
                      </a:lnTo>
                      <a:lnTo>
                        <a:pt x="59" y="362"/>
                      </a:lnTo>
                      <a:lnTo>
                        <a:pt x="58" y="356"/>
                      </a:lnTo>
                      <a:lnTo>
                        <a:pt x="56" y="340"/>
                      </a:lnTo>
                      <a:lnTo>
                        <a:pt x="56" y="317"/>
                      </a:lnTo>
                      <a:lnTo>
                        <a:pt x="62" y="286"/>
                      </a:lnTo>
                      <a:lnTo>
                        <a:pt x="73" y="250"/>
                      </a:lnTo>
                      <a:lnTo>
                        <a:pt x="95" y="212"/>
                      </a:lnTo>
                      <a:lnTo>
                        <a:pt x="130" y="173"/>
                      </a:lnTo>
                      <a:lnTo>
                        <a:pt x="180" y="134"/>
                      </a:lnTo>
                      <a:lnTo>
                        <a:pt x="177" y="134"/>
                      </a:lnTo>
                      <a:lnTo>
                        <a:pt x="169" y="136"/>
                      </a:lnTo>
                      <a:lnTo>
                        <a:pt x="155" y="141"/>
                      </a:lnTo>
                      <a:lnTo>
                        <a:pt x="140" y="148"/>
                      </a:lnTo>
                      <a:lnTo>
                        <a:pt x="123" y="158"/>
                      </a:lnTo>
                      <a:lnTo>
                        <a:pt x="104" y="173"/>
                      </a:lnTo>
                      <a:lnTo>
                        <a:pt x="88" y="192"/>
                      </a:lnTo>
                      <a:lnTo>
                        <a:pt x="73" y="218"/>
                      </a:lnTo>
                      <a:lnTo>
                        <a:pt x="76" y="211"/>
                      </a:lnTo>
                      <a:lnTo>
                        <a:pt x="83" y="194"/>
                      </a:lnTo>
                      <a:lnTo>
                        <a:pt x="93" y="166"/>
                      </a:lnTo>
                      <a:lnTo>
                        <a:pt x="108" y="134"/>
                      </a:lnTo>
                      <a:lnTo>
                        <a:pt x="126" y="98"/>
                      </a:lnTo>
                      <a:lnTo>
                        <a:pt x="147" y="62"/>
                      </a:lnTo>
                      <a:lnTo>
                        <a:pt x="170" y="29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AF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83467" name="Group 171"/>
                <p:cNvGrpSpPr>
                  <a:grpSpLocks/>
                </p:cNvGrpSpPr>
                <p:nvPr/>
              </p:nvGrpSpPr>
              <p:grpSpPr bwMode="auto">
                <a:xfrm>
                  <a:off x="1622" y="3585"/>
                  <a:ext cx="406" cy="253"/>
                  <a:chOff x="1622" y="3585"/>
                  <a:chExt cx="406" cy="253"/>
                </a:xfrm>
              </p:grpSpPr>
              <p:sp>
                <p:nvSpPr>
                  <p:cNvPr id="183468" name="Freeform 172"/>
                  <p:cNvSpPr>
                    <a:spLocks/>
                  </p:cNvSpPr>
                  <p:nvPr/>
                </p:nvSpPr>
                <p:spPr bwMode="auto">
                  <a:xfrm>
                    <a:off x="1899" y="3585"/>
                    <a:ext cx="129" cy="180"/>
                  </a:xfrm>
                  <a:custGeom>
                    <a:avLst/>
                    <a:gdLst/>
                    <a:ahLst/>
                    <a:cxnLst>
                      <a:cxn ang="0">
                        <a:pos x="33" y="0"/>
                      </a:cxn>
                      <a:cxn ang="0">
                        <a:pos x="33" y="1"/>
                      </a:cxn>
                      <a:cxn ang="0">
                        <a:pos x="32" y="7"/>
                      </a:cxn>
                      <a:cxn ang="0">
                        <a:pos x="30" y="14"/>
                      </a:cxn>
                      <a:cxn ang="0">
                        <a:pos x="29" y="24"/>
                      </a:cxn>
                      <a:cxn ang="0">
                        <a:pos x="29" y="36"/>
                      </a:cxn>
                      <a:cxn ang="0">
                        <a:pos x="29" y="50"/>
                      </a:cxn>
                      <a:cxn ang="0">
                        <a:pos x="32" y="64"/>
                      </a:cxn>
                      <a:cxn ang="0">
                        <a:pos x="36" y="80"/>
                      </a:cxn>
                      <a:cxn ang="0">
                        <a:pos x="43" y="95"/>
                      </a:cxn>
                      <a:cxn ang="0">
                        <a:pos x="53" y="111"/>
                      </a:cxn>
                      <a:cxn ang="0">
                        <a:pos x="67" y="126"/>
                      </a:cxn>
                      <a:cxn ang="0">
                        <a:pos x="84" y="140"/>
                      </a:cxn>
                      <a:cxn ang="0">
                        <a:pos x="106" y="153"/>
                      </a:cxn>
                      <a:cxn ang="0">
                        <a:pos x="134" y="165"/>
                      </a:cxn>
                      <a:cxn ang="0">
                        <a:pos x="166" y="174"/>
                      </a:cxn>
                      <a:cxn ang="0">
                        <a:pos x="204" y="181"/>
                      </a:cxn>
                      <a:cxn ang="0">
                        <a:pos x="202" y="183"/>
                      </a:cxn>
                      <a:cxn ang="0">
                        <a:pos x="194" y="187"/>
                      </a:cxn>
                      <a:cxn ang="0">
                        <a:pos x="182" y="191"/>
                      </a:cxn>
                      <a:cxn ang="0">
                        <a:pos x="165" y="195"/>
                      </a:cxn>
                      <a:cxn ang="0">
                        <a:pos x="144" y="195"/>
                      </a:cxn>
                      <a:cxn ang="0">
                        <a:pos x="120" y="190"/>
                      </a:cxn>
                      <a:cxn ang="0">
                        <a:pos x="93" y="179"/>
                      </a:cxn>
                      <a:cxn ang="0">
                        <a:pos x="62" y="159"/>
                      </a:cxn>
                      <a:cxn ang="0">
                        <a:pos x="62" y="163"/>
                      </a:cxn>
                      <a:cxn ang="0">
                        <a:pos x="63" y="171"/>
                      </a:cxn>
                      <a:cxn ang="0">
                        <a:pos x="66" y="183"/>
                      </a:cxn>
                      <a:cxn ang="0">
                        <a:pos x="70" y="197"/>
                      </a:cxn>
                      <a:cxn ang="0">
                        <a:pos x="77" y="212"/>
                      </a:cxn>
                      <a:cxn ang="0">
                        <a:pos x="89" y="226"/>
                      </a:cxn>
                      <a:cxn ang="0">
                        <a:pos x="105" y="238"/>
                      </a:cxn>
                      <a:cxn ang="0">
                        <a:pos x="126" y="246"/>
                      </a:cxn>
                      <a:cxn ang="0">
                        <a:pos x="123" y="246"/>
                      </a:cxn>
                      <a:cxn ang="0">
                        <a:pos x="117" y="246"/>
                      </a:cxn>
                      <a:cxn ang="0">
                        <a:pos x="107" y="244"/>
                      </a:cxn>
                      <a:cxn ang="0">
                        <a:pos x="96" y="243"/>
                      </a:cxn>
                      <a:cxn ang="0">
                        <a:pos x="82" y="240"/>
                      </a:cxn>
                      <a:cxn ang="0">
                        <a:pos x="67" y="235"/>
                      </a:cxn>
                      <a:cxn ang="0">
                        <a:pos x="51" y="227"/>
                      </a:cxn>
                      <a:cxn ang="0">
                        <a:pos x="37" y="218"/>
                      </a:cxn>
                      <a:cxn ang="0">
                        <a:pos x="23" y="205"/>
                      </a:cxn>
                      <a:cxn ang="0">
                        <a:pos x="13" y="189"/>
                      </a:cxn>
                      <a:cxn ang="0">
                        <a:pos x="5" y="170"/>
                      </a:cxn>
                      <a:cxn ang="0">
                        <a:pos x="0" y="145"/>
                      </a:cxn>
                      <a:cxn ang="0">
                        <a:pos x="0" y="117"/>
                      </a:cxn>
                      <a:cxn ang="0">
                        <a:pos x="5" y="83"/>
                      </a:cxn>
                      <a:cxn ang="0">
                        <a:pos x="16" y="45"/>
                      </a:cxn>
                      <a:cxn ang="0">
                        <a:pos x="33" y="0"/>
                      </a:cxn>
                    </a:cxnLst>
                    <a:rect l="0" t="0" r="r" b="b"/>
                    <a:pathLst>
                      <a:path w="204" h="246">
                        <a:moveTo>
                          <a:pt x="33" y="0"/>
                        </a:moveTo>
                        <a:lnTo>
                          <a:pt x="33" y="1"/>
                        </a:lnTo>
                        <a:lnTo>
                          <a:pt x="32" y="7"/>
                        </a:lnTo>
                        <a:lnTo>
                          <a:pt x="30" y="14"/>
                        </a:lnTo>
                        <a:lnTo>
                          <a:pt x="29" y="24"/>
                        </a:lnTo>
                        <a:lnTo>
                          <a:pt x="29" y="36"/>
                        </a:lnTo>
                        <a:lnTo>
                          <a:pt x="29" y="50"/>
                        </a:lnTo>
                        <a:lnTo>
                          <a:pt x="32" y="64"/>
                        </a:lnTo>
                        <a:lnTo>
                          <a:pt x="36" y="80"/>
                        </a:lnTo>
                        <a:lnTo>
                          <a:pt x="43" y="95"/>
                        </a:lnTo>
                        <a:lnTo>
                          <a:pt x="53" y="111"/>
                        </a:lnTo>
                        <a:lnTo>
                          <a:pt x="67" y="126"/>
                        </a:lnTo>
                        <a:lnTo>
                          <a:pt x="84" y="140"/>
                        </a:lnTo>
                        <a:lnTo>
                          <a:pt x="106" y="153"/>
                        </a:lnTo>
                        <a:lnTo>
                          <a:pt x="134" y="165"/>
                        </a:lnTo>
                        <a:lnTo>
                          <a:pt x="166" y="174"/>
                        </a:lnTo>
                        <a:lnTo>
                          <a:pt x="204" y="181"/>
                        </a:lnTo>
                        <a:lnTo>
                          <a:pt x="202" y="183"/>
                        </a:lnTo>
                        <a:lnTo>
                          <a:pt x="194" y="187"/>
                        </a:lnTo>
                        <a:lnTo>
                          <a:pt x="182" y="191"/>
                        </a:lnTo>
                        <a:lnTo>
                          <a:pt x="165" y="195"/>
                        </a:lnTo>
                        <a:lnTo>
                          <a:pt x="144" y="195"/>
                        </a:lnTo>
                        <a:lnTo>
                          <a:pt x="120" y="190"/>
                        </a:lnTo>
                        <a:lnTo>
                          <a:pt x="93" y="179"/>
                        </a:lnTo>
                        <a:lnTo>
                          <a:pt x="62" y="159"/>
                        </a:lnTo>
                        <a:lnTo>
                          <a:pt x="62" y="163"/>
                        </a:lnTo>
                        <a:lnTo>
                          <a:pt x="63" y="171"/>
                        </a:lnTo>
                        <a:lnTo>
                          <a:pt x="66" y="183"/>
                        </a:lnTo>
                        <a:lnTo>
                          <a:pt x="70" y="197"/>
                        </a:lnTo>
                        <a:lnTo>
                          <a:pt x="77" y="212"/>
                        </a:lnTo>
                        <a:lnTo>
                          <a:pt x="89" y="226"/>
                        </a:lnTo>
                        <a:lnTo>
                          <a:pt x="105" y="238"/>
                        </a:lnTo>
                        <a:lnTo>
                          <a:pt x="126" y="246"/>
                        </a:lnTo>
                        <a:lnTo>
                          <a:pt x="123" y="246"/>
                        </a:lnTo>
                        <a:lnTo>
                          <a:pt x="117" y="246"/>
                        </a:lnTo>
                        <a:lnTo>
                          <a:pt x="107" y="244"/>
                        </a:lnTo>
                        <a:lnTo>
                          <a:pt x="96" y="243"/>
                        </a:lnTo>
                        <a:lnTo>
                          <a:pt x="82" y="240"/>
                        </a:lnTo>
                        <a:lnTo>
                          <a:pt x="67" y="235"/>
                        </a:lnTo>
                        <a:lnTo>
                          <a:pt x="51" y="227"/>
                        </a:lnTo>
                        <a:lnTo>
                          <a:pt x="37" y="218"/>
                        </a:lnTo>
                        <a:lnTo>
                          <a:pt x="23" y="205"/>
                        </a:lnTo>
                        <a:lnTo>
                          <a:pt x="13" y="189"/>
                        </a:lnTo>
                        <a:lnTo>
                          <a:pt x="5" y="170"/>
                        </a:lnTo>
                        <a:lnTo>
                          <a:pt x="0" y="145"/>
                        </a:lnTo>
                        <a:lnTo>
                          <a:pt x="0" y="117"/>
                        </a:lnTo>
                        <a:lnTo>
                          <a:pt x="5" y="83"/>
                        </a:lnTo>
                        <a:lnTo>
                          <a:pt x="16" y="45"/>
                        </a:lnTo>
                        <a:lnTo>
                          <a:pt x="3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3469" name="Freeform 173"/>
                  <p:cNvSpPr>
                    <a:spLocks/>
                  </p:cNvSpPr>
                  <p:nvPr/>
                </p:nvSpPr>
                <p:spPr bwMode="auto">
                  <a:xfrm>
                    <a:off x="1622" y="3668"/>
                    <a:ext cx="287" cy="80"/>
                  </a:xfrm>
                  <a:custGeom>
                    <a:avLst/>
                    <a:gdLst/>
                    <a:ahLst/>
                    <a:cxnLst>
                      <a:cxn ang="0">
                        <a:pos x="455" y="8"/>
                      </a:cxn>
                      <a:cxn ang="0">
                        <a:pos x="453" y="10"/>
                      </a:cxn>
                      <a:cxn ang="0">
                        <a:pos x="443" y="15"/>
                      </a:cxn>
                      <a:cxn ang="0">
                        <a:pos x="431" y="23"/>
                      </a:cxn>
                      <a:cxn ang="0">
                        <a:pos x="413" y="32"/>
                      </a:cxn>
                      <a:cxn ang="0">
                        <a:pos x="392" y="42"/>
                      </a:cxn>
                      <a:cxn ang="0">
                        <a:pos x="365" y="52"/>
                      </a:cxn>
                      <a:cxn ang="0">
                        <a:pos x="336" y="62"/>
                      </a:cxn>
                      <a:cxn ang="0">
                        <a:pos x="305" y="70"/>
                      </a:cxn>
                      <a:cxn ang="0">
                        <a:pos x="271" y="77"/>
                      </a:cxn>
                      <a:cxn ang="0">
                        <a:pos x="235" y="81"/>
                      </a:cxn>
                      <a:cxn ang="0">
                        <a:pos x="197" y="81"/>
                      </a:cxn>
                      <a:cxn ang="0">
                        <a:pos x="159" y="76"/>
                      </a:cxn>
                      <a:cxn ang="0">
                        <a:pos x="118" y="67"/>
                      </a:cxn>
                      <a:cxn ang="0">
                        <a:pos x="79" y="52"/>
                      </a:cxn>
                      <a:cxn ang="0">
                        <a:pos x="39" y="29"/>
                      </a:cxn>
                      <a:cxn ang="0">
                        <a:pos x="0" y="0"/>
                      </a:cxn>
                      <a:cxn ang="0">
                        <a:pos x="2" y="2"/>
                      </a:cxn>
                      <a:cxn ang="0">
                        <a:pos x="10" y="10"/>
                      </a:cxn>
                      <a:cxn ang="0">
                        <a:pos x="22" y="21"/>
                      </a:cxn>
                      <a:cxn ang="0">
                        <a:pos x="38" y="35"/>
                      </a:cxn>
                      <a:cxn ang="0">
                        <a:pos x="58" y="50"/>
                      </a:cxn>
                      <a:cxn ang="0">
                        <a:pos x="82" y="65"/>
                      </a:cxn>
                      <a:cxn ang="0">
                        <a:pos x="109" y="80"/>
                      </a:cxn>
                      <a:cxn ang="0">
                        <a:pos x="139" y="92"/>
                      </a:cxn>
                      <a:cxn ang="0">
                        <a:pos x="173" y="103"/>
                      </a:cxn>
                      <a:cxn ang="0">
                        <a:pos x="207" y="108"/>
                      </a:cxn>
                      <a:cxn ang="0">
                        <a:pos x="245" y="111"/>
                      </a:cxn>
                      <a:cxn ang="0">
                        <a:pos x="284" y="106"/>
                      </a:cxn>
                      <a:cxn ang="0">
                        <a:pos x="326" y="95"/>
                      </a:cxn>
                      <a:cxn ang="0">
                        <a:pos x="367" y="75"/>
                      </a:cxn>
                      <a:cxn ang="0">
                        <a:pos x="411" y="47"/>
                      </a:cxn>
                      <a:cxn ang="0">
                        <a:pos x="455" y="8"/>
                      </a:cxn>
                    </a:cxnLst>
                    <a:rect l="0" t="0" r="r" b="b"/>
                    <a:pathLst>
                      <a:path w="455" h="111">
                        <a:moveTo>
                          <a:pt x="455" y="8"/>
                        </a:moveTo>
                        <a:lnTo>
                          <a:pt x="453" y="10"/>
                        </a:lnTo>
                        <a:lnTo>
                          <a:pt x="443" y="15"/>
                        </a:lnTo>
                        <a:lnTo>
                          <a:pt x="431" y="23"/>
                        </a:lnTo>
                        <a:lnTo>
                          <a:pt x="413" y="32"/>
                        </a:lnTo>
                        <a:lnTo>
                          <a:pt x="392" y="42"/>
                        </a:lnTo>
                        <a:lnTo>
                          <a:pt x="365" y="52"/>
                        </a:lnTo>
                        <a:lnTo>
                          <a:pt x="336" y="62"/>
                        </a:lnTo>
                        <a:lnTo>
                          <a:pt x="305" y="70"/>
                        </a:lnTo>
                        <a:lnTo>
                          <a:pt x="271" y="77"/>
                        </a:lnTo>
                        <a:lnTo>
                          <a:pt x="235" y="81"/>
                        </a:lnTo>
                        <a:lnTo>
                          <a:pt x="197" y="81"/>
                        </a:lnTo>
                        <a:lnTo>
                          <a:pt x="159" y="76"/>
                        </a:lnTo>
                        <a:lnTo>
                          <a:pt x="118" y="67"/>
                        </a:lnTo>
                        <a:lnTo>
                          <a:pt x="79" y="52"/>
                        </a:lnTo>
                        <a:lnTo>
                          <a:pt x="39" y="29"/>
                        </a:lnTo>
                        <a:lnTo>
                          <a:pt x="0" y="0"/>
                        </a:lnTo>
                        <a:lnTo>
                          <a:pt x="2" y="2"/>
                        </a:lnTo>
                        <a:lnTo>
                          <a:pt x="10" y="10"/>
                        </a:lnTo>
                        <a:lnTo>
                          <a:pt x="22" y="21"/>
                        </a:lnTo>
                        <a:lnTo>
                          <a:pt x="38" y="35"/>
                        </a:lnTo>
                        <a:lnTo>
                          <a:pt x="58" y="50"/>
                        </a:lnTo>
                        <a:lnTo>
                          <a:pt x="82" y="65"/>
                        </a:lnTo>
                        <a:lnTo>
                          <a:pt x="109" y="80"/>
                        </a:lnTo>
                        <a:lnTo>
                          <a:pt x="139" y="92"/>
                        </a:lnTo>
                        <a:lnTo>
                          <a:pt x="173" y="103"/>
                        </a:lnTo>
                        <a:lnTo>
                          <a:pt x="207" y="108"/>
                        </a:lnTo>
                        <a:lnTo>
                          <a:pt x="245" y="111"/>
                        </a:lnTo>
                        <a:lnTo>
                          <a:pt x="284" y="106"/>
                        </a:lnTo>
                        <a:lnTo>
                          <a:pt x="326" y="95"/>
                        </a:lnTo>
                        <a:lnTo>
                          <a:pt x="367" y="75"/>
                        </a:lnTo>
                        <a:lnTo>
                          <a:pt x="411" y="47"/>
                        </a:lnTo>
                        <a:lnTo>
                          <a:pt x="455" y="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3470" name="Freeform 174"/>
                  <p:cNvSpPr>
                    <a:spLocks/>
                  </p:cNvSpPr>
                  <p:nvPr/>
                </p:nvSpPr>
                <p:spPr bwMode="auto">
                  <a:xfrm>
                    <a:off x="1658" y="3747"/>
                    <a:ext cx="221" cy="91"/>
                  </a:xfrm>
                  <a:custGeom>
                    <a:avLst/>
                    <a:gdLst/>
                    <a:ahLst/>
                    <a:cxnLst>
                      <a:cxn ang="0">
                        <a:pos x="287" y="12"/>
                      </a:cxn>
                      <a:cxn ang="0">
                        <a:pos x="281" y="20"/>
                      </a:cxn>
                      <a:cxn ang="0">
                        <a:pos x="266" y="31"/>
                      </a:cxn>
                      <a:cxn ang="0">
                        <a:pos x="243" y="45"/>
                      </a:cxn>
                      <a:cxn ang="0">
                        <a:pos x="210" y="56"/>
                      </a:cxn>
                      <a:cxn ang="0">
                        <a:pos x="166" y="59"/>
                      </a:cxn>
                      <a:cxn ang="0">
                        <a:pos x="110" y="53"/>
                      </a:cxn>
                      <a:cxn ang="0">
                        <a:pos x="41" y="35"/>
                      </a:cxn>
                      <a:cxn ang="0">
                        <a:pos x="2" y="20"/>
                      </a:cxn>
                      <a:cxn ang="0">
                        <a:pos x="15" y="26"/>
                      </a:cxn>
                      <a:cxn ang="0">
                        <a:pos x="38" y="37"/>
                      </a:cxn>
                      <a:cxn ang="0">
                        <a:pos x="70" y="51"/>
                      </a:cxn>
                      <a:cxn ang="0">
                        <a:pos x="107" y="65"/>
                      </a:cxn>
                      <a:cxn ang="0">
                        <a:pos x="147" y="77"/>
                      </a:cxn>
                      <a:cxn ang="0">
                        <a:pos x="187" y="87"/>
                      </a:cxn>
                      <a:cxn ang="0">
                        <a:pos x="225" y="90"/>
                      </a:cxn>
                      <a:cxn ang="0">
                        <a:pos x="239" y="90"/>
                      </a:cxn>
                      <a:cxn ang="0">
                        <a:pos x="211" y="97"/>
                      </a:cxn>
                      <a:cxn ang="0">
                        <a:pos x="162" y="100"/>
                      </a:cxn>
                      <a:cxn ang="0">
                        <a:pos x="96" y="91"/>
                      </a:cxn>
                      <a:cxn ang="0">
                        <a:pos x="60" y="80"/>
                      </a:cxn>
                      <a:cxn ang="0">
                        <a:pos x="70" y="87"/>
                      </a:cxn>
                      <a:cxn ang="0">
                        <a:pos x="91" y="98"/>
                      </a:cxn>
                      <a:cxn ang="0">
                        <a:pos x="119" y="110"/>
                      </a:cxn>
                      <a:cxn ang="0">
                        <a:pos x="155" y="120"/>
                      </a:cxn>
                      <a:cxn ang="0">
                        <a:pos x="197" y="126"/>
                      </a:cxn>
                      <a:cxn ang="0">
                        <a:pos x="244" y="122"/>
                      </a:cxn>
                      <a:cxn ang="0">
                        <a:pos x="295" y="109"/>
                      </a:cxn>
                      <a:cxn ang="0">
                        <a:pos x="325" y="90"/>
                      </a:cxn>
                      <a:cxn ang="0">
                        <a:pos x="342" y="56"/>
                      </a:cxn>
                      <a:cxn ang="0">
                        <a:pos x="351" y="16"/>
                      </a:cxn>
                      <a:cxn ang="0">
                        <a:pos x="324" y="0"/>
                      </a:cxn>
                    </a:cxnLst>
                    <a:rect l="0" t="0" r="r" b="b"/>
                    <a:pathLst>
                      <a:path w="351" h="126">
                        <a:moveTo>
                          <a:pt x="288" y="11"/>
                        </a:moveTo>
                        <a:lnTo>
                          <a:pt x="287" y="12"/>
                        </a:lnTo>
                        <a:lnTo>
                          <a:pt x="285" y="15"/>
                        </a:lnTo>
                        <a:lnTo>
                          <a:pt x="281" y="20"/>
                        </a:lnTo>
                        <a:lnTo>
                          <a:pt x="274" y="26"/>
                        </a:lnTo>
                        <a:lnTo>
                          <a:pt x="266" y="31"/>
                        </a:lnTo>
                        <a:lnTo>
                          <a:pt x="256" y="38"/>
                        </a:lnTo>
                        <a:lnTo>
                          <a:pt x="243" y="45"/>
                        </a:lnTo>
                        <a:lnTo>
                          <a:pt x="228" y="51"/>
                        </a:lnTo>
                        <a:lnTo>
                          <a:pt x="210" y="56"/>
                        </a:lnTo>
                        <a:lnTo>
                          <a:pt x="189" y="58"/>
                        </a:lnTo>
                        <a:lnTo>
                          <a:pt x="166" y="59"/>
                        </a:lnTo>
                        <a:lnTo>
                          <a:pt x="140" y="58"/>
                        </a:lnTo>
                        <a:lnTo>
                          <a:pt x="110" y="53"/>
                        </a:lnTo>
                        <a:lnTo>
                          <a:pt x="76" y="46"/>
                        </a:lnTo>
                        <a:lnTo>
                          <a:pt x="41" y="35"/>
                        </a:lnTo>
                        <a:lnTo>
                          <a:pt x="0" y="19"/>
                        </a:lnTo>
                        <a:lnTo>
                          <a:pt x="2" y="20"/>
                        </a:lnTo>
                        <a:lnTo>
                          <a:pt x="7" y="22"/>
                        </a:lnTo>
                        <a:lnTo>
                          <a:pt x="15" y="26"/>
                        </a:lnTo>
                        <a:lnTo>
                          <a:pt x="26" y="31"/>
                        </a:lnTo>
                        <a:lnTo>
                          <a:pt x="38" y="37"/>
                        </a:lnTo>
                        <a:lnTo>
                          <a:pt x="53" y="44"/>
                        </a:lnTo>
                        <a:lnTo>
                          <a:pt x="70" y="51"/>
                        </a:lnTo>
                        <a:lnTo>
                          <a:pt x="88" y="58"/>
                        </a:lnTo>
                        <a:lnTo>
                          <a:pt x="107" y="65"/>
                        </a:lnTo>
                        <a:lnTo>
                          <a:pt x="127" y="72"/>
                        </a:lnTo>
                        <a:lnTo>
                          <a:pt x="147" y="77"/>
                        </a:lnTo>
                        <a:lnTo>
                          <a:pt x="167" y="83"/>
                        </a:lnTo>
                        <a:lnTo>
                          <a:pt x="187" y="87"/>
                        </a:lnTo>
                        <a:lnTo>
                          <a:pt x="206" y="89"/>
                        </a:lnTo>
                        <a:lnTo>
                          <a:pt x="225" y="90"/>
                        </a:lnTo>
                        <a:lnTo>
                          <a:pt x="242" y="89"/>
                        </a:lnTo>
                        <a:lnTo>
                          <a:pt x="239" y="90"/>
                        </a:lnTo>
                        <a:lnTo>
                          <a:pt x="228" y="94"/>
                        </a:lnTo>
                        <a:lnTo>
                          <a:pt x="211" y="97"/>
                        </a:lnTo>
                        <a:lnTo>
                          <a:pt x="189" y="99"/>
                        </a:lnTo>
                        <a:lnTo>
                          <a:pt x="162" y="100"/>
                        </a:lnTo>
                        <a:lnTo>
                          <a:pt x="130" y="98"/>
                        </a:lnTo>
                        <a:lnTo>
                          <a:pt x="96" y="91"/>
                        </a:lnTo>
                        <a:lnTo>
                          <a:pt x="59" y="79"/>
                        </a:lnTo>
                        <a:lnTo>
                          <a:pt x="60" y="80"/>
                        </a:lnTo>
                        <a:lnTo>
                          <a:pt x="65" y="82"/>
                        </a:lnTo>
                        <a:lnTo>
                          <a:pt x="70" y="87"/>
                        </a:lnTo>
                        <a:lnTo>
                          <a:pt x="80" y="92"/>
                        </a:lnTo>
                        <a:lnTo>
                          <a:pt x="91" y="98"/>
                        </a:lnTo>
                        <a:lnTo>
                          <a:pt x="104" y="104"/>
                        </a:lnTo>
                        <a:lnTo>
                          <a:pt x="119" y="110"/>
                        </a:lnTo>
                        <a:lnTo>
                          <a:pt x="136" y="115"/>
                        </a:lnTo>
                        <a:lnTo>
                          <a:pt x="155" y="120"/>
                        </a:lnTo>
                        <a:lnTo>
                          <a:pt x="175" y="123"/>
                        </a:lnTo>
                        <a:lnTo>
                          <a:pt x="197" y="126"/>
                        </a:lnTo>
                        <a:lnTo>
                          <a:pt x="220" y="125"/>
                        </a:lnTo>
                        <a:lnTo>
                          <a:pt x="244" y="122"/>
                        </a:lnTo>
                        <a:lnTo>
                          <a:pt x="269" y="117"/>
                        </a:lnTo>
                        <a:lnTo>
                          <a:pt x="295" y="109"/>
                        </a:lnTo>
                        <a:lnTo>
                          <a:pt x="322" y="96"/>
                        </a:lnTo>
                        <a:lnTo>
                          <a:pt x="325" y="90"/>
                        </a:lnTo>
                        <a:lnTo>
                          <a:pt x="333" y="75"/>
                        </a:lnTo>
                        <a:lnTo>
                          <a:pt x="342" y="56"/>
                        </a:lnTo>
                        <a:lnTo>
                          <a:pt x="349" y="35"/>
                        </a:lnTo>
                        <a:lnTo>
                          <a:pt x="351" y="16"/>
                        </a:lnTo>
                        <a:lnTo>
                          <a:pt x="344" y="3"/>
                        </a:lnTo>
                        <a:lnTo>
                          <a:pt x="324" y="0"/>
                        </a:lnTo>
                        <a:lnTo>
                          <a:pt x="288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83471" name="Group 175"/>
                <p:cNvGrpSpPr>
                  <a:grpSpLocks/>
                </p:cNvGrpSpPr>
                <p:nvPr/>
              </p:nvGrpSpPr>
              <p:grpSpPr bwMode="auto">
                <a:xfrm>
                  <a:off x="1392" y="3312"/>
                  <a:ext cx="829" cy="321"/>
                  <a:chOff x="1344" y="3333"/>
                  <a:chExt cx="829" cy="321"/>
                </a:xfrm>
              </p:grpSpPr>
              <p:sp>
                <p:nvSpPr>
                  <p:cNvPr id="183472" name="Freeform 176"/>
                  <p:cNvSpPr>
                    <a:spLocks/>
                  </p:cNvSpPr>
                  <p:nvPr/>
                </p:nvSpPr>
                <p:spPr bwMode="auto">
                  <a:xfrm>
                    <a:off x="1344" y="3333"/>
                    <a:ext cx="357" cy="304"/>
                  </a:xfrm>
                  <a:custGeom>
                    <a:avLst/>
                    <a:gdLst/>
                    <a:ahLst/>
                    <a:cxnLst>
                      <a:cxn ang="0">
                        <a:pos x="546" y="126"/>
                      </a:cxn>
                      <a:cxn ang="0">
                        <a:pos x="541" y="123"/>
                      </a:cxn>
                      <a:cxn ang="0">
                        <a:pos x="528" y="116"/>
                      </a:cxn>
                      <a:cxn ang="0">
                        <a:pos x="508" y="106"/>
                      </a:cxn>
                      <a:cxn ang="0">
                        <a:pos x="480" y="93"/>
                      </a:cxn>
                      <a:cxn ang="0">
                        <a:pos x="447" y="80"/>
                      </a:cxn>
                      <a:cxn ang="0">
                        <a:pos x="410" y="63"/>
                      </a:cxn>
                      <a:cxn ang="0">
                        <a:pos x="368" y="48"/>
                      </a:cxn>
                      <a:cxn ang="0">
                        <a:pos x="326" y="33"/>
                      </a:cxn>
                      <a:cxn ang="0">
                        <a:pos x="280" y="21"/>
                      </a:cxn>
                      <a:cxn ang="0">
                        <a:pos x="233" y="10"/>
                      </a:cxn>
                      <a:cxn ang="0">
                        <a:pos x="189" y="4"/>
                      </a:cxn>
                      <a:cxn ang="0">
                        <a:pos x="145" y="0"/>
                      </a:cxn>
                      <a:cxn ang="0">
                        <a:pos x="102" y="2"/>
                      </a:cxn>
                      <a:cxn ang="0">
                        <a:pos x="64" y="10"/>
                      </a:cxn>
                      <a:cxn ang="0">
                        <a:pos x="29" y="25"/>
                      </a:cxn>
                      <a:cxn ang="0">
                        <a:pos x="1" y="47"/>
                      </a:cxn>
                      <a:cxn ang="0">
                        <a:pos x="1" y="52"/>
                      </a:cxn>
                      <a:cxn ang="0">
                        <a:pos x="0" y="63"/>
                      </a:cxn>
                      <a:cxn ang="0">
                        <a:pos x="1" y="83"/>
                      </a:cxn>
                      <a:cxn ang="0">
                        <a:pos x="2" y="107"/>
                      </a:cxn>
                      <a:cxn ang="0">
                        <a:pos x="5" y="136"/>
                      </a:cxn>
                      <a:cxn ang="0">
                        <a:pos x="10" y="168"/>
                      </a:cxn>
                      <a:cxn ang="0">
                        <a:pos x="19" y="202"/>
                      </a:cxn>
                      <a:cxn ang="0">
                        <a:pos x="32" y="236"/>
                      </a:cxn>
                      <a:cxn ang="0">
                        <a:pos x="48" y="272"/>
                      </a:cxn>
                      <a:cxn ang="0">
                        <a:pos x="70" y="305"/>
                      </a:cxn>
                      <a:cxn ang="0">
                        <a:pos x="96" y="336"/>
                      </a:cxn>
                      <a:cxn ang="0">
                        <a:pos x="130" y="363"/>
                      </a:cxn>
                      <a:cxn ang="0">
                        <a:pos x="170" y="386"/>
                      </a:cxn>
                      <a:cxn ang="0">
                        <a:pos x="218" y="402"/>
                      </a:cxn>
                      <a:cxn ang="0">
                        <a:pos x="274" y="411"/>
                      </a:cxn>
                      <a:cxn ang="0">
                        <a:pos x="338" y="412"/>
                      </a:cxn>
                      <a:cxn ang="0">
                        <a:pos x="341" y="412"/>
                      </a:cxn>
                      <a:cxn ang="0">
                        <a:pos x="345" y="411"/>
                      </a:cxn>
                      <a:cxn ang="0">
                        <a:pos x="352" y="411"/>
                      </a:cxn>
                      <a:cxn ang="0">
                        <a:pos x="363" y="409"/>
                      </a:cxn>
                      <a:cxn ang="0">
                        <a:pos x="375" y="407"/>
                      </a:cxn>
                      <a:cxn ang="0">
                        <a:pos x="389" y="402"/>
                      </a:cxn>
                      <a:cxn ang="0">
                        <a:pos x="404" y="397"/>
                      </a:cxn>
                      <a:cxn ang="0">
                        <a:pos x="420" y="391"/>
                      </a:cxn>
                      <a:cxn ang="0">
                        <a:pos x="436" y="383"/>
                      </a:cxn>
                      <a:cxn ang="0">
                        <a:pos x="452" y="373"/>
                      </a:cxn>
                      <a:cxn ang="0">
                        <a:pos x="469" y="362"/>
                      </a:cxn>
                      <a:cxn ang="0">
                        <a:pos x="484" y="347"/>
                      </a:cxn>
                      <a:cxn ang="0">
                        <a:pos x="497" y="331"/>
                      </a:cxn>
                      <a:cxn ang="0">
                        <a:pos x="510" y="312"/>
                      </a:cxn>
                      <a:cxn ang="0">
                        <a:pos x="522" y="290"/>
                      </a:cxn>
                      <a:cxn ang="0">
                        <a:pos x="530" y="266"/>
                      </a:cxn>
                      <a:cxn ang="0">
                        <a:pos x="532" y="263"/>
                      </a:cxn>
                      <a:cxn ang="0">
                        <a:pos x="540" y="251"/>
                      </a:cxn>
                      <a:cxn ang="0">
                        <a:pos x="549" y="236"/>
                      </a:cxn>
                      <a:cxn ang="0">
                        <a:pos x="557" y="215"/>
                      </a:cxn>
                      <a:cxn ang="0">
                        <a:pos x="564" y="194"/>
                      </a:cxn>
                      <a:cxn ang="0">
                        <a:pos x="565" y="169"/>
                      </a:cxn>
                      <a:cxn ang="0">
                        <a:pos x="561" y="146"/>
                      </a:cxn>
                      <a:cxn ang="0">
                        <a:pos x="546" y="126"/>
                      </a:cxn>
                    </a:cxnLst>
                    <a:rect l="0" t="0" r="r" b="b"/>
                    <a:pathLst>
                      <a:path w="565" h="412">
                        <a:moveTo>
                          <a:pt x="546" y="126"/>
                        </a:moveTo>
                        <a:lnTo>
                          <a:pt x="541" y="123"/>
                        </a:lnTo>
                        <a:lnTo>
                          <a:pt x="528" y="116"/>
                        </a:lnTo>
                        <a:lnTo>
                          <a:pt x="508" y="106"/>
                        </a:lnTo>
                        <a:lnTo>
                          <a:pt x="480" y="93"/>
                        </a:lnTo>
                        <a:lnTo>
                          <a:pt x="447" y="80"/>
                        </a:lnTo>
                        <a:lnTo>
                          <a:pt x="410" y="63"/>
                        </a:lnTo>
                        <a:lnTo>
                          <a:pt x="368" y="48"/>
                        </a:lnTo>
                        <a:lnTo>
                          <a:pt x="326" y="33"/>
                        </a:lnTo>
                        <a:lnTo>
                          <a:pt x="280" y="21"/>
                        </a:lnTo>
                        <a:lnTo>
                          <a:pt x="233" y="10"/>
                        </a:lnTo>
                        <a:lnTo>
                          <a:pt x="189" y="4"/>
                        </a:lnTo>
                        <a:lnTo>
                          <a:pt x="145" y="0"/>
                        </a:lnTo>
                        <a:lnTo>
                          <a:pt x="102" y="2"/>
                        </a:lnTo>
                        <a:lnTo>
                          <a:pt x="64" y="10"/>
                        </a:lnTo>
                        <a:lnTo>
                          <a:pt x="29" y="25"/>
                        </a:lnTo>
                        <a:lnTo>
                          <a:pt x="1" y="47"/>
                        </a:lnTo>
                        <a:lnTo>
                          <a:pt x="1" y="52"/>
                        </a:lnTo>
                        <a:lnTo>
                          <a:pt x="0" y="63"/>
                        </a:lnTo>
                        <a:lnTo>
                          <a:pt x="1" y="83"/>
                        </a:lnTo>
                        <a:lnTo>
                          <a:pt x="2" y="107"/>
                        </a:lnTo>
                        <a:lnTo>
                          <a:pt x="5" y="136"/>
                        </a:lnTo>
                        <a:lnTo>
                          <a:pt x="10" y="168"/>
                        </a:lnTo>
                        <a:lnTo>
                          <a:pt x="19" y="202"/>
                        </a:lnTo>
                        <a:lnTo>
                          <a:pt x="32" y="236"/>
                        </a:lnTo>
                        <a:lnTo>
                          <a:pt x="48" y="272"/>
                        </a:lnTo>
                        <a:lnTo>
                          <a:pt x="70" y="305"/>
                        </a:lnTo>
                        <a:lnTo>
                          <a:pt x="96" y="336"/>
                        </a:lnTo>
                        <a:lnTo>
                          <a:pt x="130" y="363"/>
                        </a:lnTo>
                        <a:lnTo>
                          <a:pt x="170" y="386"/>
                        </a:lnTo>
                        <a:lnTo>
                          <a:pt x="218" y="402"/>
                        </a:lnTo>
                        <a:lnTo>
                          <a:pt x="274" y="411"/>
                        </a:lnTo>
                        <a:lnTo>
                          <a:pt x="338" y="412"/>
                        </a:lnTo>
                        <a:lnTo>
                          <a:pt x="341" y="412"/>
                        </a:lnTo>
                        <a:lnTo>
                          <a:pt x="345" y="411"/>
                        </a:lnTo>
                        <a:lnTo>
                          <a:pt x="352" y="411"/>
                        </a:lnTo>
                        <a:lnTo>
                          <a:pt x="363" y="409"/>
                        </a:lnTo>
                        <a:lnTo>
                          <a:pt x="375" y="407"/>
                        </a:lnTo>
                        <a:lnTo>
                          <a:pt x="389" y="402"/>
                        </a:lnTo>
                        <a:lnTo>
                          <a:pt x="404" y="397"/>
                        </a:lnTo>
                        <a:lnTo>
                          <a:pt x="420" y="391"/>
                        </a:lnTo>
                        <a:lnTo>
                          <a:pt x="436" y="383"/>
                        </a:lnTo>
                        <a:lnTo>
                          <a:pt x="452" y="373"/>
                        </a:lnTo>
                        <a:lnTo>
                          <a:pt x="469" y="362"/>
                        </a:lnTo>
                        <a:lnTo>
                          <a:pt x="484" y="347"/>
                        </a:lnTo>
                        <a:lnTo>
                          <a:pt x="497" y="331"/>
                        </a:lnTo>
                        <a:lnTo>
                          <a:pt x="510" y="312"/>
                        </a:lnTo>
                        <a:lnTo>
                          <a:pt x="522" y="290"/>
                        </a:lnTo>
                        <a:lnTo>
                          <a:pt x="530" y="266"/>
                        </a:lnTo>
                        <a:lnTo>
                          <a:pt x="532" y="263"/>
                        </a:lnTo>
                        <a:lnTo>
                          <a:pt x="540" y="251"/>
                        </a:lnTo>
                        <a:lnTo>
                          <a:pt x="549" y="236"/>
                        </a:lnTo>
                        <a:lnTo>
                          <a:pt x="557" y="215"/>
                        </a:lnTo>
                        <a:lnTo>
                          <a:pt x="564" y="194"/>
                        </a:lnTo>
                        <a:lnTo>
                          <a:pt x="565" y="169"/>
                        </a:lnTo>
                        <a:lnTo>
                          <a:pt x="561" y="146"/>
                        </a:lnTo>
                        <a:lnTo>
                          <a:pt x="546" y="1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83473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1383" y="3364"/>
                    <a:ext cx="790" cy="290"/>
                    <a:chOff x="1383" y="3364"/>
                    <a:chExt cx="790" cy="290"/>
                  </a:xfrm>
                </p:grpSpPr>
                <p:sp>
                  <p:nvSpPr>
                    <p:cNvPr id="183474" name="Freeform 178"/>
                    <p:cNvSpPr>
                      <a:spLocks/>
                    </p:cNvSpPr>
                    <p:nvPr/>
                  </p:nvSpPr>
                  <p:spPr bwMode="auto">
                    <a:xfrm>
                      <a:off x="1793" y="3364"/>
                      <a:ext cx="380" cy="290"/>
                    </a:xfrm>
                    <a:custGeom>
                      <a:avLst/>
                      <a:gdLst/>
                      <a:ahLst/>
                      <a:cxnLst>
                        <a:cxn ang="0">
                          <a:pos x="2" y="90"/>
                        </a:cxn>
                        <a:cxn ang="0">
                          <a:pos x="5" y="87"/>
                        </a:cxn>
                        <a:cxn ang="0">
                          <a:pos x="17" y="83"/>
                        </a:cxn>
                        <a:cxn ang="0">
                          <a:pos x="35" y="75"/>
                        </a:cxn>
                        <a:cxn ang="0">
                          <a:pos x="60" y="64"/>
                        </a:cxn>
                        <a:cxn ang="0">
                          <a:pos x="90" y="54"/>
                        </a:cxn>
                        <a:cxn ang="0">
                          <a:pos x="124" y="42"/>
                        </a:cxn>
                        <a:cxn ang="0">
                          <a:pos x="163" y="31"/>
                        </a:cxn>
                        <a:cxn ang="0">
                          <a:pos x="206" y="19"/>
                        </a:cxn>
                        <a:cxn ang="0">
                          <a:pos x="251" y="11"/>
                        </a:cxn>
                        <a:cxn ang="0">
                          <a:pos x="299" y="4"/>
                        </a:cxn>
                        <a:cxn ang="0">
                          <a:pos x="349" y="0"/>
                        </a:cxn>
                        <a:cxn ang="0">
                          <a:pos x="400" y="0"/>
                        </a:cxn>
                        <a:cxn ang="0">
                          <a:pos x="450" y="4"/>
                        </a:cxn>
                        <a:cxn ang="0">
                          <a:pos x="501" y="13"/>
                        </a:cxn>
                        <a:cxn ang="0">
                          <a:pos x="552" y="28"/>
                        </a:cxn>
                        <a:cxn ang="0">
                          <a:pos x="600" y="50"/>
                        </a:cxn>
                        <a:cxn ang="0">
                          <a:pos x="600" y="55"/>
                        </a:cxn>
                        <a:cxn ang="0">
                          <a:pos x="599" y="66"/>
                        </a:cxn>
                        <a:cxn ang="0">
                          <a:pos x="597" y="86"/>
                        </a:cxn>
                        <a:cxn ang="0">
                          <a:pos x="593" y="110"/>
                        </a:cxn>
                        <a:cxn ang="0">
                          <a:pos x="587" y="139"/>
                        </a:cxn>
                        <a:cxn ang="0">
                          <a:pos x="578" y="171"/>
                        </a:cxn>
                        <a:cxn ang="0">
                          <a:pos x="565" y="205"/>
                        </a:cxn>
                        <a:cxn ang="0">
                          <a:pos x="549" y="238"/>
                        </a:cxn>
                        <a:cxn ang="0">
                          <a:pos x="529" y="273"/>
                        </a:cxn>
                        <a:cxn ang="0">
                          <a:pos x="502" y="304"/>
                        </a:cxn>
                        <a:cxn ang="0">
                          <a:pos x="471" y="333"/>
                        </a:cxn>
                        <a:cxn ang="0">
                          <a:pos x="432" y="358"/>
                        </a:cxn>
                        <a:cxn ang="0">
                          <a:pos x="387" y="376"/>
                        </a:cxn>
                        <a:cxn ang="0">
                          <a:pos x="335" y="389"/>
                        </a:cxn>
                        <a:cxn ang="0">
                          <a:pos x="275" y="394"/>
                        </a:cxn>
                        <a:cxn ang="0">
                          <a:pos x="206" y="389"/>
                        </a:cxn>
                        <a:cxn ang="0">
                          <a:pos x="204" y="389"/>
                        </a:cxn>
                        <a:cxn ang="0">
                          <a:pos x="199" y="388"/>
                        </a:cxn>
                        <a:cxn ang="0">
                          <a:pos x="191" y="386"/>
                        </a:cxn>
                        <a:cxn ang="0">
                          <a:pos x="181" y="383"/>
                        </a:cxn>
                        <a:cxn ang="0">
                          <a:pos x="168" y="380"/>
                        </a:cxn>
                        <a:cxn ang="0">
                          <a:pos x="153" y="374"/>
                        </a:cxn>
                        <a:cxn ang="0">
                          <a:pos x="138" y="368"/>
                        </a:cxn>
                        <a:cxn ang="0">
                          <a:pos x="122" y="360"/>
                        </a:cxn>
                        <a:cxn ang="0">
                          <a:pos x="106" y="350"/>
                        </a:cxn>
                        <a:cxn ang="0">
                          <a:pos x="88" y="338"/>
                        </a:cxn>
                        <a:cxn ang="0">
                          <a:pos x="73" y="326"/>
                        </a:cxn>
                        <a:cxn ang="0">
                          <a:pos x="58" y="310"/>
                        </a:cxn>
                        <a:cxn ang="0">
                          <a:pos x="45" y="292"/>
                        </a:cxn>
                        <a:cxn ang="0">
                          <a:pos x="33" y="272"/>
                        </a:cxn>
                        <a:cxn ang="0">
                          <a:pos x="24" y="250"/>
                        </a:cxn>
                        <a:cxn ang="0">
                          <a:pos x="17" y="224"/>
                        </a:cxn>
                        <a:cxn ang="0">
                          <a:pos x="14" y="205"/>
                        </a:cxn>
                        <a:cxn ang="0">
                          <a:pos x="5" y="160"/>
                        </a:cxn>
                        <a:cxn ang="0">
                          <a:pos x="0" y="114"/>
                        </a:cxn>
                        <a:cxn ang="0">
                          <a:pos x="2" y="90"/>
                        </a:cxn>
                      </a:cxnLst>
                      <a:rect l="0" t="0" r="r" b="b"/>
                      <a:pathLst>
                        <a:path w="600" h="394">
                          <a:moveTo>
                            <a:pt x="2" y="90"/>
                          </a:moveTo>
                          <a:lnTo>
                            <a:pt x="5" y="87"/>
                          </a:lnTo>
                          <a:lnTo>
                            <a:pt x="17" y="83"/>
                          </a:lnTo>
                          <a:lnTo>
                            <a:pt x="35" y="75"/>
                          </a:lnTo>
                          <a:lnTo>
                            <a:pt x="60" y="64"/>
                          </a:lnTo>
                          <a:lnTo>
                            <a:pt x="90" y="54"/>
                          </a:lnTo>
                          <a:lnTo>
                            <a:pt x="124" y="42"/>
                          </a:lnTo>
                          <a:lnTo>
                            <a:pt x="163" y="31"/>
                          </a:lnTo>
                          <a:lnTo>
                            <a:pt x="206" y="19"/>
                          </a:lnTo>
                          <a:lnTo>
                            <a:pt x="251" y="11"/>
                          </a:lnTo>
                          <a:lnTo>
                            <a:pt x="299" y="4"/>
                          </a:lnTo>
                          <a:lnTo>
                            <a:pt x="349" y="0"/>
                          </a:lnTo>
                          <a:lnTo>
                            <a:pt x="400" y="0"/>
                          </a:lnTo>
                          <a:lnTo>
                            <a:pt x="450" y="4"/>
                          </a:lnTo>
                          <a:lnTo>
                            <a:pt x="501" y="13"/>
                          </a:lnTo>
                          <a:lnTo>
                            <a:pt x="552" y="28"/>
                          </a:lnTo>
                          <a:lnTo>
                            <a:pt x="600" y="50"/>
                          </a:lnTo>
                          <a:lnTo>
                            <a:pt x="600" y="55"/>
                          </a:lnTo>
                          <a:lnTo>
                            <a:pt x="599" y="66"/>
                          </a:lnTo>
                          <a:lnTo>
                            <a:pt x="597" y="86"/>
                          </a:lnTo>
                          <a:lnTo>
                            <a:pt x="593" y="110"/>
                          </a:lnTo>
                          <a:lnTo>
                            <a:pt x="587" y="139"/>
                          </a:lnTo>
                          <a:lnTo>
                            <a:pt x="578" y="171"/>
                          </a:lnTo>
                          <a:lnTo>
                            <a:pt x="565" y="205"/>
                          </a:lnTo>
                          <a:lnTo>
                            <a:pt x="549" y="238"/>
                          </a:lnTo>
                          <a:lnTo>
                            <a:pt x="529" y="273"/>
                          </a:lnTo>
                          <a:lnTo>
                            <a:pt x="502" y="304"/>
                          </a:lnTo>
                          <a:lnTo>
                            <a:pt x="471" y="333"/>
                          </a:lnTo>
                          <a:lnTo>
                            <a:pt x="432" y="358"/>
                          </a:lnTo>
                          <a:lnTo>
                            <a:pt x="387" y="376"/>
                          </a:lnTo>
                          <a:lnTo>
                            <a:pt x="335" y="389"/>
                          </a:lnTo>
                          <a:lnTo>
                            <a:pt x="275" y="394"/>
                          </a:lnTo>
                          <a:lnTo>
                            <a:pt x="206" y="389"/>
                          </a:lnTo>
                          <a:lnTo>
                            <a:pt x="204" y="389"/>
                          </a:lnTo>
                          <a:lnTo>
                            <a:pt x="199" y="388"/>
                          </a:lnTo>
                          <a:lnTo>
                            <a:pt x="191" y="386"/>
                          </a:lnTo>
                          <a:lnTo>
                            <a:pt x="181" y="383"/>
                          </a:lnTo>
                          <a:lnTo>
                            <a:pt x="168" y="380"/>
                          </a:lnTo>
                          <a:lnTo>
                            <a:pt x="153" y="374"/>
                          </a:lnTo>
                          <a:lnTo>
                            <a:pt x="138" y="368"/>
                          </a:lnTo>
                          <a:lnTo>
                            <a:pt x="122" y="360"/>
                          </a:lnTo>
                          <a:lnTo>
                            <a:pt x="106" y="350"/>
                          </a:lnTo>
                          <a:lnTo>
                            <a:pt x="88" y="338"/>
                          </a:lnTo>
                          <a:lnTo>
                            <a:pt x="73" y="326"/>
                          </a:lnTo>
                          <a:lnTo>
                            <a:pt x="58" y="310"/>
                          </a:lnTo>
                          <a:lnTo>
                            <a:pt x="45" y="292"/>
                          </a:lnTo>
                          <a:lnTo>
                            <a:pt x="33" y="272"/>
                          </a:lnTo>
                          <a:lnTo>
                            <a:pt x="24" y="250"/>
                          </a:lnTo>
                          <a:lnTo>
                            <a:pt x="17" y="224"/>
                          </a:lnTo>
                          <a:lnTo>
                            <a:pt x="14" y="205"/>
                          </a:lnTo>
                          <a:lnTo>
                            <a:pt x="5" y="160"/>
                          </a:lnTo>
                          <a:lnTo>
                            <a:pt x="0" y="114"/>
                          </a:lnTo>
                          <a:lnTo>
                            <a:pt x="2" y="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83475" name="Freeform 179"/>
                    <p:cNvSpPr>
                      <a:spLocks/>
                    </p:cNvSpPr>
                    <p:nvPr/>
                  </p:nvSpPr>
                  <p:spPr bwMode="auto">
                    <a:xfrm>
                      <a:off x="1654" y="3417"/>
                      <a:ext cx="183" cy="12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5"/>
                        </a:cxn>
                        <a:cxn ang="0">
                          <a:pos x="2" y="153"/>
                        </a:cxn>
                        <a:cxn ang="0">
                          <a:pos x="8" y="150"/>
                        </a:cxn>
                        <a:cxn ang="0">
                          <a:pos x="17" y="147"/>
                        </a:cxn>
                        <a:cxn ang="0">
                          <a:pos x="30" y="141"/>
                        </a:cxn>
                        <a:cxn ang="0">
                          <a:pos x="45" y="135"/>
                        </a:cxn>
                        <a:cxn ang="0">
                          <a:pos x="63" y="129"/>
                        </a:cxn>
                        <a:cxn ang="0">
                          <a:pos x="83" y="124"/>
                        </a:cxn>
                        <a:cxn ang="0">
                          <a:pos x="103" y="119"/>
                        </a:cxn>
                        <a:cxn ang="0">
                          <a:pos x="126" y="115"/>
                        </a:cxn>
                        <a:cxn ang="0">
                          <a:pos x="151" y="114"/>
                        </a:cxn>
                        <a:cxn ang="0">
                          <a:pos x="174" y="114"/>
                        </a:cxn>
                        <a:cxn ang="0">
                          <a:pos x="199" y="118"/>
                        </a:cxn>
                        <a:cxn ang="0">
                          <a:pos x="222" y="124"/>
                        </a:cxn>
                        <a:cxn ang="0">
                          <a:pos x="246" y="134"/>
                        </a:cxn>
                        <a:cxn ang="0">
                          <a:pos x="269" y="148"/>
                        </a:cxn>
                        <a:cxn ang="0">
                          <a:pos x="290" y="166"/>
                        </a:cxn>
                        <a:cxn ang="0">
                          <a:pos x="255" y="44"/>
                        </a:cxn>
                        <a:cxn ang="0">
                          <a:pos x="254" y="43"/>
                        </a:cxn>
                        <a:cxn ang="0">
                          <a:pos x="251" y="41"/>
                        </a:cxn>
                        <a:cxn ang="0">
                          <a:pos x="246" y="37"/>
                        </a:cxn>
                        <a:cxn ang="0">
                          <a:pos x="239" y="33"/>
                        </a:cxn>
                        <a:cxn ang="0">
                          <a:pos x="230" y="27"/>
                        </a:cxn>
                        <a:cxn ang="0">
                          <a:pos x="220" y="21"/>
                        </a:cxn>
                        <a:cxn ang="0">
                          <a:pos x="207" y="15"/>
                        </a:cxn>
                        <a:cxn ang="0">
                          <a:pos x="194" y="11"/>
                        </a:cxn>
                        <a:cxn ang="0">
                          <a:pos x="179" y="6"/>
                        </a:cxn>
                        <a:cxn ang="0">
                          <a:pos x="162" y="3"/>
                        </a:cxn>
                        <a:cxn ang="0">
                          <a:pos x="145" y="0"/>
                        </a:cxn>
                        <a:cxn ang="0">
                          <a:pos x="126" y="0"/>
                        </a:cxn>
                        <a:cxn ang="0">
                          <a:pos x="107" y="1"/>
                        </a:cxn>
                        <a:cxn ang="0">
                          <a:pos x="86" y="6"/>
                        </a:cxn>
                        <a:cxn ang="0">
                          <a:pos x="65" y="13"/>
                        </a:cxn>
                        <a:cxn ang="0">
                          <a:pos x="43" y="22"/>
                        </a:cxn>
                        <a:cxn ang="0">
                          <a:pos x="0" y="155"/>
                        </a:cxn>
                      </a:cxnLst>
                      <a:rect l="0" t="0" r="r" b="b"/>
                      <a:pathLst>
                        <a:path w="290" h="166">
                          <a:moveTo>
                            <a:pt x="0" y="155"/>
                          </a:moveTo>
                          <a:lnTo>
                            <a:pt x="2" y="153"/>
                          </a:lnTo>
                          <a:lnTo>
                            <a:pt x="8" y="150"/>
                          </a:lnTo>
                          <a:lnTo>
                            <a:pt x="17" y="147"/>
                          </a:lnTo>
                          <a:lnTo>
                            <a:pt x="30" y="141"/>
                          </a:lnTo>
                          <a:lnTo>
                            <a:pt x="45" y="135"/>
                          </a:lnTo>
                          <a:lnTo>
                            <a:pt x="63" y="129"/>
                          </a:lnTo>
                          <a:lnTo>
                            <a:pt x="83" y="124"/>
                          </a:lnTo>
                          <a:lnTo>
                            <a:pt x="103" y="119"/>
                          </a:lnTo>
                          <a:lnTo>
                            <a:pt x="126" y="115"/>
                          </a:lnTo>
                          <a:lnTo>
                            <a:pt x="151" y="114"/>
                          </a:lnTo>
                          <a:lnTo>
                            <a:pt x="174" y="114"/>
                          </a:lnTo>
                          <a:lnTo>
                            <a:pt x="199" y="118"/>
                          </a:lnTo>
                          <a:lnTo>
                            <a:pt x="222" y="124"/>
                          </a:lnTo>
                          <a:lnTo>
                            <a:pt x="246" y="134"/>
                          </a:lnTo>
                          <a:lnTo>
                            <a:pt x="269" y="148"/>
                          </a:lnTo>
                          <a:lnTo>
                            <a:pt x="290" y="166"/>
                          </a:lnTo>
                          <a:lnTo>
                            <a:pt x="255" y="44"/>
                          </a:lnTo>
                          <a:lnTo>
                            <a:pt x="254" y="43"/>
                          </a:lnTo>
                          <a:lnTo>
                            <a:pt x="251" y="41"/>
                          </a:lnTo>
                          <a:lnTo>
                            <a:pt x="246" y="37"/>
                          </a:lnTo>
                          <a:lnTo>
                            <a:pt x="239" y="33"/>
                          </a:lnTo>
                          <a:lnTo>
                            <a:pt x="230" y="27"/>
                          </a:lnTo>
                          <a:lnTo>
                            <a:pt x="220" y="21"/>
                          </a:lnTo>
                          <a:lnTo>
                            <a:pt x="207" y="15"/>
                          </a:lnTo>
                          <a:lnTo>
                            <a:pt x="194" y="11"/>
                          </a:lnTo>
                          <a:lnTo>
                            <a:pt x="179" y="6"/>
                          </a:lnTo>
                          <a:lnTo>
                            <a:pt x="162" y="3"/>
                          </a:lnTo>
                          <a:lnTo>
                            <a:pt x="145" y="0"/>
                          </a:lnTo>
                          <a:lnTo>
                            <a:pt x="126" y="0"/>
                          </a:lnTo>
                          <a:lnTo>
                            <a:pt x="107" y="1"/>
                          </a:lnTo>
                          <a:lnTo>
                            <a:pt x="86" y="6"/>
                          </a:lnTo>
                          <a:lnTo>
                            <a:pt x="65" y="13"/>
                          </a:lnTo>
                          <a:lnTo>
                            <a:pt x="43" y="22"/>
                          </a:lnTo>
                          <a:lnTo>
                            <a:pt x="0" y="15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83476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1383" y="3369"/>
                      <a:ext cx="236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12"/>
                        </a:cxn>
                        <a:cxn ang="0">
                          <a:pos x="42" y="4"/>
                        </a:cxn>
                        <a:cxn ang="0">
                          <a:pos x="106" y="0"/>
                        </a:cxn>
                        <a:cxn ang="0">
                          <a:pos x="191" y="13"/>
                        </a:cxn>
                        <a:cxn ang="0">
                          <a:pos x="296" y="52"/>
                        </a:cxn>
                        <a:cxn ang="0">
                          <a:pos x="373" y="97"/>
                        </a:cxn>
                        <a:cxn ang="0">
                          <a:pos x="352" y="87"/>
                        </a:cxn>
                        <a:cxn ang="0">
                          <a:pos x="312" y="68"/>
                        </a:cxn>
                        <a:cxn ang="0">
                          <a:pos x="255" y="49"/>
                        </a:cxn>
                        <a:cxn ang="0">
                          <a:pos x="190" y="38"/>
                        </a:cxn>
                        <a:cxn ang="0">
                          <a:pos x="118" y="41"/>
                        </a:cxn>
                        <a:cxn ang="0">
                          <a:pos x="133" y="43"/>
                        </a:cxn>
                        <a:cxn ang="0">
                          <a:pos x="172" y="51"/>
                        </a:cxn>
                        <a:cxn ang="0">
                          <a:pos x="227" y="66"/>
                        </a:cxn>
                        <a:cxn ang="0">
                          <a:pos x="289" y="93"/>
                        </a:cxn>
                        <a:cxn ang="0">
                          <a:pos x="349" y="129"/>
                        </a:cxn>
                        <a:cxn ang="0">
                          <a:pos x="363" y="143"/>
                        </a:cxn>
                        <a:cxn ang="0">
                          <a:pos x="341" y="133"/>
                        </a:cxn>
                        <a:cxn ang="0">
                          <a:pos x="306" y="118"/>
                        </a:cxn>
                        <a:cxn ang="0">
                          <a:pos x="261" y="103"/>
                        </a:cxn>
                        <a:cxn ang="0">
                          <a:pos x="210" y="94"/>
                        </a:cxn>
                        <a:cxn ang="0">
                          <a:pos x="182" y="95"/>
                        </a:cxn>
                        <a:cxn ang="0">
                          <a:pos x="247" y="128"/>
                        </a:cxn>
                        <a:cxn ang="0">
                          <a:pos x="331" y="182"/>
                        </a:cxn>
                        <a:cxn ang="0">
                          <a:pos x="335" y="195"/>
                        </a:cxn>
                        <a:cxn ang="0">
                          <a:pos x="267" y="169"/>
                        </a:cxn>
                        <a:cxn ang="0">
                          <a:pos x="183" y="150"/>
                        </a:cxn>
                        <a:cxn ang="0">
                          <a:pos x="216" y="169"/>
                        </a:cxn>
                        <a:cxn ang="0">
                          <a:pos x="283" y="207"/>
                        </a:cxn>
                        <a:cxn ang="0">
                          <a:pos x="316" y="232"/>
                        </a:cxn>
                        <a:cxn ang="0">
                          <a:pos x="266" y="217"/>
                        </a:cxn>
                        <a:cxn ang="0">
                          <a:pos x="199" y="203"/>
                        </a:cxn>
                        <a:cxn ang="0">
                          <a:pos x="189" y="207"/>
                        </a:cxn>
                        <a:cxn ang="0">
                          <a:pos x="216" y="229"/>
                        </a:cxn>
                        <a:cxn ang="0">
                          <a:pos x="263" y="268"/>
                        </a:cxn>
                        <a:cxn ang="0">
                          <a:pos x="250" y="262"/>
                        </a:cxn>
                        <a:cxn ang="0">
                          <a:pos x="215" y="252"/>
                        </a:cxn>
                        <a:cxn ang="0">
                          <a:pos x="189" y="248"/>
                        </a:cxn>
                        <a:cxn ang="0">
                          <a:pos x="206" y="264"/>
                        </a:cxn>
                        <a:cxn ang="0">
                          <a:pos x="232" y="291"/>
                        </a:cxn>
                        <a:cxn ang="0">
                          <a:pos x="230" y="299"/>
                        </a:cxn>
                        <a:cxn ang="0">
                          <a:pos x="183" y="293"/>
                        </a:cxn>
                        <a:cxn ang="0">
                          <a:pos x="117" y="270"/>
                        </a:cxn>
                        <a:cxn ang="0">
                          <a:pos x="51" y="214"/>
                        </a:cxn>
                        <a:cxn ang="0">
                          <a:pos x="8" y="113"/>
                        </a:cxn>
                      </a:cxnLst>
                      <a:rect l="0" t="0" r="r" b="b"/>
                      <a:pathLst>
                        <a:path w="374" h="299">
                          <a:moveTo>
                            <a:pt x="0" y="14"/>
                          </a:moveTo>
                          <a:lnTo>
                            <a:pt x="2" y="13"/>
                          </a:lnTo>
                          <a:lnTo>
                            <a:pt x="7" y="12"/>
                          </a:lnTo>
                          <a:lnTo>
                            <a:pt x="16" y="10"/>
                          </a:lnTo>
                          <a:lnTo>
                            <a:pt x="27" y="6"/>
                          </a:lnTo>
                          <a:lnTo>
                            <a:pt x="42" y="4"/>
                          </a:lnTo>
                          <a:lnTo>
                            <a:pt x="61" y="2"/>
                          </a:lnTo>
                          <a:lnTo>
                            <a:pt x="81" y="0"/>
                          </a:lnTo>
                          <a:lnTo>
                            <a:pt x="106" y="0"/>
                          </a:lnTo>
                          <a:lnTo>
                            <a:pt x="131" y="3"/>
                          </a:lnTo>
                          <a:lnTo>
                            <a:pt x="160" y="6"/>
                          </a:lnTo>
                          <a:lnTo>
                            <a:pt x="191" y="13"/>
                          </a:lnTo>
                          <a:lnTo>
                            <a:pt x="223" y="22"/>
                          </a:lnTo>
                          <a:lnTo>
                            <a:pt x="259" y="35"/>
                          </a:lnTo>
                          <a:lnTo>
                            <a:pt x="296" y="52"/>
                          </a:lnTo>
                          <a:lnTo>
                            <a:pt x="334" y="73"/>
                          </a:lnTo>
                          <a:lnTo>
                            <a:pt x="374" y="98"/>
                          </a:lnTo>
                          <a:lnTo>
                            <a:pt x="373" y="97"/>
                          </a:lnTo>
                          <a:lnTo>
                            <a:pt x="368" y="95"/>
                          </a:lnTo>
                          <a:lnTo>
                            <a:pt x="361" y="91"/>
                          </a:lnTo>
                          <a:lnTo>
                            <a:pt x="352" y="87"/>
                          </a:lnTo>
                          <a:lnTo>
                            <a:pt x="341" y="81"/>
                          </a:lnTo>
                          <a:lnTo>
                            <a:pt x="327" y="74"/>
                          </a:lnTo>
                          <a:lnTo>
                            <a:pt x="312" y="68"/>
                          </a:lnTo>
                          <a:lnTo>
                            <a:pt x="295" y="61"/>
                          </a:lnTo>
                          <a:lnTo>
                            <a:pt x="276" y="55"/>
                          </a:lnTo>
                          <a:lnTo>
                            <a:pt x="255" y="49"/>
                          </a:lnTo>
                          <a:lnTo>
                            <a:pt x="235" y="44"/>
                          </a:lnTo>
                          <a:lnTo>
                            <a:pt x="213" y="41"/>
                          </a:lnTo>
                          <a:lnTo>
                            <a:pt x="190" y="38"/>
                          </a:lnTo>
                          <a:lnTo>
                            <a:pt x="167" y="37"/>
                          </a:lnTo>
                          <a:lnTo>
                            <a:pt x="142" y="37"/>
                          </a:lnTo>
                          <a:lnTo>
                            <a:pt x="118" y="41"/>
                          </a:lnTo>
                          <a:lnTo>
                            <a:pt x="121" y="41"/>
                          </a:lnTo>
                          <a:lnTo>
                            <a:pt x="125" y="42"/>
                          </a:lnTo>
                          <a:lnTo>
                            <a:pt x="133" y="43"/>
                          </a:lnTo>
                          <a:lnTo>
                            <a:pt x="144" y="45"/>
                          </a:lnTo>
                          <a:lnTo>
                            <a:pt x="157" y="48"/>
                          </a:lnTo>
                          <a:lnTo>
                            <a:pt x="172" y="51"/>
                          </a:lnTo>
                          <a:lnTo>
                            <a:pt x="189" y="55"/>
                          </a:lnTo>
                          <a:lnTo>
                            <a:pt x="207" y="60"/>
                          </a:lnTo>
                          <a:lnTo>
                            <a:pt x="227" y="66"/>
                          </a:lnTo>
                          <a:lnTo>
                            <a:pt x="247" y="74"/>
                          </a:lnTo>
                          <a:lnTo>
                            <a:pt x="268" y="82"/>
                          </a:lnTo>
                          <a:lnTo>
                            <a:pt x="289" y="93"/>
                          </a:lnTo>
                          <a:lnTo>
                            <a:pt x="310" y="103"/>
                          </a:lnTo>
                          <a:lnTo>
                            <a:pt x="329" y="116"/>
                          </a:lnTo>
                          <a:lnTo>
                            <a:pt x="349" y="129"/>
                          </a:lnTo>
                          <a:lnTo>
                            <a:pt x="367" y="146"/>
                          </a:lnTo>
                          <a:lnTo>
                            <a:pt x="366" y="144"/>
                          </a:lnTo>
                          <a:lnTo>
                            <a:pt x="363" y="143"/>
                          </a:lnTo>
                          <a:lnTo>
                            <a:pt x="357" y="140"/>
                          </a:lnTo>
                          <a:lnTo>
                            <a:pt x="350" y="136"/>
                          </a:lnTo>
                          <a:lnTo>
                            <a:pt x="341" y="133"/>
                          </a:lnTo>
                          <a:lnTo>
                            <a:pt x="330" y="128"/>
                          </a:lnTo>
                          <a:lnTo>
                            <a:pt x="319" y="123"/>
                          </a:lnTo>
                          <a:lnTo>
                            <a:pt x="306" y="118"/>
                          </a:lnTo>
                          <a:lnTo>
                            <a:pt x="291" y="112"/>
                          </a:lnTo>
                          <a:lnTo>
                            <a:pt x="276" y="108"/>
                          </a:lnTo>
                          <a:lnTo>
                            <a:pt x="261" y="103"/>
                          </a:lnTo>
                          <a:lnTo>
                            <a:pt x="244" y="100"/>
                          </a:lnTo>
                          <a:lnTo>
                            <a:pt x="228" y="96"/>
                          </a:lnTo>
                          <a:lnTo>
                            <a:pt x="210" y="94"/>
                          </a:lnTo>
                          <a:lnTo>
                            <a:pt x="193" y="93"/>
                          </a:lnTo>
                          <a:lnTo>
                            <a:pt x="176" y="93"/>
                          </a:lnTo>
                          <a:lnTo>
                            <a:pt x="182" y="95"/>
                          </a:lnTo>
                          <a:lnTo>
                            <a:pt x="197" y="103"/>
                          </a:lnTo>
                          <a:lnTo>
                            <a:pt x="220" y="113"/>
                          </a:lnTo>
                          <a:lnTo>
                            <a:pt x="247" y="128"/>
                          </a:lnTo>
                          <a:lnTo>
                            <a:pt x="276" y="144"/>
                          </a:lnTo>
                          <a:lnTo>
                            <a:pt x="305" y="163"/>
                          </a:lnTo>
                          <a:lnTo>
                            <a:pt x="331" y="182"/>
                          </a:lnTo>
                          <a:lnTo>
                            <a:pt x="352" y="202"/>
                          </a:lnTo>
                          <a:lnTo>
                            <a:pt x="348" y="200"/>
                          </a:lnTo>
                          <a:lnTo>
                            <a:pt x="335" y="195"/>
                          </a:lnTo>
                          <a:lnTo>
                            <a:pt x="316" y="187"/>
                          </a:lnTo>
                          <a:lnTo>
                            <a:pt x="293" y="178"/>
                          </a:lnTo>
                          <a:lnTo>
                            <a:pt x="267" y="169"/>
                          </a:lnTo>
                          <a:lnTo>
                            <a:pt x="238" y="161"/>
                          </a:lnTo>
                          <a:lnTo>
                            <a:pt x="210" y="154"/>
                          </a:lnTo>
                          <a:lnTo>
                            <a:pt x="183" y="150"/>
                          </a:lnTo>
                          <a:lnTo>
                            <a:pt x="187" y="152"/>
                          </a:lnTo>
                          <a:lnTo>
                            <a:pt x="199" y="158"/>
                          </a:lnTo>
                          <a:lnTo>
                            <a:pt x="216" y="169"/>
                          </a:lnTo>
                          <a:lnTo>
                            <a:pt x="238" y="180"/>
                          </a:lnTo>
                          <a:lnTo>
                            <a:pt x="261" y="193"/>
                          </a:lnTo>
                          <a:lnTo>
                            <a:pt x="283" y="207"/>
                          </a:lnTo>
                          <a:lnTo>
                            <a:pt x="304" y="220"/>
                          </a:lnTo>
                          <a:lnTo>
                            <a:pt x="321" y="233"/>
                          </a:lnTo>
                          <a:lnTo>
                            <a:pt x="316" y="232"/>
                          </a:lnTo>
                          <a:lnTo>
                            <a:pt x="305" y="229"/>
                          </a:lnTo>
                          <a:lnTo>
                            <a:pt x="287" y="223"/>
                          </a:lnTo>
                          <a:lnTo>
                            <a:pt x="266" y="217"/>
                          </a:lnTo>
                          <a:lnTo>
                            <a:pt x="243" y="212"/>
                          </a:lnTo>
                          <a:lnTo>
                            <a:pt x="220" y="207"/>
                          </a:lnTo>
                          <a:lnTo>
                            <a:pt x="199" y="203"/>
                          </a:lnTo>
                          <a:lnTo>
                            <a:pt x="183" y="202"/>
                          </a:lnTo>
                          <a:lnTo>
                            <a:pt x="184" y="203"/>
                          </a:lnTo>
                          <a:lnTo>
                            <a:pt x="189" y="207"/>
                          </a:lnTo>
                          <a:lnTo>
                            <a:pt x="195" y="211"/>
                          </a:lnTo>
                          <a:lnTo>
                            <a:pt x="205" y="219"/>
                          </a:lnTo>
                          <a:lnTo>
                            <a:pt x="216" y="229"/>
                          </a:lnTo>
                          <a:lnTo>
                            <a:pt x="230" y="239"/>
                          </a:lnTo>
                          <a:lnTo>
                            <a:pt x="246" y="253"/>
                          </a:lnTo>
                          <a:lnTo>
                            <a:pt x="263" y="268"/>
                          </a:lnTo>
                          <a:lnTo>
                            <a:pt x="262" y="267"/>
                          </a:lnTo>
                          <a:lnTo>
                            <a:pt x="257" y="265"/>
                          </a:lnTo>
                          <a:lnTo>
                            <a:pt x="250" y="262"/>
                          </a:lnTo>
                          <a:lnTo>
                            <a:pt x="239" y="258"/>
                          </a:lnTo>
                          <a:lnTo>
                            <a:pt x="228" y="255"/>
                          </a:lnTo>
                          <a:lnTo>
                            <a:pt x="215" y="252"/>
                          </a:lnTo>
                          <a:lnTo>
                            <a:pt x="201" y="249"/>
                          </a:lnTo>
                          <a:lnTo>
                            <a:pt x="187" y="247"/>
                          </a:lnTo>
                          <a:lnTo>
                            <a:pt x="189" y="248"/>
                          </a:lnTo>
                          <a:lnTo>
                            <a:pt x="193" y="252"/>
                          </a:lnTo>
                          <a:lnTo>
                            <a:pt x="199" y="257"/>
                          </a:lnTo>
                          <a:lnTo>
                            <a:pt x="206" y="264"/>
                          </a:lnTo>
                          <a:lnTo>
                            <a:pt x="214" y="272"/>
                          </a:lnTo>
                          <a:lnTo>
                            <a:pt x="223" y="282"/>
                          </a:lnTo>
                          <a:lnTo>
                            <a:pt x="232" y="291"/>
                          </a:lnTo>
                          <a:lnTo>
                            <a:pt x="240" y="299"/>
                          </a:lnTo>
                          <a:lnTo>
                            <a:pt x="238" y="299"/>
                          </a:lnTo>
                          <a:lnTo>
                            <a:pt x="230" y="299"/>
                          </a:lnTo>
                          <a:lnTo>
                            <a:pt x="217" y="299"/>
                          </a:lnTo>
                          <a:lnTo>
                            <a:pt x="201" y="296"/>
                          </a:lnTo>
                          <a:lnTo>
                            <a:pt x="183" y="293"/>
                          </a:lnTo>
                          <a:lnTo>
                            <a:pt x="162" y="288"/>
                          </a:lnTo>
                          <a:lnTo>
                            <a:pt x="140" y="280"/>
                          </a:lnTo>
                          <a:lnTo>
                            <a:pt x="117" y="270"/>
                          </a:lnTo>
                          <a:lnTo>
                            <a:pt x="94" y="255"/>
                          </a:lnTo>
                          <a:lnTo>
                            <a:pt x="72" y="237"/>
                          </a:lnTo>
                          <a:lnTo>
                            <a:pt x="51" y="214"/>
                          </a:lnTo>
                          <a:lnTo>
                            <a:pt x="34" y="186"/>
                          </a:lnTo>
                          <a:lnTo>
                            <a:pt x="19" y="152"/>
                          </a:lnTo>
                          <a:lnTo>
                            <a:pt x="8" y="113"/>
                          </a:lnTo>
                          <a:lnTo>
                            <a:pt x="1" y="67"/>
                          </a:lnTo>
                          <a:lnTo>
                            <a:pt x="0" y="14"/>
                          </a:lnTo>
                          <a:close/>
                        </a:path>
                      </a:pathLst>
                    </a:custGeom>
                    <a:solidFill>
                      <a:srgbClr val="7F9B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183477" name="Freeform 181"/>
                  <p:cNvSpPr>
                    <a:spLocks/>
                  </p:cNvSpPr>
                  <p:nvPr/>
                </p:nvSpPr>
                <p:spPr bwMode="auto">
                  <a:xfrm>
                    <a:off x="1838" y="3408"/>
                    <a:ext cx="257" cy="195"/>
                  </a:xfrm>
                  <a:custGeom>
                    <a:avLst/>
                    <a:gdLst/>
                    <a:ahLst/>
                    <a:cxnLst>
                      <a:cxn ang="0">
                        <a:pos x="8" y="59"/>
                      </a:cxn>
                      <a:cxn ang="0">
                        <a:pos x="46" y="41"/>
                      </a:cxn>
                      <a:cxn ang="0">
                        <a:pos x="114" y="17"/>
                      </a:cxn>
                      <a:cxn ang="0">
                        <a:pos x="206" y="1"/>
                      </a:cxn>
                      <a:cxn ang="0">
                        <a:pos x="320" y="4"/>
                      </a:cxn>
                      <a:cxn ang="0">
                        <a:pos x="405" y="21"/>
                      </a:cxn>
                      <a:cxn ang="0">
                        <a:pos x="383" y="17"/>
                      </a:cxn>
                      <a:cxn ang="0">
                        <a:pos x="338" y="13"/>
                      </a:cxn>
                      <a:cxn ang="0">
                        <a:pos x="278" y="15"/>
                      </a:cxn>
                      <a:cxn ang="0">
                        <a:pos x="206" y="25"/>
                      </a:cxn>
                      <a:cxn ang="0">
                        <a:pos x="128" y="50"/>
                      </a:cxn>
                      <a:cxn ang="0">
                        <a:pos x="144" y="48"/>
                      </a:cxn>
                      <a:cxn ang="0">
                        <a:pos x="187" y="42"/>
                      </a:cxn>
                      <a:cxn ang="0">
                        <a:pos x="246" y="40"/>
                      </a:cxn>
                      <a:cxn ang="0">
                        <a:pos x="312" y="43"/>
                      </a:cxn>
                      <a:cxn ang="0">
                        <a:pos x="378" y="59"/>
                      </a:cxn>
                      <a:cxn ang="0">
                        <a:pos x="391" y="66"/>
                      </a:cxn>
                      <a:cxn ang="0">
                        <a:pos x="359" y="64"/>
                      </a:cxn>
                      <a:cxn ang="0">
                        <a:pos x="307" y="63"/>
                      </a:cxn>
                      <a:cxn ang="0">
                        <a:pos x="246" y="65"/>
                      </a:cxn>
                      <a:cxn ang="0">
                        <a:pos x="181" y="73"/>
                      </a:cxn>
                      <a:cxn ang="0">
                        <a:pos x="144" y="84"/>
                      </a:cxn>
                      <a:cxn ang="0">
                        <a:pos x="173" y="85"/>
                      </a:cxn>
                      <a:cxn ang="0">
                        <a:pos x="224" y="89"/>
                      </a:cxn>
                      <a:cxn ang="0">
                        <a:pos x="285" y="96"/>
                      </a:cxn>
                      <a:cxn ang="0">
                        <a:pos x="342" y="109"/>
                      </a:cxn>
                      <a:cxn ang="0">
                        <a:pos x="383" y="125"/>
                      </a:cxn>
                      <a:cxn ang="0">
                        <a:pos x="367" y="124"/>
                      </a:cxn>
                      <a:cxn ang="0">
                        <a:pos x="324" y="123"/>
                      </a:cxn>
                      <a:cxn ang="0">
                        <a:pos x="267" y="123"/>
                      </a:cxn>
                      <a:cxn ang="0">
                        <a:pos x="206" y="125"/>
                      </a:cxn>
                      <a:cxn ang="0">
                        <a:pos x="151" y="130"/>
                      </a:cxn>
                      <a:cxn ang="0">
                        <a:pos x="144" y="134"/>
                      </a:cxn>
                      <a:cxn ang="0">
                        <a:pos x="178" y="137"/>
                      </a:cxn>
                      <a:cxn ang="0">
                        <a:pos x="228" y="142"/>
                      </a:cxn>
                      <a:cxn ang="0">
                        <a:pos x="282" y="149"/>
                      </a:cxn>
                      <a:cxn ang="0">
                        <a:pos x="330" y="157"/>
                      </a:cxn>
                      <a:cxn ang="0">
                        <a:pos x="349" y="163"/>
                      </a:cxn>
                      <a:cxn ang="0">
                        <a:pos x="324" y="164"/>
                      </a:cxn>
                      <a:cxn ang="0">
                        <a:pos x="278" y="168"/>
                      </a:cxn>
                      <a:cxn ang="0">
                        <a:pos x="224" y="171"/>
                      </a:cxn>
                      <a:cxn ang="0">
                        <a:pos x="174" y="177"/>
                      </a:cxn>
                      <a:cxn ang="0">
                        <a:pos x="142" y="183"/>
                      </a:cxn>
                      <a:cxn ang="0">
                        <a:pos x="174" y="186"/>
                      </a:cxn>
                      <a:cxn ang="0">
                        <a:pos x="243" y="199"/>
                      </a:cxn>
                      <a:cxn ang="0">
                        <a:pos x="286" y="214"/>
                      </a:cxn>
                      <a:cxn ang="0">
                        <a:pos x="241" y="217"/>
                      </a:cxn>
                      <a:cxn ang="0">
                        <a:pos x="179" y="224"/>
                      </a:cxn>
                      <a:cxn ang="0">
                        <a:pos x="174" y="229"/>
                      </a:cxn>
                      <a:cxn ang="0">
                        <a:pos x="221" y="237"/>
                      </a:cxn>
                      <a:cxn ang="0">
                        <a:pos x="265" y="250"/>
                      </a:cxn>
                      <a:cxn ang="0">
                        <a:pos x="241" y="256"/>
                      </a:cxn>
                      <a:cxn ang="0">
                        <a:pos x="181" y="265"/>
                      </a:cxn>
                      <a:cxn ang="0">
                        <a:pos x="107" y="255"/>
                      </a:cxn>
                      <a:cxn ang="0">
                        <a:pos x="40" y="212"/>
                      </a:cxn>
                      <a:cxn ang="0">
                        <a:pos x="2" y="112"/>
                      </a:cxn>
                    </a:cxnLst>
                    <a:rect l="0" t="0" r="r" b="b"/>
                    <a:pathLst>
                      <a:path w="406" h="265">
                        <a:moveTo>
                          <a:pt x="0" y="64"/>
                        </a:moveTo>
                        <a:lnTo>
                          <a:pt x="2" y="63"/>
                        </a:lnTo>
                        <a:lnTo>
                          <a:pt x="8" y="59"/>
                        </a:lnTo>
                        <a:lnTo>
                          <a:pt x="17" y="55"/>
                        </a:lnTo>
                        <a:lnTo>
                          <a:pt x="30" y="48"/>
                        </a:lnTo>
                        <a:lnTo>
                          <a:pt x="46" y="41"/>
                        </a:lnTo>
                        <a:lnTo>
                          <a:pt x="66" y="33"/>
                        </a:lnTo>
                        <a:lnTo>
                          <a:pt x="89" y="25"/>
                        </a:lnTo>
                        <a:lnTo>
                          <a:pt x="114" y="17"/>
                        </a:lnTo>
                        <a:lnTo>
                          <a:pt x="142" y="11"/>
                        </a:lnTo>
                        <a:lnTo>
                          <a:pt x="173" y="5"/>
                        </a:lnTo>
                        <a:lnTo>
                          <a:pt x="206" y="1"/>
                        </a:lnTo>
                        <a:lnTo>
                          <a:pt x="242" y="0"/>
                        </a:lnTo>
                        <a:lnTo>
                          <a:pt x="280" y="1"/>
                        </a:lnTo>
                        <a:lnTo>
                          <a:pt x="320" y="4"/>
                        </a:lnTo>
                        <a:lnTo>
                          <a:pt x="362" y="11"/>
                        </a:lnTo>
                        <a:lnTo>
                          <a:pt x="406" y="21"/>
                        </a:lnTo>
                        <a:lnTo>
                          <a:pt x="405" y="21"/>
                        </a:lnTo>
                        <a:lnTo>
                          <a:pt x="400" y="20"/>
                        </a:lnTo>
                        <a:lnTo>
                          <a:pt x="392" y="19"/>
                        </a:lnTo>
                        <a:lnTo>
                          <a:pt x="383" y="17"/>
                        </a:lnTo>
                        <a:lnTo>
                          <a:pt x="370" y="16"/>
                        </a:lnTo>
                        <a:lnTo>
                          <a:pt x="355" y="15"/>
                        </a:lnTo>
                        <a:lnTo>
                          <a:pt x="338" y="13"/>
                        </a:lnTo>
                        <a:lnTo>
                          <a:pt x="319" y="13"/>
                        </a:lnTo>
                        <a:lnTo>
                          <a:pt x="300" y="13"/>
                        </a:lnTo>
                        <a:lnTo>
                          <a:pt x="278" y="15"/>
                        </a:lnTo>
                        <a:lnTo>
                          <a:pt x="255" y="17"/>
                        </a:lnTo>
                        <a:lnTo>
                          <a:pt x="231" y="20"/>
                        </a:lnTo>
                        <a:lnTo>
                          <a:pt x="206" y="25"/>
                        </a:lnTo>
                        <a:lnTo>
                          <a:pt x="180" y="32"/>
                        </a:lnTo>
                        <a:lnTo>
                          <a:pt x="155" y="40"/>
                        </a:lnTo>
                        <a:lnTo>
                          <a:pt x="128" y="50"/>
                        </a:lnTo>
                        <a:lnTo>
                          <a:pt x="130" y="50"/>
                        </a:lnTo>
                        <a:lnTo>
                          <a:pt x="135" y="49"/>
                        </a:lnTo>
                        <a:lnTo>
                          <a:pt x="144" y="48"/>
                        </a:lnTo>
                        <a:lnTo>
                          <a:pt x="156" y="46"/>
                        </a:lnTo>
                        <a:lnTo>
                          <a:pt x="171" y="45"/>
                        </a:lnTo>
                        <a:lnTo>
                          <a:pt x="187" y="42"/>
                        </a:lnTo>
                        <a:lnTo>
                          <a:pt x="205" y="41"/>
                        </a:lnTo>
                        <a:lnTo>
                          <a:pt x="225" y="40"/>
                        </a:lnTo>
                        <a:lnTo>
                          <a:pt x="246" y="40"/>
                        </a:lnTo>
                        <a:lnTo>
                          <a:pt x="267" y="40"/>
                        </a:lnTo>
                        <a:lnTo>
                          <a:pt x="291" y="41"/>
                        </a:lnTo>
                        <a:lnTo>
                          <a:pt x="312" y="43"/>
                        </a:lnTo>
                        <a:lnTo>
                          <a:pt x="335" y="47"/>
                        </a:lnTo>
                        <a:lnTo>
                          <a:pt x="357" y="53"/>
                        </a:lnTo>
                        <a:lnTo>
                          <a:pt x="378" y="59"/>
                        </a:lnTo>
                        <a:lnTo>
                          <a:pt x="398" y="68"/>
                        </a:lnTo>
                        <a:lnTo>
                          <a:pt x="395" y="68"/>
                        </a:lnTo>
                        <a:lnTo>
                          <a:pt x="391" y="66"/>
                        </a:lnTo>
                        <a:lnTo>
                          <a:pt x="383" y="66"/>
                        </a:lnTo>
                        <a:lnTo>
                          <a:pt x="371" y="65"/>
                        </a:lnTo>
                        <a:lnTo>
                          <a:pt x="359" y="64"/>
                        </a:lnTo>
                        <a:lnTo>
                          <a:pt x="342" y="64"/>
                        </a:lnTo>
                        <a:lnTo>
                          <a:pt x="325" y="63"/>
                        </a:lnTo>
                        <a:lnTo>
                          <a:pt x="307" y="63"/>
                        </a:lnTo>
                        <a:lnTo>
                          <a:pt x="287" y="63"/>
                        </a:lnTo>
                        <a:lnTo>
                          <a:pt x="266" y="64"/>
                        </a:lnTo>
                        <a:lnTo>
                          <a:pt x="246" y="65"/>
                        </a:lnTo>
                        <a:lnTo>
                          <a:pt x="224" y="68"/>
                        </a:lnTo>
                        <a:lnTo>
                          <a:pt x="202" y="70"/>
                        </a:lnTo>
                        <a:lnTo>
                          <a:pt x="181" y="73"/>
                        </a:lnTo>
                        <a:lnTo>
                          <a:pt x="161" y="78"/>
                        </a:lnTo>
                        <a:lnTo>
                          <a:pt x="142" y="84"/>
                        </a:lnTo>
                        <a:lnTo>
                          <a:pt x="144" y="84"/>
                        </a:lnTo>
                        <a:lnTo>
                          <a:pt x="150" y="84"/>
                        </a:lnTo>
                        <a:lnTo>
                          <a:pt x="160" y="85"/>
                        </a:lnTo>
                        <a:lnTo>
                          <a:pt x="173" y="85"/>
                        </a:lnTo>
                        <a:lnTo>
                          <a:pt x="188" y="86"/>
                        </a:lnTo>
                        <a:lnTo>
                          <a:pt x="205" y="87"/>
                        </a:lnTo>
                        <a:lnTo>
                          <a:pt x="224" y="89"/>
                        </a:lnTo>
                        <a:lnTo>
                          <a:pt x="243" y="92"/>
                        </a:lnTo>
                        <a:lnTo>
                          <a:pt x="264" y="94"/>
                        </a:lnTo>
                        <a:lnTo>
                          <a:pt x="285" y="96"/>
                        </a:lnTo>
                        <a:lnTo>
                          <a:pt x="304" y="100"/>
                        </a:lnTo>
                        <a:lnTo>
                          <a:pt x="324" y="104"/>
                        </a:lnTo>
                        <a:lnTo>
                          <a:pt x="342" y="109"/>
                        </a:lnTo>
                        <a:lnTo>
                          <a:pt x="359" y="114"/>
                        </a:lnTo>
                        <a:lnTo>
                          <a:pt x="372" y="119"/>
                        </a:lnTo>
                        <a:lnTo>
                          <a:pt x="383" y="125"/>
                        </a:lnTo>
                        <a:lnTo>
                          <a:pt x="380" y="125"/>
                        </a:lnTo>
                        <a:lnTo>
                          <a:pt x="375" y="125"/>
                        </a:lnTo>
                        <a:lnTo>
                          <a:pt x="367" y="124"/>
                        </a:lnTo>
                        <a:lnTo>
                          <a:pt x="355" y="124"/>
                        </a:lnTo>
                        <a:lnTo>
                          <a:pt x="340" y="124"/>
                        </a:lnTo>
                        <a:lnTo>
                          <a:pt x="324" y="123"/>
                        </a:lnTo>
                        <a:lnTo>
                          <a:pt x="307" y="123"/>
                        </a:lnTo>
                        <a:lnTo>
                          <a:pt x="287" y="123"/>
                        </a:lnTo>
                        <a:lnTo>
                          <a:pt x="267" y="123"/>
                        </a:lnTo>
                        <a:lnTo>
                          <a:pt x="247" y="123"/>
                        </a:lnTo>
                        <a:lnTo>
                          <a:pt x="226" y="124"/>
                        </a:lnTo>
                        <a:lnTo>
                          <a:pt x="206" y="125"/>
                        </a:lnTo>
                        <a:lnTo>
                          <a:pt x="187" y="126"/>
                        </a:lnTo>
                        <a:lnTo>
                          <a:pt x="168" y="127"/>
                        </a:lnTo>
                        <a:lnTo>
                          <a:pt x="151" y="130"/>
                        </a:lnTo>
                        <a:lnTo>
                          <a:pt x="136" y="133"/>
                        </a:lnTo>
                        <a:lnTo>
                          <a:pt x="138" y="133"/>
                        </a:lnTo>
                        <a:lnTo>
                          <a:pt x="144" y="134"/>
                        </a:lnTo>
                        <a:lnTo>
                          <a:pt x="152" y="134"/>
                        </a:lnTo>
                        <a:lnTo>
                          <a:pt x="164" y="136"/>
                        </a:lnTo>
                        <a:lnTo>
                          <a:pt x="178" y="137"/>
                        </a:lnTo>
                        <a:lnTo>
                          <a:pt x="193" y="139"/>
                        </a:lnTo>
                        <a:lnTo>
                          <a:pt x="210" y="140"/>
                        </a:lnTo>
                        <a:lnTo>
                          <a:pt x="228" y="142"/>
                        </a:lnTo>
                        <a:lnTo>
                          <a:pt x="247" y="145"/>
                        </a:lnTo>
                        <a:lnTo>
                          <a:pt x="265" y="147"/>
                        </a:lnTo>
                        <a:lnTo>
                          <a:pt x="282" y="149"/>
                        </a:lnTo>
                        <a:lnTo>
                          <a:pt x="300" y="152"/>
                        </a:lnTo>
                        <a:lnTo>
                          <a:pt x="316" y="154"/>
                        </a:lnTo>
                        <a:lnTo>
                          <a:pt x="330" y="157"/>
                        </a:lnTo>
                        <a:lnTo>
                          <a:pt x="342" y="160"/>
                        </a:lnTo>
                        <a:lnTo>
                          <a:pt x="352" y="163"/>
                        </a:lnTo>
                        <a:lnTo>
                          <a:pt x="349" y="163"/>
                        </a:lnTo>
                        <a:lnTo>
                          <a:pt x="344" y="163"/>
                        </a:lnTo>
                        <a:lnTo>
                          <a:pt x="335" y="164"/>
                        </a:lnTo>
                        <a:lnTo>
                          <a:pt x="324" y="164"/>
                        </a:lnTo>
                        <a:lnTo>
                          <a:pt x="310" y="165"/>
                        </a:lnTo>
                        <a:lnTo>
                          <a:pt x="295" y="167"/>
                        </a:lnTo>
                        <a:lnTo>
                          <a:pt x="278" y="168"/>
                        </a:lnTo>
                        <a:lnTo>
                          <a:pt x="261" y="169"/>
                        </a:lnTo>
                        <a:lnTo>
                          <a:pt x="242" y="170"/>
                        </a:lnTo>
                        <a:lnTo>
                          <a:pt x="224" y="171"/>
                        </a:lnTo>
                        <a:lnTo>
                          <a:pt x="206" y="174"/>
                        </a:lnTo>
                        <a:lnTo>
                          <a:pt x="190" y="175"/>
                        </a:lnTo>
                        <a:lnTo>
                          <a:pt x="174" y="177"/>
                        </a:lnTo>
                        <a:lnTo>
                          <a:pt x="161" y="178"/>
                        </a:lnTo>
                        <a:lnTo>
                          <a:pt x="150" y="180"/>
                        </a:lnTo>
                        <a:lnTo>
                          <a:pt x="142" y="183"/>
                        </a:lnTo>
                        <a:lnTo>
                          <a:pt x="146" y="183"/>
                        </a:lnTo>
                        <a:lnTo>
                          <a:pt x="157" y="184"/>
                        </a:lnTo>
                        <a:lnTo>
                          <a:pt x="174" y="186"/>
                        </a:lnTo>
                        <a:lnTo>
                          <a:pt x="195" y="190"/>
                        </a:lnTo>
                        <a:lnTo>
                          <a:pt x="219" y="193"/>
                        </a:lnTo>
                        <a:lnTo>
                          <a:pt x="243" y="199"/>
                        </a:lnTo>
                        <a:lnTo>
                          <a:pt x="267" y="206"/>
                        </a:lnTo>
                        <a:lnTo>
                          <a:pt x="289" y="214"/>
                        </a:lnTo>
                        <a:lnTo>
                          <a:pt x="286" y="214"/>
                        </a:lnTo>
                        <a:lnTo>
                          <a:pt x="276" y="215"/>
                        </a:lnTo>
                        <a:lnTo>
                          <a:pt x="259" y="216"/>
                        </a:lnTo>
                        <a:lnTo>
                          <a:pt x="241" y="217"/>
                        </a:lnTo>
                        <a:lnTo>
                          <a:pt x="220" y="218"/>
                        </a:lnTo>
                        <a:lnTo>
                          <a:pt x="199" y="221"/>
                        </a:lnTo>
                        <a:lnTo>
                          <a:pt x="179" y="224"/>
                        </a:lnTo>
                        <a:lnTo>
                          <a:pt x="161" y="227"/>
                        </a:lnTo>
                        <a:lnTo>
                          <a:pt x="165" y="227"/>
                        </a:lnTo>
                        <a:lnTo>
                          <a:pt x="174" y="229"/>
                        </a:lnTo>
                        <a:lnTo>
                          <a:pt x="188" y="230"/>
                        </a:lnTo>
                        <a:lnTo>
                          <a:pt x="204" y="233"/>
                        </a:lnTo>
                        <a:lnTo>
                          <a:pt x="221" y="237"/>
                        </a:lnTo>
                        <a:lnTo>
                          <a:pt x="239" y="240"/>
                        </a:lnTo>
                        <a:lnTo>
                          <a:pt x="254" y="245"/>
                        </a:lnTo>
                        <a:lnTo>
                          <a:pt x="265" y="250"/>
                        </a:lnTo>
                        <a:lnTo>
                          <a:pt x="262" y="251"/>
                        </a:lnTo>
                        <a:lnTo>
                          <a:pt x="254" y="253"/>
                        </a:lnTo>
                        <a:lnTo>
                          <a:pt x="241" y="256"/>
                        </a:lnTo>
                        <a:lnTo>
                          <a:pt x="224" y="260"/>
                        </a:lnTo>
                        <a:lnTo>
                          <a:pt x="203" y="263"/>
                        </a:lnTo>
                        <a:lnTo>
                          <a:pt x="181" y="265"/>
                        </a:lnTo>
                        <a:lnTo>
                          <a:pt x="157" y="265"/>
                        </a:lnTo>
                        <a:lnTo>
                          <a:pt x="132" y="262"/>
                        </a:lnTo>
                        <a:lnTo>
                          <a:pt x="107" y="255"/>
                        </a:lnTo>
                        <a:lnTo>
                          <a:pt x="83" y="246"/>
                        </a:lnTo>
                        <a:lnTo>
                          <a:pt x="60" y="231"/>
                        </a:lnTo>
                        <a:lnTo>
                          <a:pt x="40" y="212"/>
                        </a:lnTo>
                        <a:lnTo>
                          <a:pt x="23" y="185"/>
                        </a:lnTo>
                        <a:lnTo>
                          <a:pt x="11" y="153"/>
                        </a:lnTo>
                        <a:lnTo>
                          <a:pt x="2" y="112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grpSp>
          <p:nvGrpSpPr>
            <p:cNvPr id="183478" name="Group 182"/>
            <p:cNvGrpSpPr>
              <a:grpSpLocks/>
            </p:cNvGrpSpPr>
            <p:nvPr/>
          </p:nvGrpSpPr>
          <p:grpSpPr bwMode="auto">
            <a:xfrm>
              <a:off x="3648" y="1536"/>
              <a:ext cx="311" cy="610"/>
              <a:chOff x="-816" y="2736"/>
              <a:chExt cx="311" cy="610"/>
            </a:xfrm>
          </p:grpSpPr>
          <p:grpSp>
            <p:nvGrpSpPr>
              <p:cNvPr id="183479" name="Group 183"/>
              <p:cNvGrpSpPr>
                <a:grpSpLocks/>
              </p:cNvGrpSpPr>
              <p:nvPr/>
            </p:nvGrpSpPr>
            <p:grpSpPr bwMode="auto">
              <a:xfrm>
                <a:off x="-768" y="2928"/>
                <a:ext cx="213" cy="374"/>
                <a:chOff x="93" y="2882"/>
                <a:chExt cx="213" cy="374"/>
              </a:xfrm>
            </p:grpSpPr>
            <p:sp>
              <p:nvSpPr>
                <p:cNvPr id="183480" name="Freeform 184"/>
                <p:cNvSpPr>
                  <a:spLocks/>
                </p:cNvSpPr>
                <p:nvPr/>
              </p:nvSpPr>
              <p:spPr bwMode="auto">
                <a:xfrm>
                  <a:off x="100" y="2882"/>
                  <a:ext cx="206" cy="374"/>
                </a:xfrm>
                <a:custGeom>
                  <a:avLst/>
                  <a:gdLst/>
                  <a:ahLst/>
                  <a:cxnLst>
                    <a:cxn ang="0">
                      <a:pos x="92" y="11"/>
                    </a:cxn>
                    <a:cxn ang="0">
                      <a:pos x="314" y="0"/>
                    </a:cxn>
                    <a:cxn ang="0">
                      <a:pos x="299" y="262"/>
                    </a:cxn>
                    <a:cxn ang="0">
                      <a:pos x="401" y="355"/>
                    </a:cxn>
                    <a:cxn ang="0">
                      <a:pos x="367" y="425"/>
                    </a:cxn>
                    <a:cxn ang="0">
                      <a:pos x="348" y="534"/>
                    </a:cxn>
                    <a:cxn ang="0">
                      <a:pos x="411" y="728"/>
                    </a:cxn>
                    <a:cxn ang="0">
                      <a:pos x="253" y="747"/>
                    </a:cxn>
                    <a:cxn ang="0">
                      <a:pos x="236" y="615"/>
                    </a:cxn>
                    <a:cxn ang="0">
                      <a:pos x="160" y="680"/>
                    </a:cxn>
                    <a:cxn ang="0">
                      <a:pos x="0" y="625"/>
                    </a:cxn>
                    <a:cxn ang="0">
                      <a:pos x="0" y="431"/>
                    </a:cxn>
                    <a:cxn ang="0">
                      <a:pos x="97" y="298"/>
                    </a:cxn>
                    <a:cxn ang="0">
                      <a:pos x="92" y="11"/>
                    </a:cxn>
                    <a:cxn ang="0">
                      <a:pos x="92" y="11"/>
                    </a:cxn>
                  </a:cxnLst>
                  <a:rect l="0" t="0" r="r" b="b"/>
                  <a:pathLst>
                    <a:path w="411" h="747">
                      <a:moveTo>
                        <a:pt x="92" y="11"/>
                      </a:moveTo>
                      <a:lnTo>
                        <a:pt x="314" y="0"/>
                      </a:lnTo>
                      <a:lnTo>
                        <a:pt x="299" y="262"/>
                      </a:lnTo>
                      <a:lnTo>
                        <a:pt x="401" y="355"/>
                      </a:lnTo>
                      <a:lnTo>
                        <a:pt x="367" y="425"/>
                      </a:lnTo>
                      <a:lnTo>
                        <a:pt x="348" y="534"/>
                      </a:lnTo>
                      <a:lnTo>
                        <a:pt x="411" y="728"/>
                      </a:lnTo>
                      <a:lnTo>
                        <a:pt x="253" y="747"/>
                      </a:lnTo>
                      <a:lnTo>
                        <a:pt x="236" y="615"/>
                      </a:lnTo>
                      <a:lnTo>
                        <a:pt x="160" y="680"/>
                      </a:lnTo>
                      <a:lnTo>
                        <a:pt x="0" y="625"/>
                      </a:lnTo>
                      <a:lnTo>
                        <a:pt x="0" y="431"/>
                      </a:lnTo>
                      <a:lnTo>
                        <a:pt x="97" y="298"/>
                      </a:lnTo>
                      <a:lnTo>
                        <a:pt x="92" y="11"/>
                      </a:lnTo>
                      <a:lnTo>
                        <a:pt x="92" y="11"/>
                      </a:lnTo>
                      <a:close/>
                    </a:path>
                  </a:pathLst>
                </a:custGeom>
                <a:solidFill>
                  <a:srgbClr val="FFC7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481" name="Freeform 185"/>
                <p:cNvSpPr>
                  <a:spLocks/>
                </p:cNvSpPr>
                <p:nvPr/>
              </p:nvSpPr>
              <p:spPr bwMode="auto">
                <a:xfrm>
                  <a:off x="93" y="2888"/>
                  <a:ext cx="191" cy="351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348" y="9"/>
                    </a:cxn>
                    <a:cxn ang="0">
                      <a:pos x="314" y="251"/>
                    </a:cxn>
                    <a:cxn ang="0">
                      <a:pos x="245" y="203"/>
                    </a:cxn>
                    <a:cxn ang="0">
                      <a:pos x="169" y="241"/>
                    </a:cxn>
                    <a:cxn ang="0">
                      <a:pos x="200" y="344"/>
                    </a:cxn>
                    <a:cxn ang="0">
                      <a:pos x="152" y="388"/>
                    </a:cxn>
                    <a:cxn ang="0">
                      <a:pos x="103" y="426"/>
                    </a:cxn>
                    <a:cxn ang="0">
                      <a:pos x="112" y="458"/>
                    </a:cxn>
                    <a:cxn ang="0">
                      <a:pos x="150" y="481"/>
                    </a:cxn>
                    <a:cxn ang="0">
                      <a:pos x="209" y="477"/>
                    </a:cxn>
                    <a:cxn ang="0">
                      <a:pos x="240" y="437"/>
                    </a:cxn>
                    <a:cxn ang="0">
                      <a:pos x="266" y="441"/>
                    </a:cxn>
                    <a:cxn ang="0">
                      <a:pos x="291" y="604"/>
                    </a:cxn>
                    <a:cxn ang="0">
                      <a:pos x="325" y="559"/>
                    </a:cxn>
                    <a:cxn ang="0">
                      <a:pos x="363" y="523"/>
                    </a:cxn>
                    <a:cxn ang="0">
                      <a:pos x="382" y="686"/>
                    </a:cxn>
                    <a:cxn ang="0">
                      <a:pos x="295" y="701"/>
                    </a:cxn>
                    <a:cxn ang="0">
                      <a:pos x="238" y="639"/>
                    </a:cxn>
                    <a:cxn ang="0">
                      <a:pos x="160" y="692"/>
                    </a:cxn>
                    <a:cxn ang="0">
                      <a:pos x="53" y="629"/>
                    </a:cxn>
                    <a:cxn ang="0">
                      <a:pos x="0" y="392"/>
                    </a:cxn>
                    <a:cxn ang="0">
                      <a:pos x="112" y="287"/>
                    </a:cxn>
                    <a:cxn ang="0">
                      <a:pos x="107" y="0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382" h="701">
                      <a:moveTo>
                        <a:pt x="107" y="0"/>
                      </a:moveTo>
                      <a:lnTo>
                        <a:pt x="348" y="9"/>
                      </a:lnTo>
                      <a:lnTo>
                        <a:pt x="314" y="251"/>
                      </a:lnTo>
                      <a:lnTo>
                        <a:pt x="245" y="203"/>
                      </a:lnTo>
                      <a:lnTo>
                        <a:pt x="169" y="241"/>
                      </a:lnTo>
                      <a:lnTo>
                        <a:pt x="200" y="344"/>
                      </a:lnTo>
                      <a:lnTo>
                        <a:pt x="152" y="388"/>
                      </a:lnTo>
                      <a:lnTo>
                        <a:pt x="103" y="426"/>
                      </a:lnTo>
                      <a:lnTo>
                        <a:pt x="112" y="458"/>
                      </a:lnTo>
                      <a:lnTo>
                        <a:pt x="150" y="481"/>
                      </a:lnTo>
                      <a:lnTo>
                        <a:pt x="209" y="477"/>
                      </a:lnTo>
                      <a:lnTo>
                        <a:pt x="240" y="437"/>
                      </a:lnTo>
                      <a:lnTo>
                        <a:pt x="266" y="441"/>
                      </a:lnTo>
                      <a:lnTo>
                        <a:pt x="291" y="604"/>
                      </a:lnTo>
                      <a:lnTo>
                        <a:pt x="325" y="559"/>
                      </a:lnTo>
                      <a:lnTo>
                        <a:pt x="363" y="523"/>
                      </a:lnTo>
                      <a:lnTo>
                        <a:pt x="382" y="686"/>
                      </a:lnTo>
                      <a:lnTo>
                        <a:pt x="295" y="701"/>
                      </a:lnTo>
                      <a:lnTo>
                        <a:pt x="238" y="639"/>
                      </a:lnTo>
                      <a:lnTo>
                        <a:pt x="160" y="692"/>
                      </a:lnTo>
                      <a:lnTo>
                        <a:pt x="53" y="629"/>
                      </a:lnTo>
                      <a:lnTo>
                        <a:pt x="0" y="392"/>
                      </a:lnTo>
                      <a:lnTo>
                        <a:pt x="112" y="287"/>
                      </a:lnTo>
                      <a:lnTo>
                        <a:pt x="107" y="0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E8967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83482" name="Freeform 186"/>
              <p:cNvSpPr>
                <a:spLocks/>
              </p:cNvSpPr>
              <p:nvPr/>
            </p:nvSpPr>
            <p:spPr bwMode="auto">
              <a:xfrm>
                <a:off x="-816" y="2736"/>
                <a:ext cx="310" cy="579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521" y="0"/>
                  </a:cxn>
                  <a:cxn ang="0">
                    <a:pos x="620" y="50"/>
                  </a:cxn>
                  <a:cxn ang="0">
                    <a:pos x="549" y="411"/>
                  </a:cxn>
                  <a:cxn ang="0">
                    <a:pos x="458" y="443"/>
                  </a:cxn>
                  <a:cxn ang="0">
                    <a:pos x="428" y="732"/>
                  </a:cxn>
                  <a:cxn ang="0">
                    <a:pos x="382" y="698"/>
                  </a:cxn>
                  <a:cxn ang="0">
                    <a:pos x="382" y="411"/>
                  </a:cxn>
                  <a:cxn ang="0">
                    <a:pos x="521" y="354"/>
                  </a:cxn>
                  <a:cxn ang="0">
                    <a:pos x="566" y="99"/>
                  </a:cxn>
                  <a:cxn ang="0">
                    <a:pos x="68" y="99"/>
                  </a:cxn>
                  <a:cxn ang="0">
                    <a:pos x="137" y="346"/>
                  </a:cxn>
                  <a:cxn ang="0">
                    <a:pos x="251" y="419"/>
                  </a:cxn>
                  <a:cxn ang="0">
                    <a:pos x="205" y="485"/>
                  </a:cxn>
                  <a:cxn ang="0">
                    <a:pos x="243" y="723"/>
                  </a:cxn>
                  <a:cxn ang="0">
                    <a:pos x="160" y="839"/>
                  </a:cxn>
                  <a:cxn ang="0">
                    <a:pos x="143" y="913"/>
                  </a:cxn>
                  <a:cxn ang="0">
                    <a:pos x="203" y="930"/>
                  </a:cxn>
                  <a:cxn ang="0">
                    <a:pos x="211" y="1071"/>
                  </a:cxn>
                  <a:cxn ang="0">
                    <a:pos x="266" y="1099"/>
                  </a:cxn>
                  <a:cxn ang="0">
                    <a:pos x="348" y="981"/>
                  </a:cxn>
                  <a:cxn ang="0">
                    <a:pos x="382" y="1109"/>
                  </a:cxn>
                  <a:cxn ang="0">
                    <a:pos x="321" y="1109"/>
                  </a:cxn>
                  <a:cxn ang="0">
                    <a:pos x="276" y="1158"/>
                  </a:cxn>
                  <a:cxn ang="0">
                    <a:pos x="160" y="1109"/>
                  </a:cxn>
                  <a:cxn ang="0">
                    <a:pos x="99" y="1069"/>
                  </a:cxn>
                  <a:cxn ang="0">
                    <a:pos x="91" y="822"/>
                  </a:cxn>
                  <a:cxn ang="0">
                    <a:pos x="182" y="708"/>
                  </a:cxn>
                  <a:cxn ang="0">
                    <a:pos x="167" y="436"/>
                  </a:cxn>
                  <a:cxn ang="0">
                    <a:pos x="99" y="428"/>
                  </a:cxn>
                  <a:cxn ang="0">
                    <a:pos x="0" y="42"/>
                  </a:cxn>
                  <a:cxn ang="0">
                    <a:pos x="106" y="0"/>
                  </a:cxn>
                  <a:cxn ang="0">
                    <a:pos x="106" y="0"/>
                  </a:cxn>
                </a:cxnLst>
                <a:rect l="0" t="0" r="r" b="b"/>
                <a:pathLst>
                  <a:path w="620" h="1158">
                    <a:moveTo>
                      <a:pt x="106" y="0"/>
                    </a:moveTo>
                    <a:lnTo>
                      <a:pt x="521" y="0"/>
                    </a:lnTo>
                    <a:lnTo>
                      <a:pt x="620" y="50"/>
                    </a:lnTo>
                    <a:lnTo>
                      <a:pt x="549" y="411"/>
                    </a:lnTo>
                    <a:lnTo>
                      <a:pt x="458" y="443"/>
                    </a:lnTo>
                    <a:lnTo>
                      <a:pt x="428" y="732"/>
                    </a:lnTo>
                    <a:lnTo>
                      <a:pt x="382" y="698"/>
                    </a:lnTo>
                    <a:lnTo>
                      <a:pt x="382" y="411"/>
                    </a:lnTo>
                    <a:lnTo>
                      <a:pt x="521" y="354"/>
                    </a:lnTo>
                    <a:lnTo>
                      <a:pt x="566" y="99"/>
                    </a:lnTo>
                    <a:lnTo>
                      <a:pt x="68" y="99"/>
                    </a:lnTo>
                    <a:lnTo>
                      <a:pt x="137" y="346"/>
                    </a:lnTo>
                    <a:lnTo>
                      <a:pt x="251" y="419"/>
                    </a:lnTo>
                    <a:lnTo>
                      <a:pt x="205" y="485"/>
                    </a:lnTo>
                    <a:lnTo>
                      <a:pt x="243" y="723"/>
                    </a:lnTo>
                    <a:lnTo>
                      <a:pt x="160" y="839"/>
                    </a:lnTo>
                    <a:lnTo>
                      <a:pt x="143" y="913"/>
                    </a:lnTo>
                    <a:lnTo>
                      <a:pt x="203" y="930"/>
                    </a:lnTo>
                    <a:lnTo>
                      <a:pt x="211" y="1071"/>
                    </a:lnTo>
                    <a:lnTo>
                      <a:pt x="266" y="1099"/>
                    </a:lnTo>
                    <a:lnTo>
                      <a:pt x="348" y="981"/>
                    </a:lnTo>
                    <a:lnTo>
                      <a:pt x="382" y="1109"/>
                    </a:lnTo>
                    <a:lnTo>
                      <a:pt x="321" y="1109"/>
                    </a:lnTo>
                    <a:lnTo>
                      <a:pt x="276" y="1158"/>
                    </a:lnTo>
                    <a:lnTo>
                      <a:pt x="160" y="1109"/>
                    </a:lnTo>
                    <a:lnTo>
                      <a:pt x="99" y="1069"/>
                    </a:lnTo>
                    <a:lnTo>
                      <a:pt x="91" y="822"/>
                    </a:lnTo>
                    <a:lnTo>
                      <a:pt x="182" y="708"/>
                    </a:lnTo>
                    <a:lnTo>
                      <a:pt x="167" y="436"/>
                    </a:lnTo>
                    <a:lnTo>
                      <a:pt x="99" y="428"/>
                    </a:lnTo>
                    <a:lnTo>
                      <a:pt x="0" y="42"/>
                    </a:lnTo>
                    <a:lnTo>
                      <a:pt x="106" y="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83" name="Freeform 187"/>
              <p:cNvSpPr>
                <a:spLocks/>
              </p:cNvSpPr>
              <p:nvPr/>
            </p:nvSpPr>
            <p:spPr bwMode="auto">
              <a:xfrm>
                <a:off x="-624" y="3072"/>
                <a:ext cx="119" cy="27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07" y="99"/>
                  </a:cxn>
                  <a:cxn ang="0">
                    <a:pos x="237" y="221"/>
                  </a:cxn>
                  <a:cxn ang="0">
                    <a:pos x="182" y="213"/>
                  </a:cxn>
                  <a:cxn ang="0">
                    <a:pos x="144" y="337"/>
                  </a:cxn>
                  <a:cxn ang="0">
                    <a:pos x="207" y="483"/>
                  </a:cxn>
                  <a:cxn ang="0">
                    <a:pos x="144" y="550"/>
                  </a:cxn>
                  <a:cxn ang="0">
                    <a:pos x="30" y="533"/>
                  </a:cxn>
                  <a:cxn ang="0">
                    <a:pos x="0" y="436"/>
                  </a:cxn>
                  <a:cxn ang="0">
                    <a:pos x="23" y="287"/>
                  </a:cxn>
                  <a:cxn ang="0">
                    <a:pos x="53" y="476"/>
                  </a:cxn>
                  <a:cxn ang="0">
                    <a:pos x="144" y="483"/>
                  </a:cxn>
                  <a:cxn ang="0">
                    <a:pos x="91" y="352"/>
                  </a:cxn>
                  <a:cxn ang="0">
                    <a:pos x="106" y="189"/>
                  </a:cxn>
                  <a:cxn ang="0">
                    <a:pos x="152" y="139"/>
                  </a:cxn>
                  <a:cxn ang="0">
                    <a:pos x="53" y="65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237" h="550">
                    <a:moveTo>
                      <a:pt x="7" y="0"/>
                    </a:moveTo>
                    <a:lnTo>
                      <a:pt x="207" y="99"/>
                    </a:lnTo>
                    <a:lnTo>
                      <a:pt x="237" y="221"/>
                    </a:lnTo>
                    <a:lnTo>
                      <a:pt x="182" y="213"/>
                    </a:lnTo>
                    <a:lnTo>
                      <a:pt x="144" y="337"/>
                    </a:lnTo>
                    <a:lnTo>
                      <a:pt x="207" y="483"/>
                    </a:lnTo>
                    <a:lnTo>
                      <a:pt x="144" y="550"/>
                    </a:lnTo>
                    <a:lnTo>
                      <a:pt x="30" y="533"/>
                    </a:lnTo>
                    <a:lnTo>
                      <a:pt x="0" y="436"/>
                    </a:lnTo>
                    <a:lnTo>
                      <a:pt x="23" y="287"/>
                    </a:lnTo>
                    <a:lnTo>
                      <a:pt x="53" y="476"/>
                    </a:lnTo>
                    <a:lnTo>
                      <a:pt x="144" y="483"/>
                    </a:lnTo>
                    <a:lnTo>
                      <a:pt x="91" y="352"/>
                    </a:lnTo>
                    <a:lnTo>
                      <a:pt x="106" y="189"/>
                    </a:lnTo>
                    <a:lnTo>
                      <a:pt x="152" y="139"/>
                    </a:lnTo>
                    <a:lnTo>
                      <a:pt x="53" y="65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84" name="Freeform 188"/>
              <p:cNvSpPr>
                <a:spLocks/>
              </p:cNvSpPr>
              <p:nvPr/>
            </p:nvSpPr>
            <p:spPr bwMode="auto">
              <a:xfrm>
                <a:off x="-782" y="2786"/>
                <a:ext cx="214" cy="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7"/>
                  </a:cxn>
                  <a:cxn ang="0">
                    <a:pos x="276" y="82"/>
                  </a:cxn>
                  <a:cxn ang="0">
                    <a:pos x="337" y="223"/>
                  </a:cxn>
                  <a:cxn ang="0">
                    <a:pos x="428" y="295"/>
                  </a:cxn>
                  <a:cxn ang="0">
                    <a:pos x="352" y="320"/>
                  </a:cxn>
                  <a:cxn ang="0">
                    <a:pos x="329" y="394"/>
                  </a:cxn>
                  <a:cxn ang="0">
                    <a:pos x="238" y="403"/>
                  </a:cxn>
                  <a:cxn ang="0">
                    <a:pos x="152" y="525"/>
                  </a:cxn>
                  <a:cxn ang="0">
                    <a:pos x="99" y="337"/>
                  </a:cxn>
                  <a:cxn ang="0">
                    <a:pos x="69" y="247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8" h="525">
                    <a:moveTo>
                      <a:pt x="0" y="0"/>
                    </a:moveTo>
                    <a:lnTo>
                      <a:pt x="122" y="67"/>
                    </a:lnTo>
                    <a:lnTo>
                      <a:pt x="276" y="82"/>
                    </a:lnTo>
                    <a:lnTo>
                      <a:pt x="337" y="223"/>
                    </a:lnTo>
                    <a:lnTo>
                      <a:pt x="428" y="295"/>
                    </a:lnTo>
                    <a:lnTo>
                      <a:pt x="352" y="320"/>
                    </a:lnTo>
                    <a:lnTo>
                      <a:pt x="329" y="394"/>
                    </a:lnTo>
                    <a:lnTo>
                      <a:pt x="238" y="403"/>
                    </a:lnTo>
                    <a:lnTo>
                      <a:pt x="152" y="525"/>
                    </a:lnTo>
                    <a:lnTo>
                      <a:pt x="99" y="337"/>
                    </a:lnTo>
                    <a:lnTo>
                      <a:pt x="69" y="24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83362" name="Rectangle 6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38200"/>
          </a:xfrm>
        </p:spPr>
        <p:txBody>
          <a:bodyPr/>
          <a:lstStyle/>
          <a:p>
            <a:r>
              <a:rPr lang="es-ES_tradnl"/>
              <a:t>ASMA - Fundamentos</a:t>
            </a:r>
          </a:p>
        </p:txBody>
      </p:sp>
      <p:sp>
        <p:nvSpPr>
          <p:cNvPr id="183363" name="Rectangle 67"/>
          <p:cNvSpPr>
            <a:spLocks noChangeArrowheads="1"/>
          </p:cNvSpPr>
          <p:nvPr/>
        </p:nvSpPr>
        <p:spPr bwMode="auto">
          <a:xfrm>
            <a:off x="4419600" y="1600200"/>
            <a:ext cx="31242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Sistemas Distribuidos</a:t>
            </a:r>
          </a:p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 Concurrencia</a:t>
            </a:r>
          </a:p>
        </p:txBody>
      </p:sp>
      <p:sp>
        <p:nvSpPr>
          <p:cNvPr id="183364" name="Rectangle 68"/>
          <p:cNvSpPr>
            <a:spLocks noChangeArrowheads="1"/>
          </p:cNvSpPr>
          <p:nvPr/>
        </p:nvSpPr>
        <p:spPr bwMode="auto">
          <a:xfrm>
            <a:off x="1524000" y="3276600"/>
            <a:ext cx="2286000" cy="12954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Arquitectura</a:t>
            </a:r>
          </a:p>
          <a:p>
            <a:pPr algn="ctr"/>
            <a:r>
              <a:rPr kumimoji="0"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SMA</a:t>
            </a:r>
            <a:endParaRPr kumimoji="0" lang="es-ES_tradnl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183365" name="AutoShape 69"/>
          <p:cNvCxnSpPr>
            <a:cxnSpLocks noChangeShapeType="1"/>
            <a:stCxn id="183363" idx="2"/>
            <a:endCxn id="183364" idx="0"/>
          </p:cNvCxnSpPr>
          <p:nvPr/>
        </p:nvCxnSpPr>
        <p:spPr bwMode="auto">
          <a:xfrm rot="5400000">
            <a:off x="3867150" y="1162050"/>
            <a:ext cx="914400" cy="3314700"/>
          </a:xfrm>
          <a:prstGeom prst="curvedConnector3">
            <a:avLst>
              <a:gd name="adj1" fmla="val 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83366" name="Rectangle 70"/>
          <p:cNvSpPr>
            <a:spLocks noChangeArrowheads="1"/>
          </p:cNvSpPr>
          <p:nvPr/>
        </p:nvSpPr>
        <p:spPr bwMode="auto">
          <a:xfrm>
            <a:off x="1066800" y="1143000"/>
            <a:ext cx="25146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Inteligencia</a:t>
            </a:r>
          </a:p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Artificial</a:t>
            </a:r>
          </a:p>
        </p:txBody>
      </p:sp>
      <p:cxnSp>
        <p:nvCxnSpPr>
          <p:cNvPr id="183367" name="AutoShape 71"/>
          <p:cNvCxnSpPr>
            <a:cxnSpLocks noChangeShapeType="1"/>
            <a:stCxn id="183366" idx="1"/>
            <a:endCxn id="183364" idx="1"/>
          </p:cNvCxnSpPr>
          <p:nvPr/>
        </p:nvCxnSpPr>
        <p:spPr bwMode="auto">
          <a:xfrm rot="10800000" flipH="1" flipV="1">
            <a:off x="1066800" y="1524000"/>
            <a:ext cx="457200" cy="2400300"/>
          </a:xfrm>
          <a:prstGeom prst="curvedConnector3">
            <a:avLst>
              <a:gd name="adj1" fmla="val -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83368" name="AutoShape 72"/>
          <p:cNvCxnSpPr>
            <a:cxnSpLocks noChangeShapeType="1"/>
            <a:stCxn id="183364" idx="2"/>
          </p:cNvCxnSpPr>
          <p:nvPr/>
        </p:nvCxnSpPr>
        <p:spPr bwMode="auto">
          <a:xfrm rot="16200000" flipH="1">
            <a:off x="3352800" y="3886200"/>
            <a:ext cx="762000" cy="2133600"/>
          </a:xfrm>
          <a:prstGeom prst="curvedConnector2">
            <a:avLst/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grpSp>
        <p:nvGrpSpPr>
          <p:cNvPr id="183369" name="Group 73"/>
          <p:cNvGrpSpPr>
            <a:grpSpLocks/>
          </p:cNvGrpSpPr>
          <p:nvPr/>
        </p:nvGrpSpPr>
        <p:grpSpPr bwMode="auto">
          <a:xfrm>
            <a:off x="6629400" y="5105400"/>
            <a:ext cx="838200" cy="990600"/>
            <a:chOff x="1392" y="3120"/>
            <a:chExt cx="864" cy="864"/>
          </a:xfrm>
        </p:grpSpPr>
        <p:sp>
          <p:nvSpPr>
            <p:cNvPr id="183370" name="Freeform 74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83371" name="Group 75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83372" name="Freeform 76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373" name="Freeform 77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374" name="Freeform 78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83375" name="Group 79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83376" name="Freeform 80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377" name="Freeform 81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378" name="Freeform 82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83379" name="Group 83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83380" name="Freeform 84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83381" name="Group 85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83382" name="Freeform 86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3383" name="Freeform 87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3384" name="Freeform 88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83385" name="Freeform 89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183386" name="Group 90"/>
          <p:cNvGrpSpPr>
            <a:grpSpLocks/>
          </p:cNvGrpSpPr>
          <p:nvPr/>
        </p:nvGrpSpPr>
        <p:grpSpPr bwMode="auto">
          <a:xfrm>
            <a:off x="6248400" y="4876800"/>
            <a:ext cx="914400" cy="914400"/>
            <a:chOff x="1392" y="3120"/>
            <a:chExt cx="864" cy="864"/>
          </a:xfrm>
        </p:grpSpPr>
        <p:sp>
          <p:nvSpPr>
            <p:cNvPr id="183387" name="Freeform 91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83388" name="Group 92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83389" name="Freeform 93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390" name="Freeform 94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391" name="Freeform 95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83392" name="Group 96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83393" name="Freeform 97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394" name="Freeform 98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395" name="Freeform 99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83396" name="Group 100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83397" name="Freeform 101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83398" name="Group 102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83399" name="Freeform 103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3400" name="Freeform 104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3401" name="Freeform 105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83402" name="Freeform 106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183403" name="Group 107"/>
          <p:cNvGrpSpPr>
            <a:grpSpLocks/>
          </p:cNvGrpSpPr>
          <p:nvPr/>
        </p:nvGrpSpPr>
        <p:grpSpPr bwMode="auto">
          <a:xfrm>
            <a:off x="5867400" y="5105400"/>
            <a:ext cx="914400" cy="990600"/>
            <a:chOff x="1392" y="3120"/>
            <a:chExt cx="864" cy="864"/>
          </a:xfrm>
        </p:grpSpPr>
        <p:sp>
          <p:nvSpPr>
            <p:cNvPr id="183404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83405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83406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07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08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83409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83410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411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412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83413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83414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83415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83416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3417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3418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83419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183420" name="Rectangle 124"/>
          <p:cNvSpPr>
            <a:spLocks noChangeArrowheads="1"/>
          </p:cNvSpPr>
          <p:nvPr/>
        </p:nvSpPr>
        <p:spPr bwMode="auto">
          <a:xfrm>
            <a:off x="1295400" y="5715000"/>
            <a:ext cx="2743200" cy="914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Arquitectura Sistema</a:t>
            </a:r>
          </a:p>
          <a:p>
            <a:pPr algn="ctr"/>
            <a:r>
              <a:rPr lang="es-ES_tradnl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Organizacional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485" name="Rectangle 189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3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3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3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3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3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3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3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3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420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Agente BESA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42976" y="2467831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 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</a:t>
            </a:r>
            <a:r>
              <a:rPr lang="es-ES" sz="1800" dirty="0" err="1" smtClean="0"/>
              <a:t>AgentBESA</a:t>
            </a:r>
            <a:r>
              <a:rPr lang="es-ES" sz="1800" dirty="0" smtClean="0"/>
              <a:t> {</a:t>
            </a:r>
          </a:p>
          <a:p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(</a:t>
            </a:r>
            <a:r>
              <a:rPr lang="es-ES" sz="1800" dirty="0" err="1" smtClean="0"/>
              <a:t>String</a:t>
            </a:r>
            <a:r>
              <a:rPr lang="es-ES" sz="1800" dirty="0" smtClean="0"/>
              <a:t> alias,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 </a:t>
            </a:r>
            <a:r>
              <a:rPr lang="es-ES" sz="1800" dirty="0" err="1" smtClean="0"/>
              <a:t>state</a:t>
            </a:r>
            <a:r>
              <a:rPr lang="es-ES" sz="1800" dirty="0" smtClean="0"/>
              <a:t>,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, </a:t>
            </a:r>
            <a:r>
              <a:rPr lang="es-ES" sz="1800" dirty="0" err="1" smtClean="0"/>
              <a:t>double</a:t>
            </a:r>
            <a:r>
              <a:rPr lang="es-ES" sz="1800" dirty="0" smtClean="0"/>
              <a:t> </a:t>
            </a:r>
            <a:r>
              <a:rPr lang="es-ES" sz="1800" dirty="0" err="1" smtClean="0"/>
              <a:t>passwd</a:t>
            </a:r>
            <a:r>
              <a:rPr lang="es-ES" sz="1800" dirty="0" smtClean="0"/>
              <a:t>) </a:t>
            </a:r>
            <a:r>
              <a:rPr lang="es-ES" sz="1800" dirty="0" err="1" smtClean="0"/>
              <a:t>throws</a:t>
            </a:r>
            <a:r>
              <a:rPr lang="es-ES" sz="1800" dirty="0" smtClean="0"/>
              <a:t> </a:t>
            </a:r>
            <a:r>
              <a:rPr lang="es-ES" sz="1800" dirty="0" err="1" smtClean="0"/>
              <a:t>KernellAgentExceptionBESA</a:t>
            </a:r>
            <a:r>
              <a:rPr lang="es-ES" sz="1800" dirty="0" smtClean="0"/>
              <a:t> {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super</a:t>
            </a:r>
            <a:r>
              <a:rPr lang="es-ES" sz="1800" dirty="0" smtClean="0"/>
              <a:t>(alias, (</a:t>
            </a:r>
            <a:r>
              <a:rPr lang="es-ES" sz="1800" dirty="0" err="1" smtClean="0"/>
              <a:t>StateBESA</a:t>
            </a:r>
            <a:r>
              <a:rPr lang="es-ES" sz="1800" dirty="0" smtClean="0"/>
              <a:t>) </a:t>
            </a:r>
            <a:r>
              <a:rPr lang="es-ES" sz="1800" dirty="0" err="1" smtClean="0"/>
              <a:t>state</a:t>
            </a:r>
            <a:r>
              <a:rPr lang="es-ES" sz="1800" dirty="0" smtClean="0"/>
              <a:t>,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, </a:t>
            </a:r>
            <a:r>
              <a:rPr lang="es-ES" sz="1800" dirty="0" err="1" smtClean="0"/>
              <a:t>passwd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}</a:t>
            </a:r>
          </a:p>
          <a:p>
            <a:endParaRPr lang="es-ES" sz="1800" dirty="0" smtClean="0"/>
          </a:p>
          <a:p>
            <a:r>
              <a:rPr lang="es-ES" sz="1800" dirty="0" smtClean="0"/>
              <a:t>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setupAgent</a:t>
            </a:r>
            <a:r>
              <a:rPr lang="es-ES" sz="1800" dirty="0" smtClean="0"/>
              <a:t>() {</a:t>
            </a:r>
          </a:p>
          <a:p>
            <a:r>
              <a:rPr lang="es-ES" sz="1800" dirty="0" smtClean="0"/>
              <a:t>    }</a:t>
            </a:r>
          </a:p>
          <a:p>
            <a:endParaRPr lang="es-ES" sz="1800" dirty="0" smtClean="0"/>
          </a:p>
          <a:p>
            <a:r>
              <a:rPr lang="es-ES" sz="1800" dirty="0" smtClean="0"/>
              <a:t>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shutdownAgent</a:t>
            </a:r>
            <a:r>
              <a:rPr lang="es-ES" sz="1800" dirty="0" smtClean="0"/>
              <a:t>() {</a:t>
            </a:r>
          </a:p>
          <a:p>
            <a:r>
              <a:rPr lang="es-ES" sz="1800" dirty="0" smtClean="0"/>
              <a:t>    }</a:t>
            </a:r>
          </a:p>
          <a:p>
            <a:r>
              <a:rPr lang="es-ES" sz="1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Agente BESA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42976" y="2467831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 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</a:t>
            </a:r>
            <a:r>
              <a:rPr lang="es-ES" sz="1800" dirty="0" err="1" smtClean="0"/>
              <a:t>AgentBESA</a:t>
            </a:r>
            <a:r>
              <a:rPr lang="es-ES" sz="1800" dirty="0" smtClean="0"/>
              <a:t> {</a:t>
            </a:r>
          </a:p>
          <a:p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(</a:t>
            </a:r>
            <a:r>
              <a:rPr lang="es-ES" sz="1800" dirty="0" err="1" smtClean="0"/>
              <a:t>String</a:t>
            </a:r>
            <a:r>
              <a:rPr lang="es-ES" sz="1800" dirty="0" smtClean="0"/>
              <a:t> alias,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 </a:t>
            </a:r>
            <a:r>
              <a:rPr lang="es-ES" sz="1800" dirty="0" err="1" smtClean="0"/>
              <a:t>state</a:t>
            </a:r>
            <a:r>
              <a:rPr lang="es-ES" sz="1800" dirty="0" smtClean="0"/>
              <a:t>,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, </a:t>
            </a:r>
            <a:r>
              <a:rPr lang="es-ES" sz="1800" dirty="0" err="1" smtClean="0"/>
              <a:t>double</a:t>
            </a:r>
            <a:r>
              <a:rPr lang="es-ES" sz="1800" dirty="0" smtClean="0"/>
              <a:t> </a:t>
            </a:r>
            <a:r>
              <a:rPr lang="es-ES" sz="1800" dirty="0" err="1" smtClean="0"/>
              <a:t>passwd</a:t>
            </a:r>
            <a:r>
              <a:rPr lang="es-ES" sz="1800" dirty="0" smtClean="0"/>
              <a:t>) </a:t>
            </a:r>
            <a:r>
              <a:rPr lang="es-ES" sz="1800" dirty="0" err="1" smtClean="0"/>
              <a:t>throws</a:t>
            </a:r>
            <a:r>
              <a:rPr lang="es-ES" sz="1800" dirty="0" smtClean="0"/>
              <a:t> </a:t>
            </a:r>
            <a:r>
              <a:rPr lang="es-ES" sz="1800" dirty="0" err="1" smtClean="0"/>
              <a:t>KernellAgentExceptionBESA</a:t>
            </a:r>
            <a:r>
              <a:rPr lang="es-ES" sz="1800" dirty="0" smtClean="0"/>
              <a:t> {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super</a:t>
            </a:r>
            <a:r>
              <a:rPr lang="es-ES" sz="1800" dirty="0" smtClean="0"/>
              <a:t>(alias, (</a:t>
            </a:r>
            <a:r>
              <a:rPr lang="es-ES" sz="1800" dirty="0" err="1" smtClean="0"/>
              <a:t>StateBESA</a:t>
            </a:r>
            <a:r>
              <a:rPr lang="es-ES" sz="1800" dirty="0" smtClean="0"/>
              <a:t>) </a:t>
            </a:r>
            <a:r>
              <a:rPr lang="es-ES" sz="1800" dirty="0" err="1" smtClean="0"/>
              <a:t>state</a:t>
            </a:r>
            <a:r>
              <a:rPr lang="es-ES" sz="1800" dirty="0" smtClean="0"/>
              <a:t>,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, </a:t>
            </a:r>
            <a:r>
              <a:rPr lang="es-ES" sz="1800" dirty="0" err="1" smtClean="0"/>
              <a:t>passwd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}</a:t>
            </a:r>
          </a:p>
          <a:p>
            <a:endParaRPr lang="es-ES" sz="1800" dirty="0" smtClean="0"/>
          </a:p>
          <a:p>
            <a:r>
              <a:rPr lang="es-ES" sz="1800" dirty="0" smtClean="0"/>
              <a:t>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setupAgent</a:t>
            </a:r>
            <a:r>
              <a:rPr lang="es-ES" sz="1800" dirty="0" smtClean="0"/>
              <a:t>() {</a:t>
            </a:r>
          </a:p>
          <a:p>
            <a:r>
              <a:rPr lang="es-ES" sz="1800" dirty="0" smtClean="0"/>
              <a:t>    }</a:t>
            </a:r>
          </a:p>
          <a:p>
            <a:endParaRPr lang="es-ES" sz="1800" dirty="0" smtClean="0"/>
          </a:p>
          <a:p>
            <a:r>
              <a:rPr lang="es-ES" sz="1800" dirty="0" smtClean="0"/>
              <a:t>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shutdownAgent</a:t>
            </a:r>
            <a:r>
              <a:rPr lang="es-ES" sz="1800" dirty="0" smtClean="0"/>
              <a:t>() {</a:t>
            </a:r>
          </a:p>
          <a:p>
            <a:r>
              <a:rPr lang="es-ES" sz="1800" dirty="0" smtClean="0"/>
              <a:t>    }</a:t>
            </a:r>
          </a:p>
          <a:p>
            <a:r>
              <a:rPr lang="es-ES" sz="1800" dirty="0" smtClean="0"/>
              <a:t>}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2214546" y="2428868"/>
            <a:ext cx="2643206" cy="428628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Agente BESA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42976" y="2467831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 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</a:t>
            </a:r>
            <a:r>
              <a:rPr lang="es-ES" sz="1800" dirty="0" err="1" smtClean="0"/>
              <a:t>AgentBESA</a:t>
            </a:r>
            <a:r>
              <a:rPr lang="es-ES" sz="1800" dirty="0" smtClean="0"/>
              <a:t> {</a:t>
            </a:r>
          </a:p>
          <a:p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(</a:t>
            </a:r>
            <a:r>
              <a:rPr lang="es-ES" sz="1800" dirty="0" err="1" smtClean="0"/>
              <a:t>String</a:t>
            </a:r>
            <a:r>
              <a:rPr lang="es-ES" sz="1800" dirty="0" smtClean="0"/>
              <a:t> alias,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 </a:t>
            </a:r>
            <a:r>
              <a:rPr lang="es-ES" sz="1800" dirty="0" err="1" smtClean="0"/>
              <a:t>state</a:t>
            </a:r>
            <a:r>
              <a:rPr lang="es-ES" sz="1800" dirty="0" smtClean="0"/>
              <a:t>,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, </a:t>
            </a:r>
            <a:r>
              <a:rPr lang="es-ES" sz="1800" dirty="0" err="1" smtClean="0"/>
              <a:t>double</a:t>
            </a:r>
            <a:r>
              <a:rPr lang="es-ES" sz="1800" dirty="0" smtClean="0"/>
              <a:t> </a:t>
            </a:r>
            <a:r>
              <a:rPr lang="es-ES" sz="1800" dirty="0" err="1" smtClean="0"/>
              <a:t>passwd</a:t>
            </a:r>
            <a:r>
              <a:rPr lang="es-ES" sz="1800" dirty="0" smtClean="0"/>
              <a:t>) </a:t>
            </a:r>
            <a:r>
              <a:rPr lang="es-ES" sz="1800" dirty="0" err="1" smtClean="0"/>
              <a:t>throws</a:t>
            </a:r>
            <a:r>
              <a:rPr lang="es-ES" sz="1800" dirty="0" smtClean="0"/>
              <a:t> </a:t>
            </a:r>
            <a:r>
              <a:rPr lang="es-ES" sz="1800" dirty="0" err="1" smtClean="0"/>
              <a:t>KernellAgentExceptionBESA</a:t>
            </a:r>
            <a:r>
              <a:rPr lang="es-ES" sz="1800" dirty="0" smtClean="0"/>
              <a:t> {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super</a:t>
            </a:r>
            <a:r>
              <a:rPr lang="es-ES" sz="1800" dirty="0" smtClean="0"/>
              <a:t>(alias, (</a:t>
            </a:r>
            <a:r>
              <a:rPr lang="es-ES" sz="1800" dirty="0" err="1" smtClean="0"/>
              <a:t>StateBESA</a:t>
            </a:r>
            <a:r>
              <a:rPr lang="es-ES" sz="1800" dirty="0" smtClean="0"/>
              <a:t>) </a:t>
            </a:r>
            <a:r>
              <a:rPr lang="es-ES" sz="1800" dirty="0" err="1" smtClean="0"/>
              <a:t>state</a:t>
            </a:r>
            <a:r>
              <a:rPr lang="es-ES" sz="1800" dirty="0" smtClean="0"/>
              <a:t>,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, </a:t>
            </a:r>
            <a:r>
              <a:rPr lang="es-ES" sz="1800" dirty="0" err="1" smtClean="0"/>
              <a:t>passwd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}</a:t>
            </a:r>
          </a:p>
          <a:p>
            <a:endParaRPr lang="es-ES" sz="1800" dirty="0" smtClean="0"/>
          </a:p>
          <a:p>
            <a:r>
              <a:rPr lang="es-ES" sz="1800" dirty="0" smtClean="0"/>
              <a:t>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setupAgent</a:t>
            </a:r>
            <a:r>
              <a:rPr lang="es-ES" sz="1800" dirty="0" smtClean="0"/>
              <a:t>() {</a:t>
            </a:r>
          </a:p>
          <a:p>
            <a:r>
              <a:rPr lang="es-ES" sz="1800" dirty="0" smtClean="0"/>
              <a:t>    }</a:t>
            </a:r>
          </a:p>
          <a:p>
            <a:endParaRPr lang="es-ES" sz="1800" dirty="0" smtClean="0"/>
          </a:p>
          <a:p>
            <a:r>
              <a:rPr lang="es-ES" sz="1800" dirty="0" smtClean="0"/>
              <a:t>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shutdownAgent</a:t>
            </a:r>
            <a:r>
              <a:rPr lang="es-ES" sz="1800" dirty="0" smtClean="0"/>
              <a:t>() {</a:t>
            </a:r>
          </a:p>
          <a:p>
            <a:r>
              <a:rPr lang="es-ES" sz="1800" dirty="0" smtClean="0"/>
              <a:t>    }</a:t>
            </a:r>
          </a:p>
          <a:p>
            <a:r>
              <a:rPr lang="es-ES" sz="1800" dirty="0" smtClean="0"/>
              <a:t>}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1071538" y="4286256"/>
            <a:ext cx="3143272" cy="2071702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Envío de Eventos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2101888"/>
            <a:ext cx="7643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AgHandlerBESA</a:t>
            </a:r>
            <a:r>
              <a:rPr lang="es-ES" sz="1800" dirty="0" smtClean="0"/>
              <a:t> ah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try {</a:t>
            </a:r>
          </a:p>
          <a:p>
            <a:r>
              <a:rPr lang="es-ES" sz="1800" dirty="0" smtClean="0"/>
              <a:t>     ah = </a:t>
            </a:r>
            <a:r>
              <a:rPr lang="es-ES" sz="1800" dirty="0" err="1" smtClean="0"/>
              <a:t>AdmBESA.getInstance</a:t>
            </a:r>
            <a:r>
              <a:rPr lang="es-ES" sz="1800" dirty="0" smtClean="0"/>
              <a:t>().</a:t>
            </a:r>
            <a:r>
              <a:rPr lang="es-ES" sz="1800" dirty="0" err="1" smtClean="0"/>
              <a:t>getHandlerByAlias</a:t>
            </a:r>
            <a:r>
              <a:rPr lang="es-ES" sz="1800" dirty="0" smtClean="0"/>
              <a:t>(“</a:t>
            </a:r>
            <a:r>
              <a:rPr lang="es-ES" sz="1800" dirty="0" err="1" smtClean="0"/>
              <a:t>Odo</a:t>
            </a:r>
            <a:r>
              <a:rPr lang="es-ES" sz="1800" dirty="0" smtClean="0"/>
              <a:t>”); </a:t>
            </a:r>
          </a:p>
          <a:p>
            <a:r>
              <a:rPr lang="es-ES" sz="1800" dirty="0" smtClean="0"/>
              <a:t>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</a:t>
            </a:r>
            <a:r>
              <a:rPr lang="es-ES" sz="1800" dirty="0" err="1" smtClean="0"/>
              <a:t>ex.getMessage</a:t>
            </a:r>
            <a:r>
              <a:rPr lang="es-ES" sz="1800" dirty="0" smtClean="0"/>
              <a:t>());</a:t>
            </a:r>
          </a:p>
          <a:p>
            <a:r>
              <a:rPr lang="es-ES" sz="1800" dirty="0" smtClean="0"/>
              <a:t> }</a:t>
            </a:r>
          </a:p>
          <a:p>
            <a:endParaRPr lang="es-ES" sz="1800" dirty="0" smtClean="0"/>
          </a:p>
          <a:p>
            <a:r>
              <a:rPr lang="es-ES" sz="1800" dirty="0" err="1" smtClean="0"/>
              <a:t>DataOdo</a:t>
            </a:r>
            <a:r>
              <a:rPr lang="es-ES" sz="1800" dirty="0" smtClean="0"/>
              <a:t> </a:t>
            </a:r>
            <a:r>
              <a:rPr lang="es-ES" sz="1800" dirty="0" err="1" smtClean="0"/>
              <a:t>datOdo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("INC");</a:t>
            </a:r>
          </a:p>
          <a:p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ev</a:t>
            </a:r>
            <a:r>
              <a:rPr lang="es-ES" sz="1800" dirty="0" smtClean="0"/>
              <a:t> = new 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(</a:t>
            </a:r>
            <a:r>
              <a:rPr lang="es-ES" sz="1800" dirty="0" err="1" smtClean="0"/>
              <a:t>GuardOdoModify.class.getName</a:t>
            </a:r>
            <a:r>
              <a:rPr lang="es-ES" sz="1800" dirty="0" smtClean="0"/>
              <a:t>(),</a:t>
            </a:r>
            <a:r>
              <a:rPr lang="es-ES" sz="1800" dirty="0" err="1" smtClean="0"/>
              <a:t>datOdo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try {</a:t>
            </a:r>
          </a:p>
          <a:p>
            <a:r>
              <a:rPr lang="es-ES" sz="1800" dirty="0" smtClean="0"/>
              <a:t>   </a:t>
            </a:r>
            <a:r>
              <a:rPr lang="es-ES" sz="1800" dirty="0" err="1" smtClean="0"/>
              <a:t>ah.sendEvent</a:t>
            </a:r>
            <a:r>
              <a:rPr lang="es-ES" sz="1800" dirty="0" smtClean="0"/>
              <a:t>(</a:t>
            </a:r>
            <a:r>
              <a:rPr lang="es-ES" sz="1800" dirty="0" err="1" smtClean="0"/>
              <a:t>ev</a:t>
            </a:r>
            <a:r>
              <a:rPr lang="es-ES" sz="1800" dirty="0" smtClean="0"/>
              <a:t>); </a:t>
            </a:r>
          </a:p>
          <a:p>
            <a:r>
              <a:rPr lang="es-ES" sz="1800" dirty="0" smtClean="0"/>
              <a:t>} catch (</a:t>
            </a:r>
            <a:r>
              <a:rPr lang="es-ES" sz="1800" dirty="0" err="1" smtClean="0"/>
              <a:t>Exception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</a:t>
            </a:r>
            <a:r>
              <a:rPr lang="es-ES" sz="1800" dirty="0" err="1" smtClean="0"/>
              <a:t>ex.getMessage</a:t>
            </a:r>
            <a:r>
              <a:rPr lang="es-ES" sz="1800" dirty="0" smtClean="0"/>
              <a:t>());</a:t>
            </a:r>
          </a:p>
          <a:p>
            <a:r>
              <a:rPr lang="es-ES" sz="1800" dirty="0" smtClean="0"/>
              <a:t>}</a:t>
            </a:r>
          </a:p>
        </p:txBody>
      </p:sp>
      <p:sp>
        <p:nvSpPr>
          <p:cNvPr id="5" name="4 Rectángulo"/>
          <p:cNvSpPr/>
          <p:nvPr/>
        </p:nvSpPr>
        <p:spPr bwMode="auto">
          <a:xfrm>
            <a:off x="1071538" y="1928802"/>
            <a:ext cx="6858048" cy="2071702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Envío de Eventos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2101888"/>
            <a:ext cx="7643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AgHandlerBESA</a:t>
            </a:r>
            <a:r>
              <a:rPr lang="es-ES" sz="1800" dirty="0" smtClean="0"/>
              <a:t> ah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try {</a:t>
            </a:r>
          </a:p>
          <a:p>
            <a:r>
              <a:rPr lang="es-ES" sz="1800" dirty="0" smtClean="0"/>
              <a:t>     ah = </a:t>
            </a:r>
            <a:r>
              <a:rPr lang="es-ES" sz="1800" dirty="0" err="1" smtClean="0"/>
              <a:t>AdmBESA.getInstance</a:t>
            </a:r>
            <a:r>
              <a:rPr lang="es-ES" sz="1800" dirty="0" smtClean="0"/>
              <a:t>().</a:t>
            </a:r>
            <a:r>
              <a:rPr lang="es-ES" sz="1800" dirty="0" err="1" smtClean="0"/>
              <a:t>getHandlerByAlias</a:t>
            </a:r>
            <a:r>
              <a:rPr lang="es-ES" sz="1800" dirty="0" smtClean="0"/>
              <a:t>(“</a:t>
            </a:r>
            <a:r>
              <a:rPr lang="es-ES" sz="1800" dirty="0" err="1" smtClean="0"/>
              <a:t>Odo</a:t>
            </a:r>
            <a:r>
              <a:rPr lang="es-ES" sz="1800" dirty="0" smtClean="0"/>
              <a:t>”); </a:t>
            </a:r>
          </a:p>
          <a:p>
            <a:r>
              <a:rPr lang="es-ES" sz="1800" dirty="0" smtClean="0"/>
              <a:t>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</a:t>
            </a:r>
            <a:r>
              <a:rPr lang="es-ES" sz="1800" dirty="0" err="1" smtClean="0"/>
              <a:t>ex.getMessage</a:t>
            </a:r>
            <a:r>
              <a:rPr lang="es-ES" sz="1800" dirty="0" smtClean="0"/>
              <a:t>());</a:t>
            </a:r>
          </a:p>
          <a:p>
            <a:r>
              <a:rPr lang="es-ES" sz="1800" dirty="0" smtClean="0"/>
              <a:t> }</a:t>
            </a:r>
          </a:p>
          <a:p>
            <a:endParaRPr lang="es-ES" sz="1800" dirty="0" smtClean="0"/>
          </a:p>
          <a:p>
            <a:r>
              <a:rPr lang="es-ES" sz="1800" dirty="0" err="1" smtClean="0"/>
              <a:t>DataOdo</a:t>
            </a:r>
            <a:r>
              <a:rPr lang="es-ES" sz="1800" dirty="0" smtClean="0"/>
              <a:t> </a:t>
            </a:r>
            <a:r>
              <a:rPr lang="es-ES" sz="1800" dirty="0" err="1" smtClean="0"/>
              <a:t>datOdo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("INC");</a:t>
            </a:r>
          </a:p>
          <a:p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ev</a:t>
            </a:r>
            <a:r>
              <a:rPr lang="es-ES" sz="1800" dirty="0" smtClean="0"/>
              <a:t> = new 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(</a:t>
            </a:r>
            <a:r>
              <a:rPr lang="es-ES" sz="1800" dirty="0" err="1" smtClean="0"/>
              <a:t>GuardOdoModify.class.getName</a:t>
            </a:r>
            <a:r>
              <a:rPr lang="es-ES" sz="1800" dirty="0" smtClean="0"/>
              <a:t>(),</a:t>
            </a:r>
            <a:r>
              <a:rPr lang="es-ES" sz="1800" dirty="0" err="1" smtClean="0"/>
              <a:t>datOdo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try {</a:t>
            </a:r>
          </a:p>
          <a:p>
            <a:r>
              <a:rPr lang="es-ES" sz="1800" dirty="0" smtClean="0"/>
              <a:t>   </a:t>
            </a:r>
            <a:r>
              <a:rPr lang="es-ES" sz="1800" dirty="0" err="1" smtClean="0"/>
              <a:t>ah.sendEvent</a:t>
            </a:r>
            <a:r>
              <a:rPr lang="es-ES" sz="1800" dirty="0" smtClean="0"/>
              <a:t>(</a:t>
            </a:r>
            <a:r>
              <a:rPr lang="es-ES" sz="1800" dirty="0" err="1" smtClean="0"/>
              <a:t>ev</a:t>
            </a:r>
            <a:r>
              <a:rPr lang="es-ES" sz="1800" dirty="0" smtClean="0"/>
              <a:t>); </a:t>
            </a:r>
          </a:p>
          <a:p>
            <a:r>
              <a:rPr lang="es-ES" sz="1800" dirty="0" smtClean="0"/>
              <a:t>} catch (</a:t>
            </a:r>
            <a:r>
              <a:rPr lang="es-ES" sz="1800" dirty="0" err="1" smtClean="0"/>
              <a:t>Exception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</a:t>
            </a:r>
            <a:r>
              <a:rPr lang="es-ES" sz="1800" dirty="0" err="1" smtClean="0"/>
              <a:t>ex.getMessage</a:t>
            </a:r>
            <a:r>
              <a:rPr lang="es-ES" sz="1800" dirty="0" smtClean="0"/>
              <a:t>());</a:t>
            </a:r>
          </a:p>
          <a:p>
            <a:r>
              <a:rPr lang="es-ES" sz="1800" dirty="0" smtClean="0"/>
              <a:t>}</a:t>
            </a:r>
          </a:p>
        </p:txBody>
      </p:sp>
      <p:sp>
        <p:nvSpPr>
          <p:cNvPr id="5" name="4 Rectángulo"/>
          <p:cNvSpPr/>
          <p:nvPr/>
        </p:nvSpPr>
        <p:spPr bwMode="auto">
          <a:xfrm>
            <a:off x="1071538" y="4000504"/>
            <a:ext cx="6858048" cy="2071702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Movilidad de un Agente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495300" eaLnBrk="1" hangingPunct="1">
              <a:lnSpc>
                <a:spcPct val="80000"/>
              </a:lnSpc>
            </a:pPr>
            <a:r>
              <a:rPr lang="es-ES" sz="2000" smtClean="0"/>
              <a:t>Etapas</a:t>
            </a:r>
          </a:p>
          <a:p>
            <a:pPr marL="850900" lvl="1" indent="-457200" eaLnBrk="1" hangingPunct="1">
              <a:lnSpc>
                <a:spcPct val="80000"/>
              </a:lnSpc>
            </a:pPr>
            <a:r>
              <a:rPr lang="es-ES" sz="1800" smtClean="0"/>
              <a:t>Se obtiene el manejador del agente que se desea mover. El cual puede corresponder a un agente que se encuentre en un contenedor local o remoto.  </a:t>
            </a:r>
          </a:p>
          <a:p>
            <a:pPr marL="850900" lvl="1" indent="-457200" eaLnBrk="1" hangingPunct="1">
              <a:lnSpc>
                <a:spcPct val="80000"/>
              </a:lnSpc>
            </a:pPr>
            <a:r>
              <a:rPr lang="es-ES" sz="1800" smtClean="0"/>
              <a:t>Se verifican las credenciales del agente que invoca el movimiento, con el fin de prevenir que agentes no autorizados realicen el movimiento de otros agentes.</a:t>
            </a:r>
          </a:p>
          <a:p>
            <a:pPr marL="850900" lvl="1" indent="-457200" eaLnBrk="1" hangingPunct="1">
              <a:lnSpc>
                <a:spcPct val="80000"/>
              </a:lnSpc>
            </a:pPr>
            <a:r>
              <a:rPr lang="es-ES" sz="1800" smtClean="0"/>
              <a:t>Se bloquea el envío de eventos hacia el agente. En el caso que se envíen eventos hacia el agente, estos son bloqueados temporalmente. </a:t>
            </a:r>
          </a:p>
          <a:p>
            <a:pPr marL="850900" lvl="1" indent="-457200" eaLnBrk="1" hangingPunct="1">
              <a:lnSpc>
                <a:spcPct val="80000"/>
              </a:lnSpc>
            </a:pPr>
            <a:r>
              <a:rPr lang="es-ES" sz="1800" smtClean="0"/>
              <a:t>Se obtienen los elementos necesarios para hacer la creación del agente en el contenedor destino, los cuales incluyen: el estado, el alias, las credenciales y la  estructura interna. </a:t>
            </a:r>
          </a:p>
          <a:p>
            <a:pPr marL="850900" lvl="1" indent="-457200" eaLnBrk="1" hangingPunct="1">
              <a:lnSpc>
                <a:spcPct val="80000"/>
              </a:lnSpc>
            </a:pPr>
            <a:r>
              <a:rPr lang="es-ES" sz="1800" smtClean="0"/>
              <a:t>Se hace la búsqueda del manejador del contenedor destino. </a:t>
            </a:r>
          </a:p>
          <a:p>
            <a:pPr marL="850900" lvl="1" indent="-457200" eaLnBrk="1" hangingPunct="1">
              <a:lnSpc>
                <a:spcPct val="80000"/>
              </a:lnSpc>
            </a:pPr>
            <a:r>
              <a:rPr lang="es-ES" sz="1800" smtClean="0"/>
              <a:t>Se realiza una invocación remota para crear el agente en el contenedor destino. </a:t>
            </a:r>
          </a:p>
          <a:p>
            <a:pPr marL="850900" lvl="1" indent="-457200" eaLnBrk="1" hangingPunct="1">
              <a:lnSpc>
                <a:spcPct val="80000"/>
              </a:lnSpc>
            </a:pPr>
            <a:r>
              <a:rPr lang="es-ES" sz="1800" smtClean="0"/>
              <a:t>Por último se desbloquea el envío de eventos hacia el agente.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Movilidad de un Agente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3094680"/>
            <a:ext cx="76438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      try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AdmBESA.getInstance</a:t>
            </a:r>
            <a:r>
              <a:rPr lang="es-ES" sz="1800" dirty="0" smtClean="0"/>
              <a:t>().</a:t>
            </a:r>
            <a:r>
              <a:rPr lang="es-ES" sz="1800" dirty="0" err="1" smtClean="0"/>
              <a:t>moveAgent</a:t>
            </a:r>
            <a:r>
              <a:rPr lang="es-ES" sz="1800" dirty="0" smtClean="0"/>
              <a:t>("</a:t>
            </a:r>
            <a:r>
              <a:rPr lang="es-ES" sz="1800" dirty="0" err="1" smtClean="0"/>
              <a:t>AgentB</a:t>
            </a:r>
            <a:r>
              <a:rPr lang="es-ES" sz="1800" dirty="0" smtClean="0"/>
              <a:t>", "MAS_1", 0.71);</a:t>
            </a:r>
          </a:p>
          <a:p>
            <a:r>
              <a:rPr lang="es-ES" sz="1800" dirty="0" smtClean="0"/>
              <a:t>       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(ex);</a:t>
            </a:r>
          </a:p>
          <a:p>
            <a:r>
              <a:rPr lang="es-ES" sz="1800" dirty="0" smtClean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Cambios con respecto a versiones anteriores</a:t>
            </a:r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361391484"/>
              </p:ext>
            </p:extLst>
          </p:nvPr>
        </p:nvGraphicFramePr>
        <p:xfrm>
          <a:off x="1243018" y="2071678"/>
          <a:ext cx="7186634" cy="3148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10E2D1-10E9-44E4-9832-03597F97E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C210E2D1-10E9-44E4-9832-03597F97E6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ED1390-3DFA-4F1A-A35E-4FEEBBDDE3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B2ED1390-3DFA-4F1A-A35E-4FEEBBDDE3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952663-70B2-4EBD-8E47-FD05EFA00D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C8952663-70B2-4EBD-8E47-FD05EFA00D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26DD73-BE09-414B-B47F-56CE4C5D8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0026DD73-BE09-414B-B47F-56CE4C5D86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892844-C59C-4621-8D3F-95C0E1061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AA892844-C59C-4621-8D3F-95C0E1061E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1BD853-2FB4-4881-A038-4EA3D6137F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DA1BD853-2FB4-4881-A038-4EA3D6137F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838200" y="14478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kumimoji="0" lang="en-US" sz="4800" b="1">
                <a:solidFill>
                  <a:srgbClr val="99FF99"/>
                </a:solidFill>
                <a:latin typeface="Arial" charset="0"/>
              </a:rPr>
              <a:t>Conclusiones</a:t>
            </a:r>
            <a:endParaRPr kumimoji="0" lang="en-US" sz="4800" b="1">
              <a:solidFill>
                <a:srgbClr val="99FF99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838200" y="2819400"/>
            <a:ext cx="8305800" cy="29718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Paradigma Agentes</a:t>
            </a:r>
            <a:b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</a:br>
            <a: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Modelo BESA</a:t>
            </a:r>
            <a:endParaRPr kumimoji="0" lang="en-US" sz="4800">
              <a:solidFill>
                <a:srgbClr val="0A65F8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762000"/>
          </a:xfrm>
        </p:spPr>
        <p:txBody>
          <a:bodyPr/>
          <a:lstStyle/>
          <a:p>
            <a:r>
              <a:rPr lang="es-ES_tradnl"/>
              <a:t>Conclusiones y Discusión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791200"/>
          </a:xfrm>
        </p:spPr>
        <p:txBody>
          <a:bodyPr/>
          <a:lstStyle/>
          <a:p>
            <a:pPr lvl="1"/>
            <a:r>
              <a:rPr lang="es-ES" sz="2400"/>
              <a:t>Los SMA permiten modelar y estudiar en forma más </a:t>
            </a:r>
            <a:r>
              <a:rPr lang="es-ES" sz="2400">
                <a:solidFill>
                  <a:srgbClr val="FFFF99"/>
                </a:solidFill>
              </a:rPr>
              <a:t>natural</a:t>
            </a:r>
            <a:r>
              <a:rPr lang="es-ES" sz="2400"/>
              <a:t> problemas complejos</a:t>
            </a:r>
          </a:p>
          <a:p>
            <a:pPr lvl="4"/>
            <a:endParaRPr lang="es-ES" sz="1800"/>
          </a:p>
          <a:p>
            <a:pPr lvl="1"/>
            <a:r>
              <a:rPr lang="es-ES" sz="2400"/>
              <a:t>Una de las ventajas más importantes de los SMA es la </a:t>
            </a:r>
            <a:r>
              <a:rPr lang="es-ES" sz="2400">
                <a:solidFill>
                  <a:srgbClr val="FFFF99"/>
                </a:solidFill>
              </a:rPr>
              <a:t>cooperación</a:t>
            </a:r>
            <a:r>
              <a:rPr lang="es-ES" sz="2400"/>
              <a:t> basada en la </a:t>
            </a:r>
            <a:r>
              <a:rPr lang="es-ES" sz="2400">
                <a:solidFill>
                  <a:srgbClr val="FFFF99"/>
                </a:solidFill>
              </a:rPr>
              <a:t>interacción</a:t>
            </a:r>
            <a:endParaRPr lang="es-ES" sz="2400"/>
          </a:p>
          <a:p>
            <a:pPr lvl="4"/>
            <a:endParaRPr lang="es-ES" sz="1800"/>
          </a:p>
          <a:p>
            <a:pPr lvl="1"/>
            <a:r>
              <a:rPr lang="es-ES" sz="2400"/>
              <a:t>El análisis de los SMA con un enfoque de </a:t>
            </a:r>
            <a:r>
              <a:rPr lang="es-ES" sz="2400">
                <a:solidFill>
                  <a:srgbClr val="FFFF99"/>
                </a:solidFill>
              </a:rPr>
              <a:t>organización</a:t>
            </a:r>
            <a:r>
              <a:rPr lang="es-ES" sz="2400"/>
              <a:t> facilita la comprensión y síntesis de los mismos</a:t>
            </a:r>
            <a:endParaRPr lang="es-CO" sz="2400"/>
          </a:p>
          <a:p>
            <a:pPr lvl="4"/>
            <a:endParaRPr lang="es-ES" sz="1800"/>
          </a:p>
          <a:p>
            <a:pPr lvl="1"/>
            <a:r>
              <a:rPr lang="es-MX"/>
              <a:t>ASMA = IA + Concurrencia</a:t>
            </a:r>
            <a:endParaRPr lang="es-ES_tradnl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22" name="Group 2"/>
          <p:cNvGrpSpPr>
            <a:grpSpLocks/>
          </p:cNvGrpSpPr>
          <p:nvPr/>
        </p:nvGrpSpPr>
        <p:grpSpPr bwMode="auto">
          <a:xfrm>
            <a:off x="4724400" y="3913188"/>
            <a:ext cx="4419600" cy="2944812"/>
            <a:chOff x="3456" y="912"/>
            <a:chExt cx="2101" cy="1279"/>
          </a:xfrm>
        </p:grpSpPr>
        <p:grpSp>
          <p:nvGrpSpPr>
            <p:cNvPr id="184323" name="Group 3"/>
            <p:cNvGrpSpPr>
              <a:grpSpLocks/>
            </p:cNvGrpSpPr>
            <p:nvPr/>
          </p:nvGrpSpPr>
          <p:grpSpPr bwMode="auto">
            <a:xfrm>
              <a:off x="4992" y="1248"/>
              <a:ext cx="565" cy="520"/>
              <a:chOff x="1358" y="2465"/>
              <a:chExt cx="565" cy="520"/>
            </a:xfrm>
          </p:grpSpPr>
          <p:sp>
            <p:nvSpPr>
              <p:cNvPr id="184324" name="Freeform 4"/>
              <p:cNvSpPr>
                <a:spLocks/>
              </p:cNvSpPr>
              <p:nvPr/>
            </p:nvSpPr>
            <p:spPr bwMode="auto">
              <a:xfrm>
                <a:off x="1387" y="2761"/>
                <a:ext cx="76" cy="29"/>
              </a:xfrm>
              <a:custGeom>
                <a:avLst/>
                <a:gdLst/>
                <a:ahLst/>
                <a:cxnLst>
                  <a:cxn ang="0">
                    <a:pos x="54" y="7"/>
                  </a:cxn>
                  <a:cxn ang="0">
                    <a:pos x="54" y="15"/>
                  </a:cxn>
                  <a:cxn ang="0">
                    <a:pos x="52" y="22"/>
                  </a:cxn>
                  <a:cxn ang="0">
                    <a:pos x="46" y="26"/>
                  </a:cxn>
                  <a:cxn ang="0">
                    <a:pos x="40" y="31"/>
                  </a:cxn>
                  <a:cxn ang="0">
                    <a:pos x="35" y="31"/>
                  </a:cxn>
                  <a:cxn ang="0">
                    <a:pos x="29" y="31"/>
                  </a:cxn>
                  <a:cxn ang="0">
                    <a:pos x="23" y="31"/>
                  </a:cxn>
                  <a:cxn ang="0">
                    <a:pos x="17" y="29"/>
                  </a:cxn>
                  <a:cxn ang="0">
                    <a:pos x="13" y="28"/>
                  </a:cxn>
                  <a:cxn ang="0">
                    <a:pos x="8" y="25"/>
                  </a:cxn>
                  <a:cxn ang="0">
                    <a:pos x="3" y="22"/>
                  </a:cxn>
                  <a:cxn ang="0">
                    <a:pos x="0" y="17"/>
                  </a:cxn>
                  <a:cxn ang="0">
                    <a:pos x="3" y="8"/>
                  </a:cxn>
                  <a:cxn ang="0">
                    <a:pos x="10" y="5"/>
                  </a:cxn>
                  <a:cxn ang="0">
                    <a:pos x="20" y="2"/>
                  </a:cxn>
                  <a:cxn ang="0">
                    <a:pos x="28" y="0"/>
                  </a:cxn>
                  <a:cxn ang="0">
                    <a:pos x="36" y="0"/>
                  </a:cxn>
                  <a:cxn ang="0">
                    <a:pos x="43" y="0"/>
                  </a:cxn>
                  <a:cxn ang="0">
                    <a:pos x="48" y="2"/>
                  </a:cxn>
                  <a:cxn ang="0">
                    <a:pos x="54" y="7"/>
                  </a:cxn>
                </a:cxnLst>
                <a:rect l="0" t="0" r="r" b="b"/>
                <a:pathLst>
                  <a:path w="54" h="31">
                    <a:moveTo>
                      <a:pt x="54" y="7"/>
                    </a:moveTo>
                    <a:lnTo>
                      <a:pt x="54" y="15"/>
                    </a:lnTo>
                    <a:lnTo>
                      <a:pt x="52" y="22"/>
                    </a:lnTo>
                    <a:lnTo>
                      <a:pt x="46" y="26"/>
                    </a:lnTo>
                    <a:lnTo>
                      <a:pt x="40" y="31"/>
                    </a:lnTo>
                    <a:lnTo>
                      <a:pt x="35" y="31"/>
                    </a:lnTo>
                    <a:lnTo>
                      <a:pt x="29" y="31"/>
                    </a:lnTo>
                    <a:lnTo>
                      <a:pt x="23" y="31"/>
                    </a:lnTo>
                    <a:lnTo>
                      <a:pt x="17" y="29"/>
                    </a:lnTo>
                    <a:lnTo>
                      <a:pt x="13" y="28"/>
                    </a:lnTo>
                    <a:lnTo>
                      <a:pt x="8" y="25"/>
                    </a:lnTo>
                    <a:lnTo>
                      <a:pt x="3" y="22"/>
                    </a:lnTo>
                    <a:lnTo>
                      <a:pt x="0" y="17"/>
                    </a:lnTo>
                    <a:lnTo>
                      <a:pt x="3" y="8"/>
                    </a:lnTo>
                    <a:lnTo>
                      <a:pt x="10" y="5"/>
                    </a:lnTo>
                    <a:lnTo>
                      <a:pt x="20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8" y="2"/>
                    </a:lnTo>
                    <a:lnTo>
                      <a:pt x="54" y="7"/>
                    </a:lnTo>
                    <a:close/>
                  </a:path>
                </a:pathLst>
              </a:custGeom>
              <a:solidFill>
                <a:srgbClr val="7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25" name="Freeform 5"/>
              <p:cNvSpPr>
                <a:spLocks/>
              </p:cNvSpPr>
              <p:nvPr/>
            </p:nvSpPr>
            <p:spPr bwMode="auto">
              <a:xfrm>
                <a:off x="1610" y="2825"/>
                <a:ext cx="128" cy="65"/>
              </a:xfrm>
              <a:custGeom>
                <a:avLst/>
                <a:gdLst/>
                <a:ahLst/>
                <a:cxnLst>
                  <a:cxn ang="0">
                    <a:pos x="89" y="53"/>
                  </a:cxn>
                  <a:cxn ang="0">
                    <a:pos x="84" y="60"/>
                  </a:cxn>
                  <a:cxn ang="0">
                    <a:pos x="78" y="65"/>
                  </a:cxn>
                  <a:cxn ang="0">
                    <a:pos x="70" y="67"/>
                  </a:cxn>
                  <a:cxn ang="0">
                    <a:pos x="62" y="68"/>
                  </a:cxn>
                  <a:cxn ang="0">
                    <a:pos x="54" y="68"/>
                  </a:cxn>
                  <a:cxn ang="0">
                    <a:pos x="46" y="67"/>
                  </a:cxn>
                  <a:cxn ang="0">
                    <a:pos x="38" y="66"/>
                  </a:cxn>
                  <a:cxn ang="0">
                    <a:pos x="31" y="64"/>
                  </a:cxn>
                  <a:cxn ang="0">
                    <a:pos x="22" y="59"/>
                  </a:cxn>
                  <a:cxn ang="0">
                    <a:pos x="14" y="54"/>
                  </a:cxn>
                  <a:cxn ang="0">
                    <a:pos x="6" y="47"/>
                  </a:cxn>
                  <a:cxn ang="0">
                    <a:pos x="0" y="39"/>
                  </a:cxn>
                  <a:cxn ang="0">
                    <a:pos x="75" y="0"/>
                  </a:cxn>
                  <a:cxn ang="0">
                    <a:pos x="83" y="12"/>
                  </a:cxn>
                  <a:cxn ang="0">
                    <a:pos x="89" y="24"/>
                  </a:cxn>
                  <a:cxn ang="0">
                    <a:pos x="91" y="38"/>
                  </a:cxn>
                  <a:cxn ang="0">
                    <a:pos x="89" y="53"/>
                  </a:cxn>
                </a:cxnLst>
                <a:rect l="0" t="0" r="r" b="b"/>
                <a:pathLst>
                  <a:path w="91" h="68">
                    <a:moveTo>
                      <a:pt x="89" y="53"/>
                    </a:moveTo>
                    <a:lnTo>
                      <a:pt x="84" y="60"/>
                    </a:lnTo>
                    <a:lnTo>
                      <a:pt x="78" y="65"/>
                    </a:lnTo>
                    <a:lnTo>
                      <a:pt x="70" y="67"/>
                    </a:lnTo>
                    <a:lnTo>
                      <a:pt x="62" y="68"/>
                    </a:lnTo>
                    <a:lnTo>
                      <a:pt x="54" y="68"/>
                    </a:lnTo>
                    <a:lnTo>
                      <a:pt x="46" y="67"/>
                    </a:lnTo>
                    <a:lnTo>
                      <a:pt x="38" y="66"/>
                    </a:lnTo>
                    <a:lnTo>
                      <a:pt x="31" y="64"/>
                    </a:lnTo>
                    <a:lnTo>
                      <a:pt x="22" y="59"/>
                    </a:lnTo>
                    <a:lnTo>
                      <a:pt x="14" y="54"/>
                    </a:lnTo>
                    <a:lnTo>
                      <a:pt x="6" y="47"/>
                    </a:lnTo>
                    <a:lnTo>
                      <a:pt x="0" y="39"/>
                    </a:lnTo>
                    <a:lnTo>
                      <a:pt x="75" y="0"/>
                    </a:lnTo>
                    <a:lnTo>
                      <a:pt x="83" y="12"/>
                    </a:lnTo>
                    <a:lnTo>
                      <a:pt x="89" y="24"/>
                    </a:lnTo>
                    <a:lnTo>
                      <a:pt x="91" y="38"/>
                    </a:lnTo>
                    <a:lnTo>
                      <a:pt x="89" y="53"/>
                    </a:lnTo>
                    <a:close/>
                  </a:path>
                </a:pathLst>
              </a:custGeom>
              <a:solidFill>
                <a:srgbClr val="7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26" name="Freeform 6"/>
              <p:cNvSpPr>
                <a:spLocks/>
              </p:cNvSpPr>
              <p:nvPr/>
            </p:nvSpPr>
            <p:spPr bwMode="auto">
              <a:xfrm>
                <a:off x="1381" y="2478"/>
                <a:ext cx="453" cy="484"/>
              </a:xfrm>
              <a:custGeom>
                <a:avLst/>
                <a:gdLst/>
                <a:ahLst/>
                <a:cxnLst>
                  <a:cxn ang="0">
                    <a:pos x="53" y="220"/>
                  </a:cxn>
                  <a:cxn ang="0">
                    <a:pos x="207" y="102"/>
                  </a:cxn>
                  <a:cxn ang="0">
                    <a:pos x="298" y="235"/>
                  </a:cxn>
                  <a:cxn ang="0">
                    <a:pos x="389" y="178"/>
                  </a:cxn>
                  <a:cxn ang="0">
                    <a:pos x="437" y="0"/>
                  </a:cxn>
                  <a:cxn ang="0">
                    <a:pos x="615" y="40"/>
                  </a:cxn>
                  <a:cxn ang="0">
                    <a:pos x="591" y="220"/>
                  </a:cxn>
                  <a:cxn ang="0">
                    <a:pos x="672" y="287"/>
                  </a:cxn>
                  <a:cxn ang="0">
                    <a:pos x="842" y="245"/>
                  </a:cxn>
                  <a:cxn ang="0">
                    <a:pos x="904" y="414"/>
                  </a:cxn>
                  <a:cxn ang="0">
                    <a:pos x="779" y="471"/>
                  </a:cxn>
                  <a:cxn ang="0">
                    <a:pos x="741" y="680"/>
                  </a:cxn>
                  <a:cxn ang="0">
                    <a:pos x="823" y="762"/>
                  </a:cxn>
                  <a:cxn ang="0">
                    <a:pos x="703" y="937"/>
                  </a:cxn>
                  <a:cxn ang="0">
                    <a:pos x="596" y="825"/>
                  </a:cxn>
                  <a:cxn ang="0">
                    <a:pos x="471" y="855"/>
                  </a:cxn>
                  <a:cxn ang="0">
                    <a:pos x="442" y="967"/>
                  </a:cxn>
                  <a:cxn ang="0">
                    <a:pos x="269" y="952"/>
                  </a:cxn>
                  <a:cxn ang="0">
                    <a:pos x="264" y="828"/>
                  </a:cxn>
                  <a:cxn ang="0">
                    <a:pos x="169" y="722"/>
                  </a:cxn>
                  <a:cxn ang="0">
                    <a:pos x="53" y="752"/>
                  </a:cxn>
                  <a:cxn ang="0">
                    <a:pos x="0" y="543"/>
                  </a:cxn>
                  <a:cxn ang="0">
                    <a:pos x="106" y="486"/>
                  </a:cxn>
                  <a:cxn ang="0">
                    <a:pos x="125" y="348"/>
                  </a:cxn>
                  <a:cxn ang="0">
                    <a:pos x="53" y="220"/>
                  </a:cxn>
                  <a:cxn ang="0">
                    <a:pos x="53" y="220"/>
                  </a:cxn>
                </a:cxnLst>
                <a:rect l="0" t="0" r="r" b="b"/>
                <a:pathLst>
                  <a:path w="904" h="967">
                    <a:moveTo>
                      <a:pt x="53" y="220"/>
                    </a:moveTo>
                    <a:lnTo>
                      <a:pt x="207" y="102"/>
                    </a:lnTo>
                    <a:lnTo>
                      <a:pt x="298" y="235"/>
                    </a:lnTo>
                    <a:lnTo>
                      <a:pt x="389" y="178"/>
                    </a:lnTo>
                    <a:lnTo>
                      <a:pt x="437" y="0"/>
                    </a:lnTo>
                    <a:lnTo>
                      <a:pt x="615" y="40"/>
                    </a:lnTo>
                    <a:lnTo>
                      <a:pt x="591" y="220"/>
                    </a:lnTo>
                    <a:lnTo>
                      <a:pt x="672" y="287"/>
                    </a:lnTo>
                    <a:lnTo>
                      <a:pt x="842" y="245"/>
                    </a:lnTo>
                    <a:lnTo>
                      <a:pt x="904" y="414"/>
                    </a:lnTo>
                    <a:lnTo>
                      <a:pt x="779" y="471"/>
                    </a:lnTo>
                    <a:lnTo>
                      <a:pt x="741" y="680"/>
                    </a:lnTo>
                    <a:lnTo>
                      <a:pt x="823" y="762"/>
                    </a:lnTo>
                    <a:lnTo>
                      <a:pt x="703" y="937"/>
                    </a:lnTo>
                    <a:lnTo>
                      <a:pt x="596" y="825"/>
                    </a:lnTo>
                    <a:lnTo>
                      <a:pt x="471" y="855"/>
                    </a:lnTo>
                    <a:lnTo>
                      <a:pt x="442" y="967"/>
                    </a:lnTo>
                    <a:lnTo>
                      <a:pt x="269" y="952"/>
                    </a:lnTo>
                    <a:lnTo>
                      <a:pt x="264" y="828"/>
                    </a:lnTo>
                    <a:lnTo>
                      <a:pt x="169" y="722"/>
                    </a:lnTo>
                    <a:lnTo>
                      <a:pt x="53" y="752"/>
                    </a:lnTo>
                    <a:lnTo>
                      <a:pt x="0" y="543"/>
                    </a:lnTo>
                    <a:lnTo>
                      <a:pt x="106" y="486"/>
                    </a:lnTo>
                    <a:lnTo>
                      <a:pt x="125" y="348"/>
                    </a:lnTo>
                    <a:lnTo>
                      <a:pt x="53" y="220"/>
                    </a:lnTo>
                    <a:lnTo>
                      <a:pt x="53" y="220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27" name="Freeform 7"/>
              <p:cNvSpPr>
                <a:spLocks/>
              </p:cNvSpPr>
              <p:nvPr/>
            </p:nvSpPr>
            <p:spPr bwMode="auto">
              <a:xfrm>
                <a:off x="1488" y="2648"/>
                <a:ext cx="198" cy="232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147" y="133"/>
                  </a:cxn>
                  <a:cxn ang="0">
                    <a:pos x="191" y="241"/>
                  </a:cxn>
                  <a:cxn ang="0">
                    <a:pos x="299" y="241"/>
                  </a:cxn>
                  <a:cxn ang="0">
                    <a:pos x="398" y="173"/>
                  </a:cxn>
                  <a:cxn ang="0">
                    <a:pos x="373" y="388"/>
                  </a:cxn>
                  <a:cxn ang="0">
                    <a:pos x="242" y="464"/>
                  </a:cxn>
                  <a:cxn ang="0">
                    <a:pos x="54" y="384"/>
                  </a:cxn>
                  <a:cxn ang="0">
                    <a:pos x="0" y="255"/>
                  </a:cxn>
                  <a:cxn ang="0">
                    <a:pos x="94" y="84"/>
                  </a:cxn>
                  <a:cxn ang="0">
                    <a:pos x="189" y="0"/>
                  </a:cxn>
                  <a:cxn ang="0">
                    <a:pos x="189" y="0"/>
                  </a:cxn>
                </a:cxnLst>
                <a:rect l="0" t="0" r="r" b="b"/>
                <a:pathLst>
                  <a:path w="398" h="464">
                    <a:moveTo>
                      <a:pt x="189" y="0"/>
                    </a:moveTo>
                    <a:lnTo>
                      <a:pt x="147" y="133"/>
                    </a:lnTo>
                    <a:lnTo>
                      <a:pt x="191" y="241"/>
                    </a:lnTo>
                    <a:lnTo>
                      <a:pt x="299" y="241"/>
                    </a:lnTo>
                    <a:lnTo>
                      <a:pt x="398" y="173"/>
                    </a:lnTo>
                    <a:lnTo>
                      <a:pt x="373" y="388"/>
                    </a:lnTo>
                    <a:lnTo>
                      <a:pt x="242" y="464"/>
                    </a:lnTo>
                    <a:lnTo>
                      <a:pt x="54" y="384"/>
                    </a:lnTo>
                    <a:lnTo>
                      <a:pt x="0" y="255"/>
                    </a:lnTo>
                    <a:lnTo>
                      <a:pt x="94" y="84"/>
                    </a:lnTo>
                    <a:lnTo>
                      <a:pt x="189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28" name="Freeform 8"/>
              <p:cNvSpPr>
                <a:spLocks/>
              </p:cNvSpPr>
              <p:nvPr/>
            </p:nvSpPr>
            <p:spPr bwMode="auto">
              <a:xfrm>
                <a:off x="1412" y="2575"/>
                <a:ext cx="83" cy="15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68" y="116"/>
                  </a:cxn>
                  <a:cxn ang="0">
                    <a:pos x="114" y="195"/>
                  </a:cxn>
                  <a:cxn ang="0">
                    <a:pos x="95" y="313"/>
                  </a:cxn>
                  <a:cxn ang="0">
                    <a:pos x="46" y="292"/>
                  </a:cxn>
                  <a:cxn ang="0">
                    <a:pos x="65" y="154"/>
                  </a:cxn>
                  <a:cxn ang="0">
                    <a:pos x="0" y="45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168" h="313">
                    <a:moveTo>
                      <a:pt x="42" y="0"/>
                    </a:moveTo>
                    <a:lnTo>
                      <a:pt x="168" y="116"/>
                    </a:lnTo>
                    <a:lnTo>
                      <a:pt x="114" y="195"/>
                    </a:lnTo>
                    <a:lnTo>
                      <a:pt x="95" y="313"/>
                    </a:lnTo>
                    <a:lnTo>
                      <a:pt x="46" y="292"/>
                    </a:lnTo>
                    <a:lnTo>
                      <a:pt x="65" y="154"/>
                    </a:lnTo>
                    <a:lnTo>
                      <a:pt x="0" y="45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29" name="Freeform 9"/>
              <p:cNvSpPr>
                <a:spLocks/>
              </p:cNvSpPr>
              <p:nvPr/>
            </p:nvSpPr>
            <p:spPr bwMode="auto">
              <a:xfrm>
                <a:off x="1394" y="2759"/>
                <a:ext cx="399" cy="214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46" y="118"/>
                  </a:cxn>
                  <a:cxn ang="0">
                    <a:pos x="152" y="77"/>
                  </a:cxn>
                  <a:cxn ang="0">
                    <a:pos x="219" y="0"/>
                  </a:cxn>
                  <a:cxn ang="0">
                    <a:pos x="392" y="208"/>
                  </a:cxn>
                  <a:cxn ang="0">
                    <a:pos x="561" y="168"/>
                  </a:cxn>
                  <a:cxn ang="0">
                    <a:pos x="622" y="145"/>
                  </a:cxn>
                  <a:cxn ang="0">
                    <a:pos x="603" y="225"/>
                  </a:cxn>
                  <a:cxn ang="0">
                    <a:pos x="667" y="287"/>
                  </a:cxn>
                  <a:cxn ang="0">
                    <a:pos x="799" y="202"/>
                  </a:cxn>
                  <a:cxn ang="0">
                    <a:pos x="679" y="377"/>
                  </a:cxn>
                  <a:cxn ang="0">
                    <a:pos x="567" y="284"/>
                  </a:cxn>
                  <a:cxn ang="0">
                    <a:pos x="468" y="287"/>
                  </a:cxn>
                  <a:cxn ang="0">
                    <a:pos x="417" y="428"/>
                  </a:cxn>
                  <a:cxn ang="0">
                    <a:pos x="232" y="419"/>
                  </a:cxn>
                  <a:cxn ang="0">
                    <a:pos x="240" y="268"/>
                  </a:cxn>
                  <a:cxn ang="0">
                    <a:pos x="145" y="162"/>
                  </a:cxn>
                  <a:cxn ang="0">
                    <a:pos x="29" y="213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799" h="428">
                    <a:moveTo>
                      <a:pt x="0" y="27"/>
                    </a:moveTo>
                    <a:lnTo>
                      <a:pt x="46" y="118"/>
                    </a:lnTo>
                    <a:lnTo>
                      <a:pt x="152" y="77"/>
                    </a:lnTo>
                    <a:lnTo>
                      <a:pt x="219" y="0"/>
                    </a:lnTo>
                    <a:lnTo>
                      <a:pt x="392" y="208"/>
                    </a:lnTo>
                    <a:lnTo>
                      <a:pt x="561" y="168"/>
                    </a:lnTo>
                    <a:lnTo>
                      <a:pt x="622" y="145"/>
                    </a:lnTo>
                    <a:lnTo>
                      <a:pt x="603" y="225"/>
                    </a:lnTo>
                    <a:lnTo>
                      <a:pt x="667" y="287"/>
                    </a:lnTo>
                    <a:lnTo>
                      <a:pt x="799" y="202"/>
                    </a:lnTo>
                    <a:lnTo>
                      <a:pt x="679" y="377"/>
                    </a:lnTo>
                    <a:lnTo>
                      <a:pt x="567" y="284"/>
                    </a:lnTo>
                    <a:lnTo>
                      <a:pt x="468" y="287"/>
                    </a:lnTo>
                    <a:lnTo>
                      <a:pt x="417" y="428"/>
                    </a:lnTo>
                    <a:lnTo>
                      <a:pt x="232" y="419"/>
                    </a:lnTo>
                    <a:lnTo>
                      <a:pt x="240" y="268"/>
                    </a:lnTo>
                    <a:lnTo>
                      <a:pt x="145" y="162"/>
                    </a:lnTo>
                    <a:lnTo>
                      <a:pt x="29" y="213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30" name="Freeform 10"/>
              <p:cNvSpPr>
                <a:spLocks/>
              </p:cNvSpPr>
              <p:nvPr/>
            </p:nvSpPr>
            <p:spPr bwMode="auto">
              <a:xfrm>
                <a:off x="1605" y="2913"/>
                <a:ext cx="90" cy="61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1" y="69"/>
                  </a:cxn>
                  <a:cxn ang="0">
                    <a:pos x="152" y="0"/>
                  </a:cxn>
                  <a:cxn ang="0">
                    <a:pos x="181" y="29"/>
                  </a:cxn>
                  <a:cxn ang="0">
                    <a:pos x="105" y="124"/>
                  </a:cxn>
                  <a:cxn ang="0">
                    <a:pos x="8" y="101"/>
                  </a:cxn>
                  <a:cxn ang="0">
                    <a:pos x="0" y="75"/>
                  </a:cxn>
                  <a:cxn ang="0">
                    <a:pos x="0" y="75"/>
                  </a:cxn>
                </a:cxnLst>
                <a:rect l="0" t="0" r="r" b="b"/>
                <a:pathLst>
                  <a:path w="181" h="124">
                    <a:moveTo>
                      <a:pt x="0" y="75"/>
                    </a:moveTo>
                    <a:lnTo>
                      <a:pt x="61" y="69"/>
                    </a:lnTo>
                    <a:lnTo>
                      <a:pt x="152" y="0"/>
                    </a:lnTo>
                    <a:lnTo>
                      <a:pt x="181" y="29"/>
                    </a:lnTo>
                    <a:lnTo>
                      <a:pt x="105" y="124"/>
                    </a:lnTo>
                    <a:lnTo>
                      <a:pt x="8" y="101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31" name="Freeform 11"/>
              <p:cNvSpPr>
                <a:spLocks/>
              </p:cNvSpPr>
              <p:nvPr/>
            </p:nvSpPr>
            <p:spPr bwMode="auto">
              <a:xfrm>
                <a:off x="1358" y="2519"/>
                <a:ext cx="445" cy="466"/>
              </a:xfrm>
              <a:custGeom>
                <a:avLst/>
                <a:gdLst/>
                <a:ahLst/>
                <a:cxnLst>
                  <a:cxn ang="0">
                    <a:pos x="217" y="588"/>
                  </a:cxn>
                  <a:cxn ang="0">
                    <a:pos x="272" y="671"/>
                  </a:cxn>
                  <a:cxn ang="0">
                    <a:pos x="354" y="721"/>
                  </a:cxn>
                  <a:cxn ang="0">
                    <a:pos x="327" y="852"/>
                  </a:cxn>
                  <a:cxn ang="0">
                    <a:pos x="471" y="875"/>
                  </a:cxn>
                  <a:cxn ang="0">
                    <a:pos x="502" y="753"/>
                  </a:cxn>
                  <a:cxn ang="0">
                    <a:pos x="641" y="725"/>
                  </a:cxn>
                  <a:cxn ang="0">
                    <a:pos x="743" y="824"/>
                  </a:cxn>
                  <a:cxn ang="0">
                    <a:pos x="861" y="666"/>
                  </a:cxn>
                  <a:cxn ang="0">
                    <a:pos x="889" y="690"/>
                  </a:cxn>
                  <a:cxn ang="0">
                    <a:pos x="753" y="882"/>
                  </a:cxn>
                  <a:cxn ang="0">
                    <a:pos x="616" y="780"/>
                  </a:cxn>
                  <a:cxn ang="0">
                    <a:pos x="544" y="803"/>
                  </a:cxn>
                  <a:cxn ang="0">
                    <a:pos x="507" y="932"/>
                  </a:cxn>
                  <a:cxn ang="0">
                    <a:pos x="268" y="901"/>
                  </a:cxn>
                  <a:cxn ang="0">
                    <a:pos x="281" y="793"/>
                  </a:cxn>
                  <a:cxn ang="0">
                    <a:pos x="192" y="698"/>
                  </a:cxn>
                  <a:cxn ang="0">
                    <a:pos x="82" y="730"/>
                  </a:cxn>
                  <a:cxn ang="0">
                    <a:pos x="0" y="525"/>
                  </a:cxn>
                  <a:cxn ang="0">
                    <a:pos x="30" y="447"/>
                  </a:cxn>
                  <a:cxn ang="0">
                    <a:pos x="124" y="411"/>
                  </a:cxn>
                  <a:cxn ang="0">
                    <a:pos x="127" y="280"/>
                  </a:cxn>
                  <a:cxn ang="0">
                    <a:pos x="61" y="208"/>
                  </a:cxn>
                  <a:cxn ang="0">
                    <a:pos x="99" y="84"/>
                  </a:cxn>
                  <a:cxn ang="0">
                    <a:pos x="285" y="0"/>
                  </a:cxn>
                  <a:cxn ang="0">
                    <a:pos x="131" y="151"/>
                  </a:cxn>
                  <a:cxn ang="0">
                    <a:pos x="224" y="248"/>
                  </a:cxn>
                  <a:cxn ang="0">
                    <a:pos x="196" y="310"/>
                  </a:cxn>
                  <a:cxn ang="0">
                    <a:pos x="186" y="424"/>
                  </a:cxn>
                  <a:cxn ang="0">
                    <a:pos x="68" y="497"/>
                  </a:cxn>
                  <a:cxn ang="0">
                    <a:pos x="110" y="647"/>
                  </a:cxn>
                  <a:cxn ang="0">
                    <a:pos x="217" y="588"/>
                  </a:cxn>
                  <a:cxn ang="0">
                    <a:pos x="217" y="588"/>
                  </a:cxn>
                </a:cxnLst>
                <a:rect l="0" t="0" r="r" b="b"/>
                <a:pathLst>
                  <a:path w="889" h="932">
                    <a:moveTo>
                      <a:pt x="217" y="588"/>
                    </a:moveTo>
                    <a:lnTo>
                      <a:pt x="272" y="671"/>
                    </a:lnTo>
                    <a:lnTo>
                      <a:pt x="354" y="721"/>
                    </a:lnTo>
                    <a:lnTo>
                      <a:pt x="327" y="852"/>
                    </a:lnTo>
                    <a:lnTo>
                      <a:pt x="471" y="875"/>
                    </a:lnTo>
                    <a:lnTo>
                      <a:pt x="502" y="753"/>
                    </a:lnTo>
                    <a:lnTo>
                      <a:pt x="641" y="725"/>
                    </a:lnTo>
                    <a:lnTo>
                      <a:pt x="743" y="824"/>
                    </a:lnTo>
                    <a:lnTo>
                      <a:pt x="861" y="666"/>
                    </a:lnTo>
                    <a:lnTo>
                      <a:pt x="889" y="690"/>
                    </a:lnTo>
                    <a:lnTo>
                      <a:pt x="753" y="882"/>
                    </a:lnTo>
                    <a:lnTo>
                      <a:pt x="616" y="780"/>
                    </a:lnTo>
                    <a:lnTo>
                      <a:pt x="544" y="803"/>
                    </a:lnTo>
                    <a:lnTo>
                      <a:pt x="507" y="932"/>
                    </a:lnTo>
                    <a:lnTo>
                      <a:pt x="268" y="901"/>
                    </a:lnTo>
                    <a:lnTo>
                      <a:pt x="281" y="793"/>
                    </a:lnTo>
                    <a:lnTo>
                      <a:pt x="192" y="698"/>
                    </a:lnTo>
                    <a:lnTo>
                      <a:pt x="82" y="730"/>
                    </a:lnTo>
                    <a:lnTo>
                      <a:pt x="0" y="525"/>
                    </a:lnTo>
                    <a:lnTo>
                      <a:pt x="30" y="447"/>
                    </a:lnTo>
                    <a:lnTo>
                      <a:pt x="124" y="411"/>
                    </a:lnTo>
                    <a:lnTo>
                      <a:pt x="127" y="280"/>
                    </a:lnTo>
                    <a:lnTo>
                      <a:pt x="61" y="208"/>
                    </a:lnTo>
                    <a:lnTo>
                      <a:pt x="99" y="84"/>
                    </a:lnTo>
                    <a:lnTo>
                      <a:pt x="285" y="0"/>
                    </a:lnTo>
                    <a:lnTo>
                      <a:pt x="131" y="151"/>
                    </a:lnTo>
                    <a:lnTo>
                      <a:pt x="224" y="248"/>
                    </a:lnTo>
                    <a:lnTo>
                      <a:pt x="196" y="310"/>
                    </a:lnTo>
                    <a:lnTo>
                      <a:pt x="186" y="424"/>
                    </a:lnTo>
                    <a:lnTo>
                      <a:pt x="68" y="497"/>
                    </a:lnTo>
                    <a:lnTo>
                      <a:pt x="110" y="647"/>
                    </a:lnTo>
                    <a:lnTo>
                      <a:pt x="217" y="588"/>
                    </a:lnTo>
                    <a:lnTo>
                      <a:pt x="217" y="5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32" name="Freeform 12"/>
              <p:cNvSpPr>
                <a:spLocks/>
              </p:cNvSpPr>
              <p:nvPr/>
            </p:nvSpPr>
            <p:spPr bwMode="auto">
              <a:xfrm>
                <a:off x="1507" y="2648"/>
                <a:ext cx="178" cy="207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80" y="114"/>
                  </a:cxn>
                  <a:cxn ang="0">
                    <a:pos x="99" y="251"/>
                  </a:cxn>
                  <a:cxn ang="0">
                    <a:pos x="179" y="306"/>
                  </a:cxn>
                  <a:cxn ang="0">
                    <a:pos x="293" y="278"/>
                  </a:cxn>
                  <a:cxn ang="0">
                    <a:pos x="358" y="183"/>
                  </a:cxn>
                  <a:cxn ang="0">
                    <a:pos x="348" y="304"/>
                  </a:cxn>
                  <a:cxn ang="0">
                    <a:pos x="316" y="359"/>
                  </a:cxn>
                  <a:cxn ang="0">
                    <a:pos x="268" y="392"/>
                  </a:cxn>
                  <a:cxn ang="0">
                    <a:pos x="153" y="414"/>
                  </a:cxn>
                  <a:cxn ang="0">
                    <a:pos x="35" y="346"/>
                  </a:cxn>
                  <a:cxn ang="0">
                    <a:pos x="0" y="228"/>
                  </a:cxn>
                  <a:cxn ang="0">
                    <a:pos x="31" y="101"/>
                  </a:cxn>
                  <a:cxn ang="0">
                    <a:pos x="94" y="36"/>
                  </a:cxn>
                  <a:cxn ang="0">
                    <a:pos x="158" y="0"/>
                  </a:cxn>
                  <a:cxn ang="0">
                    <a:pos x="158" y="0"/>
                  </a:cxn>
                </a:cxnLst>
                <a:rect l="0" t="0" r="r" b="b"/>
                <a:pathLst>
                  <a:path w="358" h="414">
                    <a:moveTo>
                      <a:pt x="158" y="0"/>
                    </a:moveTo>
                    <a:lnTo>
                      <a:pt x="80" y="114"/>
                    </a:lnTo>
                    <a:lnTo>
                      <a:pt x="99" y="251"/>
                    </a:lnTo>
                    <a:lnTo>
                      <a:pt x="179" y="306"/>
                    </a:lnTo>
                    <a:lnTo>
                      <a:pt x="293" y="278"/>
                    </a:lnTo>
                    <a:lnTo>
                      <a:pt x="358" y="183"/>
                    </a:lnTo>
                    <a:lnTo>
                      <a:pt x="348" y="304"/>
                    </a:lnTo>
                    <a:lnTo>
                      <a:pt x="316" y="359"/>
                    </a:lnTo>
                    <a:lnTo>
                      <a:pt x="268" y="392"/>
                    </a:lnTo>
                    <a:lnTo>
                      <a:pt x="153" y="414"/>
                    </a:lnTo>
                    <a:lnTo>
                      <a:pt x="35" y="346"/>
                    </a:lnTo>
                    <a:lnTo>
                      <a:pt x="0" y="228"/>
                    </a:lnTo>
                    <a:lnTo>
                      <a:pt x="31" y="101"/>
                    </a:lnTo>
                    <a:lnTo>
                      <a:pt x="94" y="36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33" name="Freeform 13"/>
              <p:cNvSpPr>
                <a:spLocks/>
              </p:cNvSpPr>
              <p:nvPr/>
            </p:nvSpPr>
            <p:spPr bwMode="auto">
              <a:xfrm>
                <a:off x="1479" y="2465"/>
                <a:ext cx="378" cy="399"/>
              </a:xfrm>
              <a:custGeom>
                <a:avLst/>
                <a:gdLst/>
                <a:ahLst/>
                <a:cxnLst>
                  <a:cxn ang="0">
                    <a:pos x="44" y="108"/>
                  </a:cxn>
                  <a:cxn ang="0">
                    <a:pos x="113" y="232"/>
                  </a:cxn>
                  <a:cxn ang="0">
                    <a:pos x="175" y="209"/>
                  </a:cxn>
                  <a:cxn ang="0">
                    <a:pos x="171" y="46"/>
                  </a:cxn>
                  <a:cxn ang="0">
                    <a:pos x="255" y="0"/>
                  </a:cxn>
                  <a:cxn ang="0">
                    <a:pos x="460" y="72"/>
                  </a:cxn>
                  <a:cxn ang="0">
                    <a:pos x="413" y="238"/>
                  </a:cxn>
                  <a:cxn ang="0">
                    <a:pos x="485" y="278"/>
                  </a:cxn>
                  <a:cxn ang="0">
                    <a:pos x="664" y="232"/>
                  </a:cxn>
                  <a:cxn ang="0">
                    <a:pos x="757" y="462"/>
                  </a:cxn>
                  <a:cxn ang="0">
                    <a:pos x="599" y="519"/>
                  </a:cxn>
                  <a:cxn ang="0">
                    <a:pos x="571" y="684"/>
                  </a:cxn>
                  <a:cxn ang="0">
                    <a:pos x="648" y="798"/>
                  </a:cxn>
                  <a:cxn ang="0">
                    <a:pos x="515" y="724"/>
                  </a:cxn>
                  <a:cxn ang="0">
                    <a:pos x="548" y="538"/>
                  </a:cxn>
                  <a:cxn ang="0">
                    <a:pos x="533" y="441"/>
                  </a:cxn>
                  <a:cxn ang="0">
                    <a:pos x="571" y="473"/>
                  </a:cxn>
                  <a:cxn ang="0">
                    <a:pos x="696" y="434"/>
                  </a:cxn>
                  <a:cxn ang="0">
                    <a:pos x="616" y="287"/>
                  </a:cxn>
                  <a:cxn ang="0">
                    <a:pos x="468" y="342"/>
                  </a:cxn>
                  <a:cxn ang="0">
                    <a:pos x="361" y="278"/>
                  </a:cxn>
                  <a:cxn ang="0">
                    <a:pos x="405" y="91"/>
                  </a:cxn>
                  <a:cxn ang="0">
                    <a:pos x="251" y="50"/>
                  </a:cxn>
                  <a:cxn ang="0">
                    <a:pos x="227" y="226"/>
                  </a:cxn>
                  <a:cxn ang="0">
                    <a:pos x="71" y="304"/>
                  </a:cxn>
                  <a:cxn ang="0">
                    <a:pos x="76" y="261"/>
                  </a:cxn>
                  <a:cxn ang="0">
                    <a:pos x="0" y="137"/>
                  </a:cxn>
                  <a:cxn ang="0">
                    <a:pos x="44" y="108"/>
                  </a:cxn>
                  <a:cxn ang="0">
                    <a:pos x="44" y="108"/>
                  </a:cxn>
                </a:cxnLst>
                <a:rect l="0" t="0" r="r" b="b"/>
                <a:pathLst>
                  <a:path w="757" h="798">
                    <a:moveTo>
                      <a:pt x="44" y="108"/>
                    </a:moveTo>
                    <a:lnTo>
                      <a:pt x="113" y="232"/>
                    </a:lnTo>
                    <a:lnTo>
                      <a:pt x="175" y="209"/>
                    </a:lnTo>
                    <a:lnTo>
                      <a:pt x="171" y="46"/>
                    </a:lnTo>
                    <a:lnTo>
                      <a:pt x="255" y="0"/>
                    </a:lnTo>
                    <a:lnTo>
                      <a:pt x="460" y="72"/>
                    </a:lnTo>
                    <a:lnTo>
                      <a:pt x="413" y="238"/>
                    </a:lnTo>
                    <a:lnTo>
                      <a:pt x="485" y="278"/>
                    </a:lnTo>
                    <a:lnTo>
                      <a:pt x="664" y="232"/>
                    </a:lnTo>
                    <a:lnTo>
                      <a:pt x="757" y="462"/>
                    </a:lnTo>
                    <a:lnTo>
                      <a:pt x="599" y="519"/>
                    </a:lnTo>
                    <a:lnTo>
                      <a:pt x="571" y="684"/>
                    </a:lnTo>
                    <a:lnTo>
                      <a:pt x="648" y="798"/>
                    </a:lnTo>
                    <a:lnTo>
                      <a:pt x="515" y="724"/>
                    </a:lnTo>
                    <a:lnTo>
                      <a:pt x="548" y="538"/>
                    </a:lnTo>
                    <a:lnTo>
                      <a:pt x="533" y="441"/>
                    </a:lnTo>
                    <a:lnTo>
                      <a:pt x="571" y="473"/>
                    </a:lnTo>
                    <a:lnTo>
                      <a:pt x="696" y="434"/>
                    </a:lnTo>
                    <a:lnTo>
                      <a:pt x="616" y="287"/>
                    </a:lnTo>
                    <a:lnTo>
                      <a:pt x="468" y="342"/>
                    </a:lnTo>
                    <a:lnTo>
                      <a:pt x="361" y="278"/>
                    </a:lnTo>
                    <a:lnTo>
                      <a:pt x="405" y="91"/>
                    </a:lnTo>
                    <a:lnTo>
                      <a:pt x="251" y="50"/>
                    </a:lnTo>
                    <a:lnTo>
                      <a:pt x="227" y="226"/>
                    </a:lnTo>
                    <a:lnTo>
                      <a:pt x="71" y="304"/>
                    </a:lnTo>
                    <a:lnTo>
                      <a:pt x="76" y="261"/>
                    </a:lnTo>
                    <a:lnTo>
                      <a:pt x="0" y="137"/>
                    </a:lnTo>
                    <a:lnTo>
                      <a:pt x="44" y="108"/>
                    </a:lnTo>
                    <a:lnTo>
                      <a:pt x="44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34" name="Freeform 14"/>
              <p:cNvSpPr>
                <a:spLocks/>
              </p:cNvSpPr>
              <p:nvPr/>
            </p:nvSpPr>
            <p:spPr bwMode="auto">
              <a:xfrm>
                <a:off x="1852" y="2637"/>
                <a:ext cx="71" cy="177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86" y="141"/>
                  </a:cxn>
                  <a:cxn ang="0">
                    <a:pos x="57" y="247"/>
                  </a:cxn>
                  <a:cxn ang="0">
                    <a:pos x="0" y="354"/>
                  </a:cxn>
                  <a:cxn ang="0">
                    <a:pos x="101" y="299"/>
                  </a:cxn>
                  <a:cxn ang="0">
                    <a:pos x="143" y="177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43" h="354">
                    <a:moveTo>
                      <a:pt x="54" y="0"/>
                    </a:moveTo>
                    <a:lnTo>
                      <a:pt x="86" y="141"/>
                    </a:lnTo>
                    <a:lnTo>
                      <a:pt x="57" y="247"/>
                    </a:lnTo>
                    <a:lnTo>
                      <a:pt x="0" y="354"/>
                    </a:lnTo>
                    <a:lnTo>
                      <a:pt x="101" y="299"/>
                    </a:lnTo>
                    <a:lnTo>
                      <a:pt x="143" y="177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35" name="Freeform 15"/>
              <p:cNvSpPr>
                <a:spLocks/>
              </p:cNvSpPr>
              <p:nvPr/>
            </p:nvSpPr>
            <p:spPr bwMode="auto">
              <a:xfrm>
                <a:off x="1798" y="2815"/>
                <a:ext cx="121" cy="110"/>
              </a:xfrm>
              <a:custGeom>
                <a:avLst/>
                <a:gdLst/>
                <a:ahLst/>
                <a:cxnLst>
                  <a:cxn ang="0">
                    <a:pos x="241" y="0"/>
                  </a:cxn>
                  <a:cxn ang="0">
                    <a:pos x="173" y="93"/>
                  </a:cxn>
                  <a:cxn ang="0">
                    <a:pos x="49" y="165"/>
                  </a:cxn>
                  <a:cxn ang="0">
                    <a:pos x="0" y="220"/>
                  </a:cxn>
                  <a:cxn ang="0">
                    <a:pos x="135" y="201"/>
                  </a:cxn>
                  <a:cxn ang="0">
                    <a:pos x="209" y="125"/>
                  </a:cxn>
                  <a:cxn ang="0">
                    <a:pos x="241" y="0"/>
                  </a:cxn>
                  <a:cxn ang="0">
                    <a:pos x="241" y="0"/>
                  </a:cxn>
                </a:cxnLst>
                <a:rect l="0" t="0" r="r" b="b"/>
                <a:pathLst>
                  <a:path w="241" h="220">
                    <a:moveTo>
                      <a:pt x="241" y="0"/>
                    </a:moveTo>
                    <a:lnTo>
                      <a:pt x="173" y="93"/>
                    </a:lnTo>
                    <a:lnTo>
                      <a:pt x="49" y="165"/>
                    </a:lnTo>
                    <a:lnTo>
                      <a:pt x="0" y="220"/>
                    </a:lnTo>
                    <a:lnTo>
                      <a:pt x="135" y="201"/>
                    </a:lnTo>
                    <a:lnTo>
                      <a:pt x="209" y="125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4336" name="Group 16"/>
            <p:cNvGrpSpPr>
              <a:grpSpLocks/>
            </p:cNvGrpSpPr>
            <p:nvPr/>
          </p:nvGrpSpPr>
          <p:grpSpPr bwMode="auto">
            <a:xfrm>
              <a:off x="3456" y="1872"/>
              <a:ext cx="792" cy="319"/>
              <a:chOff x="-672" y="2126"/>
              <a:chExt cx="792" cy="319"/>
            </a:xfrm>
          </p:grpSpPr>
          <p:sp>
            <p:nvSpPr>
              <p:cNvPr id="184337" name="Freeform 17"/>
              <p:cNvSpPr>
                <a:spLocks/>
              </p:cNvSpPr>
              <p:nvPr/>
            </p:nvSpPr>
            <p:spPr bwMode="auto">
              <a:xfrm>
                <a:off x="-660" y="2135"/>
                <a:ext cx="753" cy="298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63" y="0"/>
                  </a:cxn>
                  <a:cxn ang="0">
                    <a:pos x="333" y="6"/>
                  </a:cxn>
                  <a:cxn ang="0">
                    <a:pos x="381" y="144"/>
                  </a:cxn>
                  <a:cxn ang="0">
                    <a:pos x="515" y="169"/>
                  </a:cxn>
                  <a:cxn ang="0">
                    <a:pos x="1108" y="190"/>
                  </a:cxn>
                  <a:cxn ang="0">
                    <a:pos x="1234" y="123"/>
                  </a:cxn>
                  <a:cxn ang="0">
                    <a:pos x="1460" y="148"/>
                  </a:cxn>
                  <a:cxn ang="0">
                    <a:pos x="1489" y="323"/>
                  </a:cxn>
                  <a:cxn ang="0">
                    <a:pos x="1257" y="312"/>
                  </a:cxn>
                  <a:cxn ang="0">
                    <a:pos x="1272" y="429"/>
                  </a:cxn>
                  <a:cxn ang="0">
                    <a:pos x="1508" y="481"/>
                  </a:cxn>
                  <a:cxn ang="0">
                    <a:pos x="1494" y="532"/>
                  </a:cxn>
                  <a:cxn ang="0">
                    <a:pos x="1407" y="595"/>
                  </a:cxn>
                  <a:cxn ang="0">
                    <a:pos x="1171" y="589"/>
                  </a:cxn>
                  <a:cxn ang="0">
                    <a:pos x="1086" y="441"/>
                  </a:cxn>
                  <a:cxn ang="0">
                    <a:pos x="415" y="344"/>
                  </a:cxn>
                  <a:cxn ang="0">
                    <a:pos x="308" y="466"/>
                  </a:cxn>
                  <a:cxn ang="0">
                    <a:pos x="111" y="477"/>
                  </a:cxn>
                  <a:cxn ang="0">
                    <a:pos x="10" y="293"/>
                  </a:cxn>
                  <a:cxn ang="0">
                    <a:pos x="217" y="287"/>
                  </a:cxn>
                  <a:cxn ang="0">
                    <a:pos x="213" y="148"/>
                  </a:cxn>
                  <a:cxn ang="0">
                    <a:pos x="0" y="123"/>
                  </a:cxn>
                  <a:cxn ang="0">
                    <a:pos x="0" y="123"/>
                  </a:cxn>
                </a:cxnLst>
                <a:rect l="0" t="0" r="r" b="b"/>
                <a:pathLst>
                  <a:path w="1508" h="595">
                    <a:moveTo>
                      <a:pt x="0" y="123"/>
                    </a:moveTo>
                    <a:lnTo>
                      <a:pt x="63" y="0"/>
                    </a:lnTo>
                    <a:lnTo>
                      <a:pt x="333" y="6"/>
                    </a:lnTo>
                    <a:lnTo>
                      <a:pt x="381" y="144"/>
                    </a:lnTo>
                    <a:lnTo>
                      <a:pt x="515" y="169"/>
                    </a:lnTo>
                    <a:lnTo>
                      <a:pt x="1108" y="190"/>
                    </a:lnTo>
                    <a:lnTo>
                      <a:pt x="1234" y="123"/>
                    </a:lnTo>
                    <a:lnTo>
                      <a:pt x="1460" y="148"/>
                    </a:lnTo>
                    <a:lnTo>
                      <a:pt x="1489" y="323"/>
                    </a:lnTo>
                    <a:lnTo>
                      <a:pt x="1257" y="312"/>
                    </a:lnTo>
                    <a:lnTo>
                      <a:pt x="1272" y="429"/>
                    </a:lnTo>
                    <a:lnTo>
                      <a:pt x="1508" y="481"/>
                    </a:lnTo>
                    <a:lnTo>
                      <a:pt x="1494" y="532"/>
                    </a:lnTo>
                    <a:lnTo>
                      <a:pt x="1407" y="595"/>
                    </a:lnTo>
                    <a:lnTo>
                      <a:pt x="1171" y="589"/>
                    </a:lnTo>
                    <a:lnTo>
                      <a:pt x="1086" y="441"/>
                    </a:lnTo>
                    <a:lnTo>
                      <a:pt x="415" y="344"/>
                    </a:lnTo>
                    <a:lnTo>
                      <a:pt x="308" y="466"/>
                    </a:lnTo>
                    <a:lnTo>
                      <a:pt x="111" y="477"/>
                    </a:lnTo>
                    <a:lnTo>
                      <a:pt x="10" y="293"/>
                    </a:lnTo>
                    <a:lnTo>
                      <a:pt x="217" y="287"/>
                    </a:lnTo>
                    <a:lnTo>
                      <a:pt x="213" y="148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38" name="Freeform 18"/>
              <p:cNvSpPr>
                <a:spLocks/>
              </p:cNvSpPr>
              <p:nvPr/>
            </p:nvSpPr>
            <p:spPr bwMode="auto">
              <a:xfrm>
                <a:off x="-660" y="2142"/>
                <a:ext cx="118" cy="6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80" y="65"/>
                  </a:cxn>
                  <a:cxn ang="0">
                    <a:pos x="236" y="126"/>
                  </a:cxn>
                  <a:cxn ang="0">
                    <a:pos x="0" y="110"/>
                  </a:cxn>
                  <a:cxn ang="0">
                    <a:pos x="78" y="0"/>
                  </a:cxn>
                  <a:cxn ang="0">
                    <a:pos x="78" y="0"/>
                  </a:cxn>
                </a:cxnLst>
                <a:rect l="0" t="0" r="r" b="b"/>
                <a:pathLst>
                  <a:path w="236" h="126">
                    <a:moveTo>
                      <a:pt x="78" y="0"/>
                    </a:moveTo>
                    <a:lnTo>
                      <a:pt x="80" y="65"/>
                    </a:lnTo>
                    <a:lnTo>
                      <a:pt x="236" y="126"/>
                    </a:lnTo>
                    <a:lnTo>
                      <a:pt x="0" y="110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39" name="Freeform 19"/>
              <p:cNvSpPr>
                <a:spLocks/>
              </p:cNvSpPr>
              <p:nvPr/>
            </p:nvSpPr>
            <p:spPr bwMode="auto">
              <a:xfrm>
                <a:off x="-653" y="2138"/>
                <a:ext cx="257" cy="236"/>
              </a:xfrm>
              <a:custGeom>
                <a:avLst/>
                <a:gdLst/>
                <a:ahLst/>
                <a:cxnLst>
                  <a:cxn ang="0">
                    <a:pos x="157" y="7"/>
                  </a:cxn>
                  <a:cxn ang="0">
                    <a:pos x="269" y="49"/>
                  </a:cxn>
                  <a:cxn ang="0">
                    <a:pos x="307" y="184"/>
                  </a:cxn>
                  <a:cxn ang="0">
                    <a:pos x="389" y="211"/>
                  </a:cxn>
                  <a:cxn ang="0">
                    <a:pos x="273" y="397"/>
                  </a:cxn>
                  <a:cxn ang="0">
                    <a:pos x="125" y="412"/>
                  </a:cxn>
                  <a:cxn ang="0">
                    <a:pos x="0" y="308"/>
                  </a:cxn>
                  <a:cxn ang="0">
                    <a:pos x="95" y="471"/>
                  </a:cxn>
                  <a:cxn ang="0">
                    <a:pos x="292" y="460"/>
                  </a:cxn>
                  <a:cxn ang="0">
                    <a:pos x="385" y="351"/>
                  </a:cxn>
                  <a:cxn ang="0">
                    <a:pos x="513" y="351"/>
                  </a:cxn>
                  <a:cxn ang="0">
                    <a:pos x="499" y="163"/>
                  </a:cxn>
                  <a:cxn ang="0">
                    <a:pos x="380" y="129"/>
                  </a:cxn>
                  <a:cxn ang="0">
                    <a:pos x="317" y="0"/>
                  </a:cxn>
                  <a:cxn ang="0">
                    <a:pos x="157" y="7"/>
                  </a:cxn>
                  <a:cxn ang="0">
                    <a:pos x="157" y="7"/>
                  </a:cxn>
                </a:cxnLst>
                <a:rect l="0" t="0" r="r" b="b"/>
                <a:pathLst>
                  <a:path w="513" h="471">
                    <a:moveTo>
                      <a:pt x="157" y="7"/>
                    </a:moveTo>
                    <a:lnTo>
                      <a:pt x="269" y="49"/>
                    </a:lnTo>
                    <a:lnTo>
                      <a:pt x="307" y="184"/>
                    </a:lnTo>
                    <a:lnTo>
                      <a:pt x="389" y="211"/>
                    </a:lnTo>
                    <a:lnTo>
                      <a:pt x="273" y="397"/>
                    </a:lnTo>
                    <a:lnTo>
                      <a:pt x="125" y="412"/>
                    </a:lnTo>
                    <a:lnTo>
                      <a:pt x="0" y="308"/>
                    </a:lnTo>
                    <a:lnTo>
                      <a:pt x="95" y="471"/>
                    </a:lnTo>
                    <a:lnTo>
                      <a:pt x="292" y="460"/>
                    </a:lnTo>
                    <a:lnTo>
                      <a:pt x="385" y="351"/>
                    </a:lnTo>
                    <a:lnTo>
                      <a:pt x="513" y="351"/>
                    </a:lnTo>
                    <a:lnTo>
                      <a:pt x="499" y="163"/>
                    </a:lnTo>
                    <a:lnTo>
                      <a:pt x="380" y="129"/>
                    </a:lnTo>
                    <a:lnTo>
                      <a:pt x="317" y="0"/>
                    </a:lnTo>
                    <a:lnTo>
                      <a:pt x="157" y="7"/>
                    </a:lnTo>
                    <a:lnTo>
                      <a:pt x="157" y="7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40" name="Freeform 20"/>
              <p:cNvSpPr>
                <a:spLocks/>
              </p:cNvSpPr>
              <p:nvPr/>
            </p:nvSpPr>
            <p:spPr bwMode="auto">
              <a:xfrm>
                <a:off x="-235" y="2191"/>
                <a:ext cx="305" cy="242"/>
              </a:xfrm>
              <a:custGeom>
                <a:avLst/>
                <a:gdLst/>
                <a:ahLst/>
                <a:cxnLst>
                  <a:cxn ang="0">
                    <a:pos x="608" y="72"/>
                  </a:cxn>
                  <a:cxn ang="0">
                    <a:pos x="395" y="34"/>
                  </a:cxn>
                  <a:cxn ang="0">
                    <a:pos x="275" y="150"/>
                  </a:cxn>
                  <a:cxn ang="0">
                    <a:pos x="156" y="135"/>
                  </a:cxn>
                  <a:cxn ang="0">
                    <a:pos x="85" y="202"/>
                  </a:cxn>
                  <a:cxn ang="0">
                    <a:pos x="194" y="249"/>
                  </a:cxn>
                  <a:cxn ang="0">
                    <a:pos x="264" y="213"/>
                  </a:cxn>
                  <a:cxn ang="0">
                    <a:pos x="334" y="420"/>
                  </a:cxn>
                  <a:cxn ang="0">
                    <a:pos x="555" y="485"/>
                  </a:cxn>
                  <a:cxn ang="0">
                    <a:pos x="319" y="479"/>
                  </a:cxn>
                  <a:cxn ang="0">
                    <a:pos x="230" y="308"/>
                  </a:cxn>
                  <a:cxn ang="0">
                    <a:pos x="55" y="297"/>
                  </a:cxn>
                  <a:cxn ang="0">
                    <a:pos x="0" y="183"/>
                  </a:cxn>
                  <a:cxn ang="0">
                    <a:pos x="42" y="34"/>
                  </a:cxn>
                  <a:cxn ang="0">
                    <a:pos x="270" y="72"/>
                  </a:cxn>
                  <a:cxn ang="0">
                    <a:pos x="401" y="0"/>
                  </a:cxn>
                  <a:cxn ang="0">
                    <a:pos x="608" y="72"/>
                  </a:cxn>
                  <a:cxn ang="0">
                    <a:pos x="608" y="72"/>
                  </a:cxn>
                </a:cxnLst>
                <a:rect l="0" t="0" r="r" b="b"/>
                <a:pathLst>
                  <a:path w="608" h="485">
                    <a:moveTo>
                      <a:pt x="608" y="72"/>
                    </a:moveTo>
                    <a:lnTo>
                      <a:pt x="395" y="34"/>
                    </a:lnTo>
                    <a:lnTo>
                      <a:pt x="275" y="150"/>
                    </a:lnTo>
                    <a:lnTo>
                      <a:pt x="156" y="135"/>
                    </a:lnTo>
                    <a:lnTo>
                      <a:pt x="85" y="202"/>
                    </a:lnTo>
                    <a:lnTo>
                      <a:pt x="194" y="249"/>
                    </a:lnTo>
                    <a:lnTo>
                      <a:pt x="264" y="213"/>
                    </a:lnTo>
                    <a:lnTo>
                      <a:pt x="334" y="420"/>
                    </a:lnTo>
                    <a:lnTo>
                      <a:pt x="555" y="485"/>
                    </a:lnTo>
                    <a:lnTo>
                      <a:pt x="319" y="479"/>
                    </a:lnTo>
                    <a:lnTo>
                      <a:pt x="230" y="308"/>
                    </a:lnTo>
                    <a:lnTo>
                      <a:pt x="55" y="297"/>
                    </a:lnTo>
                    <a:lnTo>
                      <a:pt x="0" y="183"/>
                    </a:lnTo>
                    <a:lnTo>
                      <a:pt x="42" y="34"/>
                    </a:lnTo>
                    <a:lnTo>
                      <a:pt x="270" y="72"/>
                    </a:lnTo>
                    <a:lnTo>
                      <a:pt x="401" y="0"/>
                    </a:lnTo>
                    <a:lnTo>
                      <a:pt x="608" y="72"/>
                    </a:lnTo>
                    <a:lnTo>
                      <a:pt x="608" y="72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41" name="Freeform 21"/>
              <p:cNvSpPr>
                <a:spLocks/>
              </p:cNvSpPr>
              <p:nvPr/>
            </p:nvSpPr>
            <p:spPr bwMode="auto">
              <a:xfrm>
                <a:off x="-672" y="2126"/>
                <a:ext cx="280" cy="163"/>
              </a:xfrm>
              <a:custGeom>
                <a:avLst/>
                <a:gdLst/>
                <a:ahLst/>
                <a:cxnLst>
                  <a:cxn ang="0">
                    <a:pos x="115" y="0"/>
                  </a:cxn>
                  <a:cxn ang="0">
                    <a:pos x="363" y="7"/>
                  </a:cxn>
                  <a:cxn ang="0">
                    <a:pos x="458" y="148"/>
                  </a:cxn>
                  <a:cxn ang="0">
                    <a:pos x="558" y="163"/>
                  </a:cxn>
                  <a:cxn ang="0">
                    <a:pos x="555" y="209"/>
                  </a:cxn>
                  <a:cxn ang="0">
                    <a:pos x="393" y="188"/>
                  </a:cxn>
                  <a:cxn ang="0">
                    <a:pos x="328" y="46"/>
                  </a:cxn>
                  <a:cxn ang="0">
                    <a:pos x="96" y="46"/>
                  </a:cxn>
                  <a:cxn ang="0">
                    <a:pos x="51" y="123"/>
                  </a:cxn>
                  <a:cxn ang="0">
                    <a:pos x="264" y="156"/>
                  </a:cxn>
                  <a:cxn ang="0">
                    <a:pos x="271" y="319"/>
                  </a:cxn>
                  <a:cxn ang="0">
                    <a:pos x="222" y="327"/>
                  </a:cxn>
                  <a:cxn ang="0">
                    <a:pos x="228" y="192"/>
                  </a:cxn>
                  <a:cxn ang="0">
                    <a:pos x="0" y="156"/>
                  </a:cxn>
                  <a:cxn ang="0">
                    <a:pos x="72" y="25"/>
                  </a:cxn>
                  <a:cxn ang="0">
                    <a:pos x="115" y="0"/>
                  </a:cxn>
                  <a:cxn ang="0">
                    <a:pos x="115" y="0"/>
                  </a:cxn>
                </a:cxnLst>
                <a:rect l="0" t="0" r="r" b="b"/>
                <a:pathLst>
                  <a:path w="558" h="327">
                    <a:moveTo>
                      <a:pt x="115" y="0"/>
                    </a:moveTo>
                    <a:lnTo>
                      <a:pt x="363" y="7"/>
                    </a:lnTo>
                    <a:lnTo>
                      <a:pt x="458" y="148"/>
                    </a:lnTo>
                    <a:lnTo>
                      <a:pt x="558" y="163"/>
                    </a:lnTo>
                    <a:lnTo>
                      <a:pt x="555" y="209"/>
                    </a:lnTo>
                    <a:lnTo>
                      <a:pt x="393" y="188"/>
                    </a:lnTo>
                    <a:lnTo>
                      <a:pt x="328" y="46"/>
                    </a:lnTo>
                    <a:lnTo>
                      <a:pt x="96" y="46"/>
                    </a:lnTo>
                    <a:lnTo>
                      <a:pt x="51" y="123"/>
                    </a:lnTo>
                    <a:lnTo>
                      <a:pt x="264" y="156"/>
                    </a:lnTo>
                    <a:lnTo>
                      <a:pt x="271" y="319"/>
                    </a:lnTo>
                    <a:lnTo>
                      <a:pt x="222" y="327"/>
                    </a:lnTo>
                    <a:lnTo>
                      <a:pt x="228" y="192"/>
                    </a:lnTo>
                    <a:lnTo>
                      <a:pt x="0" y="156"/>
                    </a:lnTo>
                    <a:lnTo>
                      <a:pt x="72" y="25"/>
                    </a:lnTo>
                    <a:lnTo>
                      <a:pt x="115" y="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42" name="Freeform 22"/>
              <p:cNvSpPr>
                <a:spLocks/>
              </p:cNvSpPr>
              <p:nvPr/>
            </p:nvSpPr>
            <p:spPr bwMode="auto">
              <a:xfrm>
                <a:off x="-672" y="2263"/>
                <a:ext cx="288" cy="120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66" y="0"/>
                  </a:cxn>
                  <a:cxn ang="0">
                    <a:pos x="264" y="5"/>
                  </a:cxn>
                  <a:cxn ang="0">
                    <a:pos x="271" y="45"/>
                  </a:cxn>
                  <a:cxn ang="0">
                    <a:pos x="51" y="66"/>
                  </a:cxn>
                  <a:cxn ang="0">
                    <a:pos x="131" y="193"/>
                  </a:cxn>
                  <a:cxn ang="0">
                    <a:pos x="319" y="201"/>
                  </a:cxn>
                  <a:cxn ang="0">
                    <a:pos x="420" y="70"/>
                  </a:cxn>
                  <a:cxn ang="0">
                    <a:pos x="536" y="81"/>
                  </a:cxn>
                  <a:cxn ang="0">
                    <a:pos x="575" y="123"/>
                  </a:cxn>
                  <a:cxn ang="0">
                    <a:pos x="435" y="119"/>
                  </a:cxn>
                  <a:cxn ang="0">
                    <a:pos x="342" y="239"/>
                  </a:cxn>
                  <a:cxn ang="0">
                    <a:pos x="127" y="235"/>
                  </a:cxn>
                  <a:cxn ang="0">
                    <a:pos x="0" y="34"/>
                  </a:cxn>
                  <a:cxn ang="0">
                    <a:pos x="0" y="34"/>
                  </a:cxn>
                </a:cxnLst>
                <a:rect l="0" t="0" r="r" b="b"/>
                <a:pathLst>
                  <a:path w="575" h="239">
                    <a:moveTo>
                      <a:pt x="0" y="34"/>
                    </a:moveTo>
                    <a:lnTo>
                      <a:pt x="66" y="0"/>
                    </a:lnTo>
                    <a:lnTo>
                      <a:pt x="264" y="5"/>
                    </a:lnTo>
                    <a:lnTo>
                      <a:pt x="271" y="45"/>
                    </a:lnTo>
                    <a:lnTo>
                      <a:pt x="51" y="66"/>
                    </a:lnTo>
                    <a:lnTo>
                      <a:pt x="131" y="193"/>
                    </a:lnTo>
                    <a:lnTo>
                      <a:pt x="319" y="201"/>
                    </a:lnTo>
                    <a:lnTo>
                      <a:pt x="420" y="70"/>
                    </a:lnTo>
                    <a:lnTo>
                      <a:pt x="536" y="81"/>
                    </a:lnTo>
                    <a:lnTo>
                      <a:pt x="575" y="123"/>
                    </a:lnTo>
                    <a:lnTo>
                      <a:pt x="435" y="119"/>
                    </a:lnTo>
                    <a:lnTo>
                      <a:pt x="342" y="239"/>
                    </a:lnTo>
                    <a:lnTo>
                      <a:pt x="127" y="235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43" name="Freeform 23"/>
              <p:cNvSpPr>
                <a:spLocks/>
              </p:cNvSpPr>
              <p:nvPr/>
            </p:nvSpPr>
            <p:spPr bwMode="auto">
              <a:xfrm>
                <a:off x="-225" y="2179"/>
                <a:ext cx="345" cy="211"/>
              </a:xfrm>
              <a:custGeom>
                <a:avLst/>
                <a:gdLst/>
                <a:ahLst/>
                <a:cxnLst>
                  <a:cxn ang="0">
                    <a:pos x="25" y="65"/>
                  </a:cxn>
                  <a:cxn ang="0">
                    <a:pos x="251" y="74"/>
                  </a:cxn>
                  <a:cxn ang="0">
                    <a:pos x="365" y="0"/>
                  </a:cxn>
                  <a:cxn ang="0">
                    <a:pos x="583" y="36"/>
                  </a:cxn>
                  <a:cxn ang="0">
                    <a:pos x="637" y="86"/>
                  </a:cxn>
                  <a:cxn ang="0">
                    <a:pos x="690" y="246"/>
                  </a:cxn>
                  <a:cxn ang="0">
                    <a:pos x="610" y="266"/>
                  </a:cxn>
                  <a:cxn ang="0">
                    <a:pos x="433" y="238"/>
                  </a:cxn>
                  <a:cxn ang="0">
                    <a:pos x="439" y="333"/>
                  </a:cxn>
                  <a:cxn ang="0">
                    <a:pos x="669" y="386"/>
                  </a:cxn>
                  <a:cxn ang="0">
                    <a:pos x="536" y="422"/>
                  </a:cxn>
                  <a:cxn ang="0">
                    <a:pos x="365" y="369"/>
                  </a:cxn>
                  <a:cxn ang="0">
                    <a:pos x="361" y="209"/>
                  </a:cxn>
                  <a:cxn ang="0">
                    <a:pos x="585" y="213"/>
                  </a:cxn>
                  <a:cxn ang="0">
                    <a:pos x="572" y="103"/>
                  </a:cxn>
                  <a:cxn ang="0">
                    <a:pos x="365" y="46"/>
                  </a:cxn>
                  <a:cxn ang="0">
                    <a:pos x="243" y="128"/>
                  </a:cxn>
                  <a:cxn ang="0">
                    <a:pos x="0" y="99"/>
                  </a:cxn>
                  <a:cxn ang="0">
                    <a:pos x="25" y="65"/>
                  </a:cxn>
                  <a:cxn ang="0">
                    <a:pos x="25" y="65"/>
                  </a:cxn>
                </a:cxnLst>
                <a:rect l="0" t="0" r="r" b="b"/>
                <a:pathLst>
                  <a:path w="690" h="422">
                    <a:moveTo>
                      <a:pt x="25" y="65"/>
                    </a:moveTo>
                    <a:lnTo>
                      <a:pt x="251" y="74"/>
                    </a:lnTo>
                    <a:lnTo>
                      <a:pt x="365" y="0"/>
                    </a:lnTo>
                    <a:lnTo>
                      <a:pt x="583" y="36"/>
                    </a:lnTo>
                    <a:lnTo>
                      <a:pt x="637" y="86"/>
                    </a:lnTo>
                    <a:lnTo>
                      <a:pt x="690" y="246"/>
                    </a:lnTo>
                    <a:lnTo>
                      <a:pt x="610" y="266"/>
                    </a:lnTo>
                    <a:lnTo>
                      <a:pt x="433" y="238"/>
                    </a:lnTo>
                    <a:lnTo>
                      <a:pt x="439" y="333"/>
                    </a:lnTo>
                    <a:lnTo>
                      <a:pt x="669" y="386"/>
                    </a:lnTo>
                    <a:lnTo>
                      <a:pt x="536" y="422"/>
                    </a:lnTo>
                    <a:lnTo>
                      <a:pt x="365" y="369"/>
                    </a:lnTo>
                    <a:lnTo>
                      <a:pt x="361" y="209"/>
                    </a:lnTo>
                    <a:lnTo>
                      <a:pt x="585" y="213"/>
                    </a:lnTo>
                    <a:lnTo>
                      <a:pt x="572" y="103"/>
                    </a:lnTo>
                    <a:lnTo>
                      <a:pt x="365" y="46"/>
                    </a:lnTo>
                    <a:lnTo>
                      <a:pt x="243" y="128"/>
                    </a:lnTo>
                    <a:lnTo>
                      <a:pt x="0" y="99"/>
                    </a:lnTo>
                    <a:lnTo>
                      <a:pt x="25" y="65"/>
                    </a:lnTo>
                    <a:lnTo>
                      <a:pt x="25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44" name="Freeform 24"/>
              <p:cNvSpPr>
                <a:spLocks/>
              </p:cNvSpPr>
              <p:nvPr/>
            </p:nvSpPr>
            <p:spPr bwMode="auto">
              <a:xfrm>
                <a:off x="-211" y="2303"/>
                <a:ext cx="320" cy="142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71" y="54"/>
                  </a:cxn>
                  <a:cxn ang="0">
                    <a:pos x="200" y="0"/>
                  </a:cxn>
                  <a:cxn ang="0">
                    <a:pos x="278" y="232"/>
                  </a:cxn>
                  <a:cxn ang="0">
                    <a:pos x="477" y="259"/>
                  </a:cxn>
                  <a:cxn ang="0">
                    <a:pos x="552" y="210"/>
                  </a:cxn>
                  <a:cxn ang="0">
                    <a:pos x="593" y="133"/>
                  </a:cxn>
                  <a:cxn ang="0">
                    <a:pos x="641" y="139"/>
                  </a:cxn>
                  <a:cxn ang="0">
                    <a:pos x="612" y="225"/>
                  </a:cxn>
                  <a:cxn ang="0">
                    <a:pos x="512" y="286"/>
                  </a:cxn>
                  <a:cxn ang="0">
                    <a:pos x="261" y="268"/>
                  </a:cxn>
                  <a:cxn ang="0">
                    <a:pos x="173" y="107"/>
                  </a:cxn>
                  <a:cxn ang="0">
                    <a:pos x="12" y="90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641" h="286">
                    <a:moveTo>
                      <a:pt x="0" y="37"/>
                    </a:moveTo>
                    <a:lnTo>
                      <a:pt x="171" y="54"/>
                    </a:lnTo>
                    <a:lnTo>
                      <a:pt x="200" y="0"/>
                    </a:lnTo>
                    <a:lnTo>
                      <a:pt x="278" y="232"/>
                    </a:lnTo>
                    <a:lnTo>
                      <a:pt x="477" y="259"/>
                    </a:lnTo>
                    <a:lnTo>
                      <a:pt x="552" y="210"/>
                    </a:lnTo>
                    <a:lnTo>
                      <a:pt x="593" y="133"/>
                    </a:lnTo>
                    <a:lnTo>
                      <a:pt x="641" y="139"/>
                    </a:lnTo>
                    <a:lnTo>
                      <a:pt x="612" y="225"/>
                    </a:lnTo>
                    <a:lnTo>
                      <a:pt x="512" y="286"/>
                    </a:lnTo>
                    <a:lnTo>
                      <a:pt x="261" y="268"/>
                    </a:lnTo>
                    <a:lnTo>
                      <a:pt x="173" y="107"/>
                    </a:lnTo>
                    <a:lnTo>
                      <a:pt x="12" y="90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4345" name="Group 25"/>
            <p:cNvGrpSpPr>
              <a:grpSpLocks/>
            </p:cNvGrpSpPr>
            <p:nvPr/>
          </p:nvGrpSpPr>
          <p:grpSpPr bwMode="auto">
            <a:xfrm>
              <a:off x="4608" y="1632"/>
              <a:ext cx="783" cy="334"/>
              <a:chOff x="1056" y="1300"/>
              <a:chExt cx="783" cy="334"/>
            </a:xfrm>
          </p:grpSpPr>
          <p:sp>
            <p:nvSpPr>
              <p:cNvPr id="184346" name="Freeform 26"/>
              <p:cNvSpPr>
                <a:spLocks/>
              </p:cNvSpPr>
              <p:nvPr/>
            </p:nvSpPr>
            <p:spPr bwMode="auto">
              <a:xfrm>
                <a:off x="1214" y="1416"/>
                <a:ext cx="616" cy="20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226" y="0"/>
                  </a:cxn>
                  <a:cxn ang="0">
                    <a:pos x="574" y="101"/>
                  </a:cxn>
                  <a:cxn ang="0">
                    <a:pos x="732" y="49"/>
                  </a:cxn>
                  <a:cxn ang="0">
                    <a:pos x="737" y="173"/>
                  </a:cxn>
                  <a:cxn ang="0">
                    <a:pos x="910" y="188"/>
                  </a:cxn>
                  <a:cxn ang="0">
                    <a:pos x="939" y="76"/>
                  </a:cxn>
                  <a:cxn ang="0">
                    <a:pos x="1108" y="76"/>
                  </a:cxn>
                  <a:cxn ang="0">
                    <a:pos x="992" y="194"/>
                  </a:cxn>
                  <a:cxn ang="0">
                    <a:pos x="1190" y="240"/>
                  </a:cxn>
                  <a:cxn ang="0">
                    <a:pos x="1234" y="342"/>
                  </a:cxn>
                  <a:cxn ang="0">
                    <a:pos x="1127" y="388"/>
                  </a:cxn>
                  <a:cxn ang="0">
                    <a:pos x="766" y="399"/>
                  </a:cxn>
                  <a:cxn ang="0">
                    <a:pos x="511" y="266"/>
                  </a:cxn>
                  <a:cxn ang="0">
                    <a:pos x="101" y="297"/>
                  </a:cxn>
                  <a:cxn ang="0">
                    <a:pos x="0" y="116"/>
                  </a:cxn>
                  <a:cxn ang="0">
                    <a:pos x="0" y="116"/>
                  </a:cxn>
                </a:cxnLst>
                <a:rect l="0" t="0" r="r" b="b"/>
                <a:pathLst>
                  <a:path w="1234" h="399">
                    <a:moveTo>
                      <a:pt x="0" y="116"/>
                    </a:moveTo>
                    <a:lnTo>
                      <a:pt x="226" y="0"/>
                    </a:lnTo>
                    <a:lnTo>
                      <a:pt x="574" y="101"/>
                    </a:lnTo>
                    <a:lnTo>
                      <a:pt x="732" y="49"/>
                    </a:lnTo>
                    <a:lnTo>
                      <a:pt x="737" y="173"/>
                    </a:lnTo>
                    <a:lnTo>
                      <a:pt x="910" y="188"/>
                    </a:lnTo>
                    <a:lnTo>
                      <a:pt x="939" y="76"/>
                    </a:lnTo>
                    <a:lnTo>
                      <a:pt x="1108" y="76"/>
                    </a:lnTo>
                    <a:lnTo>
                      <a:pt x="992" y="194"/>
                    </a:lnTo>
                    <a:lnTo>
                      <a:pt x="1190" y="240"/>
                    </a:lnTo>
                    <a:lnTo>
                      <a:pt x="1234" y="342"/>
                    </a:lnTo>
                    <a:lnTo>
                      <a:pt x="1127" y="388"/>
                    </a:lnTo>
                    <a:lnTo>
                      <a:pt x="766" y="399"/>
                    </a:lnTo>
                    <a:lnTo>
                      <a:pt x="511" y="266"/>
                    </a:lnTo>
                    <a:lnTo>
                      <a:pt x="101" y="297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FFC7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47" name="Freeform 27"/>
              <p:cNvSpPr>
                <a:spLocks/>
              </p:cNvSpPr>
              <p:nvPr/>
            </p:nvSpPr>
            <p:spPr bwMode="auto">
              <a:xfrm>
                <a:off x="1195" y="1418"/>
                <a:ext cx="573" cy="200"/>
              </a:xfrm>
              <a:custGeom>
                <a:avLst/>
                <a:gdLst/>
                <a:ahLst/>
                <a:cxnLst>
                  <a:cxn ang="0">
                    <a:pos x="317" y="0"/>
                  </a:cxn>
                  <a:cxn ang="0">
                    <a:pos x="241" y="57"/>
                  </a:cxn>
                  <a:cxn ang="0">
                    <a:pos x="251" y="139"/>
                  </a:cxn>
                  <a:cxn ang="0">
                    <a:pos x="300" y="180"/>
                  </a:cxn>
                  <a:cxn ang="0">
                    <a:pos x="395" y="205"/>
                  </a:cxn>
                  <a:cxn ang="0">
                    <a:pos x="608" y="190"/>
                  </a:cxn>
                  <a:cxn ang="0">
                    <a:pos x="644" y="251"/>
                  </a:cxn>
                  <a:cxn ang="0">
                    <a:pos x="707" y="241"/>
                  </a:cxn>
                  <a:cxn ang="0">
                    <a:pos x="762" y="196"/>
                  </a:cxn>
                  <a:cxn ang="0">
                    <a:pos x="905" y="139"/>
                  </a:cxn>
                  <a:cxn ang="0">
                    <a:pos x="1106" y="220"/>
                  </a:cxn>
                  <a:cxn ang="0">
                    <a:pos x="1112" y="281"/>
                  </a:cxn>
                  <a:cxn ang="0">
                    <a:pos x="977" y="274"/>
                  </a:cxn>
                  <a:cxn ang="0">
                    <a:pos x="1013" y="321"/>
                  </a:cxn>
                  <a:cxn ang="0">
                    <a:pos x="1118" y="348"/>
                  </a:cxn>
                  <a:cxn ang="0">
                    <a:pos x="1146" y="399"/>
                  </a:cxn>
                  <a:cxn ang="0">
                    <a:pos x="736" y="374"/>
                  </a:cxn>
                  <a:cxn ang="0">
                    <a:pos x="549" y="262"/>
                  </a:cxn>
                  <a:cxn ang="0">
                    <a:pos x="163" y="308"/>
                  </a:cxn>
                  <a:cxn ang="0">
                    <a:pos x="0" y="133"/>
                  </a:cxn>
                  <a:cxn ang="0">
                    <a:pos x="103" y="59"/>
                  </a:cxn>
                  <a:cxn ang="0">
                    <a:pos x="230" y="0"/>
                  </a:cxn>
                  <a:cxn ang="0">
                    <a:pos x="317" y="0"/>
                  </a:cxn>
                  <a:cxn ang="0">
                    <a:pos x="317" y="0"/>
                  </a:cxn>
                </a:cxnLst>
                <a:rect l="0" t="0" r="r" b="b"/>
                <a:pathLst>
                  <a:path w="1146" h="399">
                    <a:moveTo>
                      <a:pt x="317" y="0"/>
                    </a:moveTo>
                    <a:lnTo>
                      <a:pt x="241" y="57"/>
                    </a:lnTo>
                    <a:lnTo>
                      <a:pt x="251" y="139"/>
                    </a:lnTo>
                    <a:lnTo>
                      <a:pt x="300" y="180"/>
                    </a:lnTo>
                    <a:lnTo>
                      <a:pt x="395" y="205"/>
                    </a:lnTo>
                    <a:lnTo>
                      <a:pt x="608" y="190"/>
                    </a:lnTo>
                    <a:lnTo>
                      <a:pt x="644" y="251"/>
                    </a:lnTo>
                    <a:lnTo>
                      <a:pt x="707" y="241"/>
                    </a:lnTo>
                    <a:lnTo>
                      <a:pt x="762" y="196"/>
                    </a:lnTo>
                    <a:lnTo>
                      <a:pt x="905" y="139"/>
                    </a:lnTo>
                    <a:lnTo>
                      <a:pt x="1106" y="220"/>
                    </a:lnTo>
                    <a:lnTo>
                      <a:pt x="1112" y="281"/>
                    </a:lnTo>
                    <a:lnTo>
                      <a:pt x="977" y="274"/>
                    </a:lnTo>
                    <a:lnTo>
                      <a:pt x="1013" y="321"/>
                    </a:lnTo>
                    <a:lnTo>
                      <a:pt x="1118" y="348"/>
                    </a:lnTo>
                    <a:lnTo>
                      <a:pt x="1146" y="399"/>
                    </a:lnTo>
                    <a:lnTo>
                      <a:pt x="736" y="374"/>
                    </a:lnTo>
                    <a:lnTo>
                      <a:pt x="549" y="262"/>
                    </a:lnTo>
                    <a:lnTo>
                      <a:pt x="163" y="308"/>
                    </a:lnTo>
                    <a:lnTo>
                      <a:pt x="0" y="133"/>
                    </a:lnTo>
                    <a:lnTo>
                      <a:pt x="103" y="59"/>
                    </a:lnTo>
                    <a:lnTo>
                      <a:pt x="230" y="0"/>
                    </a:lnTo>
                    <a:lnTo>
                      <a:pt x="317" y="0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E896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48" name="Freeform 28"/>
              <p:cNvSpPr>
                <a:spLocks/>
              </p:cNvSpPr>
              <p:nvPr/>
            </p:nvSpPr>
            <p:spPr bwMode="auto">
              <a:xfrm>
                <a:off x="1056" y="1300"/>
                <a:ext cx="265" cy="179"/>
              </a:xfrm>
              <a:custGeom>
                <a:avLst/>
                <a:gdLst/>
                <a:ahLst/>
                <a:cxnLst>
                  <a:cxn ang="0">
                    <a:pos x="22" y="33"/>
                  </a:cxn>
                  <a:cxn ang="0">
                    <a:pos x="50" y="19"/>
                  </a:cxn>
                  <a:cxn ang="0">
                    <a:pos x="106" y="0"/>
                  </a:cxn>
                  <a:cxn ang="0">
                    <a:pos x="174" y="14"/>
                  </a:cxn>
                  <a:cxn ang="0">
                    <a:pos x="195" y="79"/>
                  </a:cxn>
                  <a:cxn ang="0">
                    <a:pos x="238" y="101"/>
                  </a:cxn>
                  <a:cxn ang="0">
                    <a:pos x="265" y="109"/>
                  </a:cxn>
                  <a:cxn ang="0">
                    <a:pos x="165" y="179"/>
                  </a:cxn>
                  <a:cxn ang="0">
                    <a:pos x="0" y="142"/>
                  </a:cxn>
                  <a:cxn ang="0">
                    <a:pos x="22" y="33"/>
                  </a:cxn>
                  <a:cxn ang="0">
                    <a:pos x="79" y="90"/>
                  </a:cxn>
                </a:cxnLst>
                <a:rect l="0" t="0" r="r" b="b"/>
                <a:pathLst>
                  <a:path w="265" h="179">
                    <a:moveTo>
                      <a:pt x="22" y="33"/>
                    </a:moveTo>
                    <a:lnTo>
                      <a:pt x="50" y="19"/>
                    </a:lnTo>
                    <a:lnTo>
                      <a:pt x="106" y="0"/>
                    </a:lnTo>
                    <a:lnTo>
                      <a:pt x="174" y="14"/>
                    </a:lnTo>
                    <a:lnTo>
                      <a:pt x="195" y="79"/>
                    </a:lnTo>
                    <a:lnTo>
                      <a:pt x="238" y="101"/>
                    </a:lnTo>
                    <a:lnTo>
                      <a:pt x="265" y="109"/>
                    </a:lnTo>
                    <a:lnTo>
                      <a:pt x="165" y="179"/>
                    </a:lnTo>
                    <a:lnTo>
                      <a:pt x="0" y="142"/>
                    </a:lnTo>
                    <a:lnTo>
                      <a:pt x="22" y="33"/>
                    </a:lnTo>
                    <a:lnTo>
                      <a:pt x="79" y="90"/>
                    </a:lnTo>
                  </a:path>
                </a:pathLst>
              </a:custGeom>
              <a:solidFill>
                <a:srgbClr val="CCC4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49" name="Freeform 29"/>
              <p:cNvSpPr>
                <a:spLocks/>
              </p:cNvSpPr>
              <p:nvPr/>
            </p:nvSpPr>
            <p:spPr bwMode="auto">
              <a:xfrm>
                <a:off x="1150" y="1413"/>
                <a:ext cx="689" cy="221"/>
              </a:xfrm>
              <a:custGeom>
                <a:avLst/>
                <a:gdLst/>
                <a:ahLst/>
                <a:cxnLst>
                  <a:cxn ang="0">
                    <a:pos x="353" y="0"/>
                  </a:cxn>
                  <a:cxn ang="0">
                    <a:pos x="311" y="35"/>
                  </a:cxn>
                  <a:cxn ang="0">
                    <a:pos x="249" y="101"/>
                  </a:cxn>
                  <a:cxn ang="0">
                    <a:pos x="233" y="156"/>
                  </a:cxn>
                  <a:cxn ang="0">
                    <a:pos x="260" y="196"/>
                  </a:cxn>
                  <a:cxn ang="0">
                    <a:pos x="393" y="242"/>
                  </a:cxn>
                  <a:cxn ang="0">
                    <a:pos x="536" y="259"/>
                  </a:cxn>
                  <a:cxn ang="0">
                    <a:pos x="604" y="255"/>
                  </a:cxn>
                  <a:cxn ang="0">
                    <a:pos x="600" y="213"/>
                  </a:cxn>
                  <a:cxn ang="0">
                    <a:pos x="654" y="177"/>
                  </a:cxn>
                  <a:cxn ang="0">
                    <a:pos x="749" y="166"/>
                  </a:cxn>
                  <a:cxn ang="0">
                    <a:pos x="697" y="200"/>
                  </a:cxn>
                  <a:cxn ang="0">
                    <a:pos x="693" y="268"/>
                  </a:cxn>
                  <a:cxn ang="0">
                    <a:pos x="749" y="308"/>
                  </a:cxn>
                  <a:cxn ang="0">
                    <a:pos x="813" y="327"/>
                  </a:cxn>
                  <a:cxn ang="0">
                    <a:pos x="878" y="297"/>
                  </a:cxn>
                  <a:cxn ang="0">
                    <a:pos x="954" y="261"/>
                  </a:cxn>
                  <a:cxn ang="0">
                    <a:pos x="1039" y="270"/>
                  </a:cxn>
                  <a:cxn ang="0">
                    <a:pos x="961" y="339"/>
                  </a:cxn>
                  <a:cxn ang="0">
                    <a:pos x="1051" y="348"/>
                  </a:cxn>
                  <a:cxn ang="0">
                    <a:pos x="1201" y="386"/>
                  </a:cxn>
                  <a:cxn ang="0">
                    <a:pos x="1266" y="379"/>
                  </a:cxn>
                  <a:cxn ang="0">
                    <a:pos x="1290" y="343"/>
                  </a:cxn>
                  <a:cxn ang="0">
                    <a:pos x="1106" y="287"/>
                  </a:cxn>
                  <a:cxn ang="0">
                    <a:pos x="1174" y="278"/>
                  </a:cxn>
                  <a:cxn ang="0">
                    <a:pos x="1334" y="314"/>
                  </a:cxn>
                  <a:cxn ang="0">
                    <a:pos x="1305" y="268"/>
                  </a:cxn>
                  <a:cxn ang="0">
                    <a:pos x="1049" y="196"/>
                  </a:cxn>
                  <a:cxn ang="0">
                    <a:pos x="1138" y="192"/>
                  </a:cxn>
                  <a:cxn ang="0">
                    <a:pos x="1340" y="251"/>
                  </a:cxn>
                  <a:cxn ang="0">
                    <a:pos x="1355" y="297"/>
                  </a:cxn>
                  <a:cxn ang="0">
                    <a:pos x="1378" y="327"/>
                  </a:cxn>
                  <a:cxn ang="0">
                    <a:pos x="1359" y="382"/>
                  </a:cxn>
                  <a:cxn ang="0">
                    <a:pos x="1313" y="379"/>
                  </a:cxn>
                  <a:cxn ang="0">
                    <a:pos x="1290" y="419"/>
                  </a:cxn>
                  <a:cxn ang="0">
                    <a:pos x="1186" y="419"/>
                  </a:cxn>
                  <a:cxn ang="0">
                    <a:pos x="1117" y="441"/>
                  </a:cxn>
                  <a:cxn ang="0">
                    <a:pos x="990" y="432"/>
                  </a:cxn>
                  <a:cxn ang="0">
                    <a:pos x="785" y="405"/>
                  </a:cxn>
                  <a:cxn ang="0">
                    <a:pos x="712" y="348"/>
                  </a:cxn>
                  <a:cxn ang="0">
                    <a:pos x="650" y="304"/>
                  </a:cxn>
                  <a:cxn ang="0">
                    <a:pos x="545" y="333"/>
                  </a:cxn>
                  <a:cxn ang="0">
                    <a:pos x="405" y="350"/>
                  </a:cxn>
                  <a:cxn ang="0">
                    <a:pos x="180" y="333"/>
                  </a:cxn>
                  <a:cxn ang="0">
                    <a:pos x="53" y="297"/>
                  </a:cxn>
                  <a:cxn ang="0">
                    <a:pos x="0" y="187"/>
                  </a:cxn>
                  <a:cxn ang="0">
                    <a:pos x="152" y="46"/>
                  </a:cxn>
                  <a:cxn ang="0">
                    <a:pos x="353" y="0"/>
                  </a:cxn>
                  <a:cxn ang="0">
                    <a:pos x="353" y="0"/>
                  </a:cxn>
                </a:cxnLst>
                <a:rect l="0" t="0" r="r" b="b"/>
                <a:pathLst>
                  <a:path w="1378" h="441">
                    <a:moveTo>
                      <a:pt x="353" y="0"/>
                    </a:moveTo>
                    <a:lnTo>
                      <a:pt x="311" y="35"/>
                    </a:lnTo>
                    <a:lnTo>
                      <a:pt x="249" y="101"/>
                    </a:lnTo>
                    <a:lnTo>
                      <a:pt x="233" y="156"/>
                    </a:lnTo>
                    <a:lnTo>
                      <a:pt x="260" y="196"/>
                    </a:lnTo>
                    <a:lnTo>
                      <a:pt x="393" y="242"/>
                    </a:lnTo>
                    <a:lnTo>
                      <a:pt x="536" y="259"/>
                    </a:lnTo>
                    <a:lnTo>
                      <a:pt x="604" y="255"/>
                    </a:lnTo>
                    <a:lnTo>
                      <a:pt x="600" y="213"/>
                    </a:lnTo>
                    <a:lnTo>
                      <a:pt x="654" y="177"/>
                    </a:lnTo>
                    <a:lnTo>
                      <a:pt x="749" y="166"/>
                    </a:lnTo>
                    <a:lnTo>
                      <a:pt x="697" y="200"/>
                    </a:lnTo>
                    <a:lnTo>
                      <a:pt x="693" y="268"/>
                    </a:lnTo>
                    <a:lnTo>
                      <a:pt x="749" y="308"/>
                    </a:lnTo>
                    <a:lnTo>
                      <a:pt x="813" y="327"/>
                    </a:lnTo>
                    <a:lnTo>
                      <a:pt x="878" y="297"/>
                    </a:lnTo>
                    <a:lnTo>
                      <a:pt x="954" y="261"/>
                    </a:lnTo>
                    <a:lnTo>
                      <a:pt x="1039" y="270"/>
                    </a:lnTo>
                    <a:lnTo>
                      <a:pt x="961" y="339"/>
                    </a:lnTo>
                    <a:lnTo>
                      <a:pt x="1051" y="348"/>
                    </a:lnTo>
                    <a:lnTo>
                      <a:pt x="1201" y="386"/>
                    </a:lnTo>
                    <a:lnTo>
                      <a:pt x="1266" y="379"/>
                    </a:lnTo>
                    <a:lnTo>
                      <a:pt x="1290" y="343"/>
                    </a:lnTo>
                    <a:lnTo>
                      <a:pt x="1106" y="287"/>
                    </a:lnTo>
                    <a:lnTo>
                      <a:pt x="1174" y="278"/>
                    </a:lnTo>
                    <a:lnTo>
                      <a:pt x="1334" y="314"/>
                    </a:lnTo>
                    <a:lnTo>
                      <a:pt x="1305" y="268"/>
                    </a:lnTo>
                    <a:lnTo>
                      <a:pt x="1049" y="196"/>
                    </a:lnTo>
                    <a:lnTo>
                      <a:pt x="1138" y="192"/>
                    </a:lnTo>
                    <a:lnTo>
                      <a:pt x="1340" y="251"/>
                    </a:lnTo>
                    <a:lnTo>
                      <a:pt x="1355" y="297"/>
                    </a:lnTo>
                    <a:lnTo>
                      <a:pt x="1378" y="327"/>
                    </a:lnTo>
                    <a:lnTo>
                      <a:pt x="1359" y="382"/>
                    </a:lnTo>
                    <a:lnTo>
                      <a:pt x="1313" y="379"/>
                    </a:lnTo>
                    <a:lnTo>
                      <a:pt x="1290" y="419"/>
                    </a:lnTo>
                    <a:lnTo>
                      <a:pt x="1186" y="419"/>
                    </a:lnTo>
                    <a:lnTo>
                      <a:pt x="1117" y="441"/>
                    </a:lnTo>
                    <a:lnTo>
                      <a:pt x="990" y="432"/>
                    </a:lnTo>
                    <a:lnTo>
                      <a:pt x="785" y="405"/>
                    </a:lnTo>
                    <a:lnTo>
                      <a:pt x="712" y="348"/>
                    </a:lnTo>
                    <a:lnTo>
                      <a:pt x="650" y="304"/>
                    </a:lnTo>
                    <a:lnTo>
                      <a:pt x="545" y="333"/>
                    </a:lnTo>
                    <a:lnTo>
                      <a:pt x="405" y="350"/>
                    </a:lnTo>
                    <a:lnTo>
                      <a:pt x="180" y="333"/>
                    </a:lnTo>
                    <a:lnTo>
                      <a:pt x="53" y="297"/>
                    </a:lnTo>
                    <a:lnTo>
                      <a:pt x="0" y="187"/>
                    </a:lnTo>
                    <a:lnTo>
                      <a:pt x="152" y="46"/>
                    </a:lnTo>
                    <a:lnTo>
                      <a:pt x="353" y="0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50" name="Freeform 30"/>
              <p:cNvSpPr>
                <a:spLocks/>
              </p:cNvSpPr>
              <p:nvPr/>
            </p:nvSpPr>
            <p:spPr bwMode="auto">
              <a:xfrm>
                <a:off x="1290" y="1400"/>
                <a:ext cx="299" cy="87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433" y="114"/>
                  </a:cxn>
                  <a:cxn ang="0">
                    <a:pos x="549" y="83"/>
                  </a:cxn>
                  <a:cxn ang="0">
                    <a:pos x="599" y="121"/>
                  </a:cxn>
                  <a:cxn ang="0">
                    <a:pos x="489" y="135"/>
                  </a:cxn>
                  <a:cxn ang="0">
                    <a:pos x="399" y="175"/>
                  </a:cxn>
                  <a:cxn ang="0">
                    <a:pos x="380" y="133"/>
                  </a:cxn>
                  <a:cxn ang="0">
                    <a:pos x="194" y="72"/>
                  </a:cxn>
                  <a:cxn ang="0">
                    <a:pos x="0" y="70"/>
                  </a:cxn>
                  <a:cxn ang="0">
                    <a:pos x="97" y="0"/>
                  </a:cxn>
                  <a:cxn ang="0">
                    <a:pos x="97" y="0"/>
                  </a:cxn>
                </a:cxnLst>
                <a:rect l="0" t="0" r="r" b="b"/>
                <a:pathLst>
                  <a:path w="599" h="175">
                    <a:moveTo>
                      <a:pt x="97" y="0"/>
                    </a:moveTo>
                    <a:lnTo>
                      <a:pt x="433" y="114"/>
                    </a:lnTo>
                    <a:lnTo>
                      <a:pt x="549" y="83"/>
                    </a:lnTo>
                    <a:lnTo>
                      <a:pt x="599" y="121"/>
                    </a:lnTo>
                    <a:lnTo>
                      <a:pt x="489" y="135"/>
                    </a:lnTo>
                    <a:lnTo>
                      <a:pt x="399" y="175"/>
                    </a:lnTo>
                    <a:lnTo>
                      <a:pt x="380" y="133"/>
                    </a:lnTo>
                    <a:lnTo>
                      <a:pt x="194" y="72"/>
                    </a:lnTo>
                    <a:lnTo>
                      <a:pt x="0" y="70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4351" name="Group 31"/>
            <p:cNvGrpSpPr>
              <a:grpSpLocks/>
            </p:cNvGrpSpPr>
            <p:nvPr/>
          </p:nvGrpSpPr>
          <p:grpSpPr bwMode="auto">
            <a:xfrm>
              <a:off x="3648" y="1152"/>
              <a:ext cx="1228" cy="841"/>
              <a:chOff x="-672" y="1441"/>
              <a:chExt cx="1228" cy="841"/>
            </a:xfrm>
          </p:grpSpPr>
          <p:sp>
            <p:nvSpPr>
              <p:cNvPr id="184352" name="Freeform 32"/>
              <p:cNvSpPr>
                <a:spLocks/>
              </p:cNvSpPr>
              <p:nvPr/>
            </p:nvSpPr>
            <p:spPr bwMode="auto">
              <a:xfrm>
                <a:off x="-672" y="1452"/>
                <a:ext cx="1194" cy="648"/>
              </a:xfrm>
              <a:custGeom>
                <a:avLst/>
                <a:gdLst/>
                <a:ahLst/>
                <a:cxnLst>
                  <a:cxn ang="0">
                    <a:pos x="211" y="1209"/>
                  </a:cxn>
                  <a:cxn ang="0">
                    <a:pos x="380" y="1209"/>
                  </a:cxn>
                  <a:cxn ang="0">
                    <a:pos x="509" y="1201"/>
                  </a:cxn>
                  <a:cxn ang="0">
                    <a:pos x="545" y="861"/>
                  </a:cxn>
                  <a:cxn ang="0">
                    <a:pos x="452" y="815"/>
                  </a:cxn>
                  <a:cxn ang="0">
                    <a:pos x="464" y="749"/>
                  </a:cxn>
                  <a:cxn ang="0">
                    <a:pos x="785" y="735"/>
                  </a:cxn>
                  <a:cxn ang="0">
                    <a:pos x="1036" y="640"/>
                  </a:cxn>
                  <a:cxn ang="0">
                    <a:pos x="1005" y="1169"/>
                  </a:cxn>
                  <a:cxn ang="0">
                    <a:pos x="1946" y="1216"/>
                  </a:cxn>
                  <a:cxn ang="0">
                    <a:pos x="2161" y="1296"/>
                  </a:cxn>
                  <a:cxn ang="0">
                    <a:pos x="2387" y="1180"/>
                  </a:cxn>
                  <a:cxn ang="0">
                    <a:pos x="2323" y="847"/>
                  </a:cxn>
                  <a:cxn ang="0">
                    <a:pos x="2222" y="821"/>
                  </a:cxn>
                  <a:cxn ang="0">
                    <a:pos x="2058" y="199"/>
                  </a:cxn>
                  <a:cxn ang="0">
                    <a:pos x="1832" y="74"/>
                  </a:cxn>
                  <a:cxn ang="0">
                    <a:pos x="1363" y="0"/>
                  </a:cxn>
                  <a:cxn ang="0">
                    <a:pos x="1104" y="19"/>
                  </a:cxn>
                  <a:cxn ang="0">
                    <a:pos x="690" y="140"/>
                  </a:cxn>
                  <a:cxn ang="0">
                    <a:pos x="201" y="334"/>
                  </a:cxn>
                  <a:cxn ang="0">
                    <a:pos x="106" y="427"/>
                  </a:cxn>
                  <a:cxn ang="0">
                    <a:pos x="66" y="790"/>
                  </a:cxn>
                  <a:cxn ang="0">
                    <a:pos x="0" y="861"/>
                  </a:cxn>
                  <a:cxn ang="0">
                    <a:pos x="97" y="1136"/>
                  </a:cxn>
                  <a:cxn ang="0">
                    <a:pos x="211" y="1209"/>
                  </a:cxn>
                  <a:cxn ang="0">
                    <a:pos x="211" y="1209"/>
                  </a:cxn>
                </a:cxnLst>
                <a:rect l="0" t="0" r="r" b="b"/>
                <a:pathLst>
                  <a:path w="2387" h="1296">
                    <a:moveTo>
                      <a:pt x="211" y="1209"/>
                    </a:moveTo>
                    <a:lnTo>
                      <a:pt x="380" y="1209"/>
                    </a:lnTo>
                    <a:lnTo>
                      <a:pt x="509" y="1201"/>
                    </a:lnTo>
                    <a:lnTo>
                      <a:pt x="545" y="861"/>
                    </a:lnTo>
                    <a:lnTo>
                      <a:pt x="452" y="815"/>
                    </a:lnTo>
                    <a:lnTo>
                      <a:pt x="464" y="749"/>
                    </a:lnTo>
                    <a:lnTo>
                      <a:pt x="785" y="735"/>
                    </a:lnTo>
                    <a:lnTo>
                      <a:pt x="1036" y="640"/>
                    </a:lnTo>
                    <a:lnTo>
                      <a:pt x="1005" y="1169"/>
                    </a:lnTo>
                    <a:lnTo>
                      <a:pt x="1946" y="1216"/>
                    </a:lnTo>
                    <a:lnTo>
                      <a:pt x="2161" y="1296"/>
                    </a:lnTo>
                    <a:lnTo>
                      <a:pt x="2387" y="1180"/>
                    </a:lnTo>
                    <a:lnTo>
                      <a:pt x="2323" y="847"/>
                    </a:lnTo>
                    <a:lnTo>
                      <a:pt x="2222" y="821"/>
                    </a:lnTo>
                    <a:lnTo>
                      <a:pt x="2058" y="199"/>
                    </a:lnTo>
                    <a:lnTo>
                      <a:pt x="1832" y="74"/>
                    </a:lnTo>
                    <a:lnTo>
                      <a:pt x="1363" y="0"/>
                    </a:lnTo>
                    <a:lnTo>
                      <a:pt x="1104" y="19"/>
                    </a:lnTo>
                    <a:lnTo>
                      <a:pt x="690" y="140"/>
                    </a:lnTo>
                    <a:lnTo>
                      <a:pt x="201" y="334"/>
                    </a:lnTo>
                    <a:lnTo>
                      <a:pt x="106" y="427"/>
                    </a:lnTo>
                    <a:lnTo>
                      <a:pt x="66" y="790"/>
                    </a:lnTo>
                    <a:lnTo>
                      <a:pt x="0" y="861"/>
                    </a:lnTo>
                    <a:lnTo>
                      <a:pt x="97" y="1136"/>
                    </a:lnTo>
                    <a:lnTo>
                      <a:pt x="211" y="1209"/>
                    </a:lnTo>
                    <a:lnTo>
                      <a:pt x="211" y="1209"/>
                    </a:lnTo>
                    <a:close/>
                  </a:path>
                </a:pathLst>
              </a:custGeom>
              <a:solidFill>
                <a:srgbClr val="F0EA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53" name="Freeform 33"/>
              <p:cNvSpPr>
                <a:spLocks/>
              </p:cNvSpPr>
              <p:nvPr/>
            </p:nvSpPr>
            <p:spPr bwMode="auto">
              <a:xfrm>
                <a:off x="-633" y="1450"/>
                <a:ext cx="818" cy="421"/>
              </a:xfrm>
              <a:custGeom>
                <a:avLst/>
                <a:gdLst/>
                <a:ahLst/>
                <a:cxnLst>
                  <a:cxn ang="0">
                    <a:pos x="123" y="371"/>
                  </a:cxn>
                  <a:cxn ang="0">
                    <a:pos x="76" y="477"/>
                  </a:cxn>
                  <a:cxn ang="0">
                    <a:pos x="83" y="526"/>
                  </a:cxn>
                  <a:cxn ang="0">
                    <a:pos x="110" y="534"/>
                  </a:cxn>
                  <a:cxn ang="0">
                    <a:pos x="144" y="481"/>
                  </a:cxn>
                  <a:cxn ang="0">
                    <a:pos x="169" y="511"/>
                  </a:cxn>
                  <a:cxn ang="0">
                    <a:pos x="268" y="572"/>
                  </a:cxn>
                  <a:cxn ang="0">
                    <a:pos x="462" y="621"/>
                  </a:cxn>
                  <a:cxn ang="0">
                    <a:pos x="678" y="608"/>
                  </a:cxn>
                  <a:cxn ang="0">
                    <a:pos x="832" y="504"/>
                  </a:cxn>
                  <a:cxn ang="0">
                    <a:pos x="914" y="367"/>
                  </a:cxn>
                  <a:cxn ang="0">
                    <a:pos x="927" y="198"/>
                  </a:cxn>
                  <a:cxn ang="0">
                    <a:pos x="882" y="131"/>
                  </a:cxn>
                  <a:cxn ang="0">
                    <a:pos x="973" y="158"/>
                  </a:cxn>
                  <a:cxn ang="0">
                    <a:pos x="986" y="93"/>
                  </a:cxn>
                  <a:cxn ang="0">
                    <a:pos x="998" y="59"/>
                  </a:cxn>
                  <a:cxn ang="0">
                    <a:pos x="1060" y="30"/>
                  </a:cxn>
                  <a:cxn ang="0">
                    <a:pos x="1252" y="0"/>
                  </a:cxn>
                  <a:cxn ang="0">
                    <a:pos x="1279" y="161"/>
                  </a:cxn>
                  <a:cxn ang="0">
                    <a:pos x="1363" y="260"/>
                  </a:cxn>
                  <a:cxn ang="0">
                    <a:pos x="1513" y="281"/>
                  </a:cxn>
                  <a:cxn ang="0">
                    <a:pos x="1536" y="344"/>
                  </a:cxn>
                  <a:cxn ang="0">
                    <a:pos x="1636" y="559"/>
                  </a:cxn>
                  <a:cxn ang="0">
                    <a:pos x="1444" y="384"/>
                  </a:cxn>
                  <a:cxn ang="0">
                    <a:pos x="1321" y="443"/>
                  </a:cxn>
                  <a:cxn ang="0">
                    <a:pos x="1228" y="553"/>
                  </a:cxn>
                  <a:cxn ang="0">
                    <a:pos x="876" y="768"/>
                  </a:cxn>
                  <a:cxn ang="0">
                    <a:pos x="331" y="699"/>
                  </a:cxn>
                  <a:cxn ang="0">
                    <a:pos x="205" y="829"/>
                  </a:cxn>
                  <a:cxn ang="0">
                    <a:pos x="0" y="842"/>
                  </a:cxn>
                  <a:cxn ang="0">
                    <a:pos x="4" y="475"/>
                  </a:cxn>
                  <a:cxn ang="0">
                    <a:pos x="123" y="371"/>
                  </a:cxn>
                  <a:cxn ang="0">
                    <a:pos x="123" y="371"/>
                  </a:cxn>
                </a:cxnLst>
                <a:rect l="0" t="0" r="r" b="b"/>
                <a:pathLst>
                  <a:path w="1636" h="842">
                    <a:moveTo>
                      <a:pt x="123" y="371"/>
                    </a:moveTo>
                    <a:lnTo>
                      <a:pt x="76" y="477"/>
                    </a:lnTo>
                    <a:lnTo>
                      <a:pt x="83" y="526"/>
                    </a:lnTo>
                    <a:lnTo>
                      <a:pt x="110" y="534"/>
                    </a:lnTo>
                    <a:lnTo>
                      <a:pt x="144" y="481"/>
                    </a:lnTo>
                    <a:lnTo>
                      <a:pt x="169" y="511"/>
                    </a:lnTo>
                    <a:lnTo>
                      <a:pt x="268" y="572"/>
                    </a:lnTo>
                    <a:lnTo>
                      <a:pt x="462" y="621"/>
                    </a:lnTo>
                    <a:lnTo>
                      <a:pt x="678" y="608"/>
                    </a:lnTo>
                    <a:lnTo>
                      <a:pt x="832" y="504"/>
                    </a:lnTo>
                    <a:lnTo>
                      <a:pt x="914" y="367"/>
                    </a:lnTo>
                    <a:lnTo>
                      <a:pt x="927" y="198"/>
                    </a:lnTo>
                    <a:lnTo>
                      <a:pt x="882" y="131"/>
                    </a:lnTo>
                    <a:lnTo>
                      <a:pt x="973" y="158"/>
                    </a:lnTo>
                    <a:lnTo>
                      <a:pt x="986" y="93"/>
                    </a:lnTo>
                    <a:lnTo>
                      <a:pt x="998" y="59"/>
                    </a:lnTo>
                    <a:lnTo>
                      <a:pt x="1060" y="30"/>
                    </a:lnTo>
                    <a:lnTo>
                      <a:pt x="1252" y="0"/>
                    </a:lnTo>
                    <a:lnTo>
                      <a:pt x="1279" y="161"/>
                    </a:lnTo>
                    <a:lnTo>
                      <a:pt x="1363" y="260"/>
                    </a:lnTo>
                    <a:lnTo>
                      <a:pt x="1513" y="281"/>
                    </a:lnTo>
                    <a:lnTo>
                      <a:pt x="1536" y="344"/>
                    </a:lnTo>
                    <a:lnTo>
                      <a:pt x="1636" y="559"/>
                    </a:lnTo>
                    <a:lnTo>
                      <a:pt x="1444" y="384"/>
                    </a:lnTo>
                    <a:lnTo>
                      <a:pt x="1321" y="443"/>
                    </a:lnTo>
                    <a:lnTo>
                      <a:pt x="1228" y="553"/>
                    </a:lnTo>
                    <a:lnTo>
                      <a:pt x="876" y="768"/>
                    </a:lnTo>
                    <a:lnTo>
                      <a:pt x="331" y="699"/>
                    </a:lnTo>
                    <a:lnTo>
                      <a:pt x="205" y="829"/>
                    </a:lnTo>
                    <a:lnTo>
                      <a:pt x="0" y="842"/>
                    </a:lnTo>
                    <a:lnTo>
                      <a:pt x="4" y="475"/>
                    </a:lnTo>
                    <a:lnTo>
                      <a:pt x="123" y="371"/>
                    </a:lnTo>
                    <a:lnTo>
                      <a:pt x="123" y="371"/>
                    </a:lnTo>
                    <a:close/>
                  </a:path>
                </a:pathLst>
              </a:custGeom>
              <a:solidFill>
                <a:srgbClr val="CCC4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54" name="Freeform 34"/>
              <p:cNvSpPr>
                <a:spLocks/>
              </p:cNvSpPr>
              <p:nvPr/>
            </p:nvSpPr>
            <p:spPr bwMode="auto">
              <a:xfrm>
                <a:off x="-338" y="1507"/>
                <a:ext cx="302" cy="767"/>
              </a:xfrm>
              <a:custGeom>
                <a:avLst/>
                <a:gdLst/>
                <a:ahLst/>
                <a:cxnLst>
                  <a:cxn ang="0">
                    <a:pos x="422" y="4"/>
                  </a:cxn>
                  <a:cxn ang="0">
                    <a:pos x="443" y="108"/>
                  </a:cxn>
                  <a:cxn ang="0">
                    <a:pos x="424" y="654"/>
                  </a:cxn>
                  <a:cxn ang="0">
                    <a:pos x="314" y="1169"/>
                  </a:cxn>
                  <a:cxn ang="0">
                    <a:pos x="9" y="1363"/>
                  </a:cxn>
                  <a:cxn ang="0">
                    <a:pos x="0" y="1534"/>
                  </a:cxn>
                  <a:cxn ang="0">
                    <a:pos x="125" y="1460"/>
                  </a:cxn>
                  <a:cxn ang="0">
                    <a:pos x="371" y="1521"/>
                  </a:cxn>
                  <a:cxn ang="0">
                    <a:pos x="367" y="1433"/>
                  </a:cxn>
                  <a:cxn ang="0">
                    <a:pos x="587" y="1420"/>
                  </a:cxn>
                  <a:cxn ang="0">
                    <a:pos x="564" y="1386"/>
                  </a:cxn>
                  <a:cxn ang="0">
                    <a:pos x="487" y="1340"/>
                  </a:cxn>
                  <a:cxn ang="0">
                    <a:pos x="452" y="1222"/>
                  </a:cxn>
                  <a:cxn ang="0">
                    <a:pos x="479" y="878"/>
                  </a:cxn>
                  <a:cxn ang="0">
                    <a:pos x="507" y="547"/>
                  </a:cxn>
                  <a:cxn ang="0">
                    <a:pos x="515" y="407"/>
                  </a:cxn>
                  <a:cxn ang="0">
                    <a:pos x="602" y="367"/>
                  </a:cxn>
                  <a:cxn ang="0">
                    <a:pos x="574" y="190"/>
                  </a:cxn>
                  <a:cxn ang="0">
                    <a:pos x="559" y="106"/>
                  </a:cxn>
                  <a:cxn ang="0">
                    <a:pos x="511" y="0"/>
                  </a:cxn>
                  <a:cxn ang="0">
                    <a:pos x="422" y="4"/>
                  </a:cxn>
                  <a:cxn ang="0">
                    <a:pos x="422" y="4"/>
                  </a:cxn>
                </a:cxnLst>
                <a:rect l="0" t="0" r="r" b="b"/>
                <a:pathLst>
                  <a:path w="602" h="1534">
                    <a:moveTo>
                      <a:pt x="422" y="4"/>
                    </a:moveTo>
                    <a:lnTo>
                      <a:pt x="443" y="108"/>
                    </a:lnTo>
                    <a:lnTo>
                      <a:pt x="424" y="654"/>
                    </a:lnTo>
                    <a:lnTo>
                      <a:pt x="314" y="1169"/>
                    </a:lnTo>
                    <a:lnTo>
                      <a:pt x="9" y="1363"/>
                    </a:lnTo>
                    <a:lnTo>
                      <a:pt x="0" y="1534"/>
                    </a:lnTo>
                    <a:lnTo>
                      <a:pt x="125" y="1460"/>
                    </a:lnTo>
                    <a:lnTo>
                      <a:pt x="371" y="1521"/>
                    </a:lnTo>
                    <a:lnTo>
                      <a:pt x="367" y="1433"/>
                    </a:lnTo>
                    <a:lnTo>
                      <a:pt x="587" y="1420"/>
                    </a:lnTo>
                    <a:lnTo>
                      <a:pt x="564" y="1386"/>
                    </a:lnTo>
                    <a:lnTo>
                      <a:pt x="487" y="1340"/>
                    </a:lnTo>
                    <a:lnTo>
                      <a:pt x="452" y="1222"/>
                    </a:lnTo>
                    <a:lnTo>
                      <a:pt x="479" y="878"/>
                    </a:lnTo>
                    <a:lnTo>
                      <a:pt x="507" y="547"/>
                    </a:lnTo>
                    <a:lnTo>
                      <a:pt x="515" y="407"/>
                    </a:lnTo>
                    <a:lnTo>
                      <a:pt x="602" y="367"/>
                    </a:lnTo>
                    <a:lnTo>
                      <a:pt x="574" y="190"/>
                    </a:lnTo>
                    <a:lnTo>
                      <a:pt x="559" y="106"/>
                    </a:lnTo>
                    <a:lnTo>
                      <a:pt x="511" y="0"/>
                    </a:lnTo>
                    <a:lnTo>
                      <a:pt x="422" y="4"/>
                    </a:lnTo>
                    <a:lnTo>
                      <a:pt x="422" y="4"/>
                    </a:lnTo>
                    <a:close/>
                  </a:path>
                </a:pathLst>
              </a:custGeom>
              <a:solidFill>
                <a:srgbClr val="665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55" name="Freeform 35"/>
              <p:cNvSpPr>
                <a:spLocks/>
              </p:cNvSpPr>
              <p:nvPr/>
            </p:nvSpPr>
            <p:spPr bwMode="auto">
              <a:xfrm>
                <a:off x="-612" y="1548"/>
                <a:ext cx="513" cy="734"/>
              </a:xfrm>
              <a:custGeom>
                <a:avLst/>
                <a:gdLst/>
                <a:ahLst/>
                <a:cxnLst>
                  <a:cxn ang="0">
                    <a:pos x="116" y="344"/>
                  </a:cxn>
                  <a:cxn ang="0">
                    <a:pos x="197" y="393"/>
                  </a:cxn>
                  <a:cxn ang="0">
                    <a:pos x="389" y="467"/>
                  </a:cxn>
                  <a:cxn ang="0">
                    <a:pos x="612" y="484"/>
                  </a:cxn>
                  <a:cxn ang="0">
                    <a:pos x="796" y="435"/>
                  </a:cxn>
                  <a:cxn ang="0">
                    <a:pos x="901" y="338"/>
                  </a:cxn>
                  <a:cxn ang="0">
                    <a:pos x="948" y="205"/>
                  </a:cxn>
                  <a:cxn ang="0">
                    <a:pos x="988" y="0"/>
                  </a:cxn>
                  <a:cxn ang="0">
                    <a:pos x="1026" y="279"/>
                  </a:cxn>
                  <a:cxn ang="0">
                    <a:pos x="1001" y="583"/>
                  </a:cxn>
                  <a:cxn ang="0">
                    <a:pos x="948" y="885"/>
                  </a:cxn>
                  <a:cxn ang="0">
                    <a:pos x="897" y="1093"/>
                  </a:cxn>
                  <a:cxn ang="0">
                    <a:pos x="872" y="1165"/>
                  </a:cxn>
                  <a:cxn ang="0">
                    <a:pos x="574" y="1321"/>
                  </a:cxn>
                  <a:cxn ang="0">
                    <a:pos x="574" y="1469"/>
                  </a:cxn>
                  <a:cxn ang="0">
                    <a:pos x="513" y="1461"/>
                  </a:cxn>
                  <a:cxn ang="0">
                    <a:pos x="498" y="1281"/>
                  </a:cxn>
                  <a:cxn ang="0">
                    <a:pos x="596" y="1214"/>
                  </a:cxn>
                  <a:cxn ang="0">
                    <a:pos x="551" y="944"/>
                  </a:cxn>
                  <a:cxn ang="0">
                    <a:pos x="558" y="608"/>
                  </a:cxn>
                  <a:cxn ang="0">
                    <a:pos x="422" y="566"/>
                  </a:cxn>
                  <a:cxn ang="0">
                    <a:pos x="382" y="648"/>
                  </a:cxn>
                  <a:cxn ang="0">
                    <a:pos x="0" y="640"/>
                  </a:cxn>
                  <a:cxn ang="0">
                    <a:pos x="154" y="534"/>
                  </a:cxn>
                  <a:cxn ang="0">
                    <a:pos x="144" y="412"/>
                  </a:cxn>
                  <a:cxn ang="0">
                    <a:pos x="116" y="344"/>
                  </a:cxn>
                  <a:cxn ang="0">
                    <a:pos x="116" y="344"/>
                  </a:cxn>
                </a:cxnLst>
                <a:rect l="0" t="0" r="r" b="b"/>
                <a:pathLst>
                  <a:path w="1026" h="1469">
                    <a:moveTo>
                      <a:pt x="116" y="344"/>
                    </a:moveTo>
                    <a:lnTo>
                      <a:pt x="197" y="393"/>
                    </a:lnTo>
                    <a:lnTo>
                      <a:pt x="389" y="467"/>
                    </a:lnTo>
                    <a:lnTo>
                      <a:pt x="612" y="484"/>
                    </a:lnTo>
                    <a:lnTo>
                      <a:pt x="796" y="435"/>
                    </a:lnTo>
                    <a:lnTo>
                      <a:pt x="901" y="338"/>
                    </a:lnTo>
                    <a:lnTo>
                      <a:pt x="948" y="205"/>
                    </a:lnTo>
                    <a:lnTo>
                      <a:pt x="988" y="0"/>
                    </a:lnTo>
                    <a:lnTo>
                      <a:pt x="1026" y="279"/>
                    </a:lnTo>
                    <a:lnTo>
                      <a:pt x="1001" y="583"/>
                    </a:lnTo>
                    <a:lnTo>
                      <a:pt x="948" y="885"/>
                    </a:lnTo>
                    <a:lnTo>
                      <a:pt x="897" y="1093"/>
                    </a:lnTo>
                    <a:lnTo>
                      <a:pt x="872" y="1165"/>
                    </a:lnTo>
                    <a:lnTo>
                      <a:pt x="574" y="1321"/>
                    </a:lnTo>
                    <a:lnTo>
                      <a:pt x="574" y="1469"/>
                    </a:lnTo>
                    <a:lnTo>
                      <a:pt x="513" y="1461"/>
                    </a:lnTo>
                    <a:lnTo>
                      <a:pt x="498" y="1281"/>
                    </a:lnTo>
                    <a:lnTo>
                      <a:pt x="596" y="1214"/>
                    </a:lnTo>
                    <a:lnTo>
                      <a:pt x="551" y="944"/>
                    </a:lnTo>
                    <a:lnTo>
                      <a:pt x="558" y="608"/>
                    </a:lnTo>
                    <a:lnTo>
                      <a:pt x="422" y="566"/>
                    </a:lnTo>
                    <a:lnTo>
                      <a:pt x="382" y="648"/>
                    </a:lnTo>
                    <a:lnTo>
                      <a:pt x="0" y="640"/>
                    </a:lnTo>
                    <a:lnTo>
                      <a:pt x="154" y="534"/>
                    </a:lnTo>
                    <a:lnTo>
                      <a:pt x="144" y="412"/>
                    </a:lnTo>
                    <a:lnTo>
                      <a:pt x="116" y="344"/>
                    </a:lnTo>
                    <a:lnTo>
                      <a:pt x="116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56" name="Freeform 36"/>
              <p:cNvSpPr>
                <a:spLocks/>
              </p:cNvSpPr>
              <p:nvPr/>
            </p:nvSpPr>
            <p:spPr bwMode="auto">
              <a:xfrm>
                <a:off x="-658" y="1441"/>
                <a:ext cx="639" cy="427"/>
              </a:xfrm>
              <a:custGeom>
                <a:avLst/>
                <a:gdLst/>
                <a:ahLst/>
                <a:cxnLst>
                  <a:cxn ang="0">
                    <a:pos x="1278" y="0"/>
                  </a:cxn>
                  <a:cxn ang="0">
                    <a:pos x="1002" y="24"/>
                  </a:cxn>
                  <a:cxn ang="0">
                    <a:pos x="620" y="140"/>
                  </a:cxn>
                  <a:cxn ang="0">
                    <a:pos x="478" y="194"/>
                  </a:cxn>
                  <a:cxn ang="0">
                    <a:pos x="325" y="256"/>
                  </a:cxn>
                  <a:cxn ang="0">
                    <a:pos x="84" y="386"/>
                  </a:cxn>
                  <a:cxn ang="0">
                    <a:pos x="18" y="484"/>
                  </a:cxn>
                  <a:cxn ang="0">
                    <a:pos x="31" y="524"/>
                  </a:cxn>
                  <a:cxn ang="0">
                    <a:pos x="0" y="853"/>
                  </a:cxn>
                  <a:cxn ang="0">
                    <a:pos x="92" y="853"/>
                  </a:cxn>
                  <a:cxn ang="0">
                    <a:pos x="84" y="697"/>
                  </a:cxn>
                  <a:cxn ang="0">
                    <a:pos x="107" y="484"/>
                  </a:cxn>
                  <a:cxn ang="0">
                    <a:pos x="185" y="405"/>
                  </a:cxn>
                  <a:cxn ang="0">
                    <a:pos x="314" y="336"/>
                  </a:cxn>
                  <a:cxn ang="0">
                    <a:pos x="491" y="262"/>
                  </a:cxn>
                  <a:cxn ang="0">
                    <a:pos x="673" y="188"/>
                  </a:cxn>
                  <a:cxn ang="0">
                    <a:pos x="833" y="131"/>
                  </a:cxn>
                  <a:cxn ang="0">
                    <a:pos x="995" y="89"/>
                  </a:cxn>
                  <a:cxn ang="0">
                    <a:pos x="1262" y="57"/>
                  </a:cxn>
                  <a:cxn ang="0">
                    <a:pos x="1278" y="0"/>
                  </a:cxn>
                  <a:cxn ang="0">
                    <a:pos x="1278" y="0"/>
                  </a:cxn>
                </a:cxnLst>
                <a:rect l="0" t="0" r="r" b="b"/>
                <a:pathLst>
                  <a:path w="1278" h="853">
                    <a:moveTo>
                      <a:pt x="1278" y="0"/>
                    </a:moveTo>
                    <a:lnTo>
                      <a:pt x="1002" y="24"/>
                    </a:lnTo>
                    <a:lnTo>
                      <a:pt x="620" y="140"/>
                    </a:lnTo>
                    <a:lnTo>
                      <a:pt x="478" y="194"/>
                    </a:lnTo>
                    <a:lnTo>
                      <a:pt x="325" y="256"/>
                    </a:lnTo>
                    <a:lnTo>
                      <a:pt x="84" y="386"/>
                    </a:lnTo>
                    <a:lnTo>
                      <a:pt x="18" y="484"/>
                    </a:lnTo>
                    <a:lnTo>
                      <a:pt x="31" y="524"/>
                    </a:lnTo>
                    <a:lnTo>
                      <a:pt x="0" y="853"/>
                    </a:lnTo>
                    <a:lnTo>
                      <a:pt x="92" y="853"/>
                    </a:lnTo>
                    <a:lnTo>
                      <a:pt x="84" y="697"/>
                    </a:lnTo>
                    <a:lnTo>
                      <a:pt x="107" y="484"/>
                    </a:lnTo>
                    <a:lnTo>
                      <a:pt x="185" y="405"/>
                    </a:lnTo>
                    <a:lnTo>
                      <a:pt x="314" y="336"/>
                    </a:lnTo>
                    <a:lnTo>
                      <a:pt x="491" y="262"/>
                    </a:lnTo>
                    <a:lnTo>
                      <a:pt x="673" y="188"/>
                    </a:lnTo>
                    <a:lnTo>
                      <a:pt x="833" y="131"/>
                    </a:lnTo>
                    <a:lnTo>
                      <a:pt x="995" y="89"/>
                    </a:lnTo>
                    <a:lnTo>
                      <a:pt x="1262" y="57"/>
                    </a:lnTo>
                    <a:lnTo>
                      <a:pt x="1278" y="0"/>
                    </a:lnTo>
                    <a:lnTo>
                      <a:pt x="12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57" name="Freeform 37"/>
              <p:cNvSpPr>
                <a:spLocks/>
              </p:cNvSpPr>
              <p:nvPr/>
            </p:nvSpPr>
            <p:spPr bwMode="auto">
              <a:xfrm>
                <a:off x="-75" y="1519"/>
                <a:ext cx="309" cy="4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" y="152"/>
                  </a:cxn>
                  <a:cxn ang="0">
                    <a:pos x="81" y="475"/>
                  </a:cxn>
                  <a:cxn ang="0">
                    <a:pos x="66" y="967"/>
                  </a:cxn>
                  <a:cxn ang="0">
                    <a:pos x="488" y="977"/>
                  </a:cxn>
                  <a:cxn ang="0">
                    <a:pos x="520" y="885"/>
                  </a:cxn>
                  <a:cxn ang="0">
                    <a:pos x="579" y="673"/>
                  </a:cxn>
                  <a:cxn ang="0">
                    <a:pos x="617" y="328"/>
                  </a:cxn>
                  <a:cxn ang="0">
                    <a:pos x="587" y="32"/>
                  </a:cxn>
                  <a:cxn ang="0">
                    <a:pos x="572" y="270"/>
                  </a:cxn>
                  <a:cxn ang="0">
                    <a:pos x="518" y="393"/>
                  </a:cxn>
                  <a:cxn ang="0">
                    <a:pos x="349" y="188"/>
                  </a:cxn>
                  <a:cxn ang="0">
                    <a:pos x="205" y="304"/>
                  </a:cxn>
                  <a:cxn ang="0">
                    <a:pos x="319" y="319"/>
                  </a:cxn>
                  <a:cxn ang="0">
                    <a:pos x="406" y="370"/>
                  </a:cxn>
                  <a:cxn ang="0">
                    <a:pos x="450" y="401"/>
                  </a:cxn>
                  <a:cxn ang="0">
                    <a:pos x="473" y="648"/>
                  </a:cxn>
                  <a:cxn ang="0">
                    <a:pos x="439" y="842"/>
                  </a:cxn>
                  <a:cxn ang="0">
                    <a:pos x="410" y="935"/>
                  </a:cxn>
                  <a:cxn ang="0">
                    <a:pos x="129" y="903"/>
                  </a:cxn>
                  <a:cxn ang="0">
                    <a:pos x="144" y="524"/>
                  </a:cxn>
                  <a:cxn ang="0">
                    <a:pos x="98" y="256"/>
                  </a:cxn>
                  <a:cxn ang="0">
                    <a:pos x="66" y="13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7" h="977">
                    <a:moveTo>
                      <a:pt x="0" y="0"/>
                    </a:moveTo>
                    <a:lnTo>
                      <a:pt x="36" y="152"/>
                    </a:lnTo>
                    <a:lnTo>
                      <a:pt x="81" y="475"/>
                    </a:lnTo>
                    <a:lnTo>
                      <a:pt x="66" y="967"/>
                    </a:lnTo>
                    <a:lnTo>
                      <a:pt x="488" y="977"/>
                    </a:lnTo>
                    <a:lnTo>
                      <a:pt x="520" y="885"/>
                    </a:lnTo>
                    <a:lnTo>
                      <a:pt x="579" y="673"/>
                    </a:lnTo>
                    <a:lnTo>
                      <a:pt x="617" y="328"/>
                    </a:lnTo>
                    <a:lnTo>
                      <a:pt x="587" y="32"/>
                    </a:lnTo>
                    <a:lnTo>
                      <a:pt x="572" y="270"/>
                    </a:lnTo>
                    <a:lnTo>
                      <a:pt x="518" y="393"/>
                    </a:lnTo>
                    <a:lnTo>
                      <a:pt x="349" y="188"/>
                    </a:lnTo>
                    <a:lnTo>
                      <a:pt x="205" y="304"/>
                    </a:lnTo>
                    <a:lnTo>
                      <a:pt x="319" y="319"/>
                    </a:lnTo>
                    <a:lnTo>
                      <a:pt x="406" y="370"/>
                    </a:lnTo>
                    <a:lnTo>
                      <a:pt x="450" y="401"/>
                    </a:lnTo>
                    <a:lnTo>
                      <a:pt x="473" y="648"/>
                    </a:lnTo>
                    <a:lnTo>
                      <a:pt x="439" y="842"/>
                    </a:lnTo>
                    <a:lnTo>
                      <a:pt x="410" y="935"/>
                    </a:lnTo>
                    <a:lnTo>
                      <a:pt x="129" y="903"/>
                    </a:lnTo>
                    <a:lnTo>
                      <a:pt x="144" y="524"/>
                    </a:lnTo>
                    <a:lnTo>
                      <a:pt x="98" y="256"/>
                    </a:lnTo>
                    <a:lnTo>
                      <a:pt x="66" y="1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58" name="Freeform 38"/>
              <p:cNvSpPr>
                <a:spLocks/>
              </p:cNvSpPr>
              <p:nvPr/>
            </p:nvSpPr>
            <p:spPr bwMode="auto">
              <a:xfrm>
                <a:off x="151" y="1563"/>
                <a:ext cx="343" cy="67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268" y="118"/>
                  </a:cxn>
                  <a:cxn ang="0">
                    <a:pos x="306" y="268"/>
                  </a:cxn>
                  <a:cxn ang="0">
                    <a:pos x="363" y="359"/>
                  </a:cxn>
                  <a:cxn ang="0">
                    <a:pos x="426" y="454"/>
                  </a:cxn>
                  <a:cxn ang="0">
                    <a:pos x="464" y="635"/>
                  </a:cxn>
                  <a:cxn ang="0">
                    <a:pos x="289" y="749"/>
                  </a:cxn>
                  <a:cxn ang="0">
                    <a:pos x="257" y="865"/>
                  </a:cxn>
                  <a:cxn ang="0">
                    <a:pos x="426" y="808"/>
                  </a:cxn>
                  <a:cxn ang="0">
                    <a:pos x="450" y="857"/>
                  </a:cxn>
                  <a:cxn ang="0">
                    <a:pos x="526" y="939"/>
                  </a:cxn>
                  <a:cxn ang="0">
                    <a:pos x="686" y="962"/>
                  </a:cxn>
                  <a:cxn ang="0">
                    <a:pos x="380" y="1201"/>
                  </a:cxn>
                  <a:cxn ang="0">
                    <a:pos x="241" y="1158"/>
                  </a:cxn>
                  <a:cxn ang="0">
                    <a:pos x="182" y="1357"/>
                  </a:cxn>
                  <a:cxn ang="0">
                    <a:pos x="0" y="1315"/>
                  </a:cxn>
                  <a:cxn ang="0">
                    <a:pos x="89" y="1137"/>
                  </a:cxn>
                  <a:cxn ang="0">
                    <a:pos x="165" y="935"/>
                  </a:cxn>
                  <a:cxn ang="0">
                    <a:pos x="236" y="481"/>
                  </a:cxn>
                  <a:cxn ang="0">
                    <a:pos x="239" y="373"/>
                  </a:cxn>
                  <a:cxn ang="0">
                    <a:pos x="238" y="236"/>
                  </a:cxn>
                  <a:cxn ang="0">
                    <a:pos x="200" y="0"/>
                  </a:cxn>
                  <a:cxn ang="0">
                    <a:pos x="200" y="0"/>
                  </a:cxn>
                </a:cxnLst>
                <a:rect l="0" t="0" r="r" b="b"/>
                <a:pathLst>
                  <a:path w="686" h="1357">
                    <a:moveTo>
                      <a:pt x="200" y="0"/>
                    </a:moveTo>
                    <a:lnTo>
                      <a:pt x="268" y="118"/>
                    </a:lnTo>
                    <a:lnTo>
                      <a:pt x="306" y="268"/>
                    </a:lnTo>
                    <a:lnTo>
                      <a:pt x="363" y="359"/>
                    </a:lnTo>
                    <a:lnTo>
                      <a:pt x="426" y="454"/>
                    </a:lnTo>
                    <a:lnTo>
                      <a:pt x="464" y="635"/>
                    </a:lnTo>
                    <a:lnTo>
                      <a:pt x="289" y="749"/>
                    </a:lnTo>
                    <a:lnTo>
                      <a:pt x="257" y="865"/>
                    </a:lnTo>
                    <a:lnTo>
                      <a:pt x="426" y="808"/>
                    </a:lnTo>
                    <a:lnTo>
                      <a:pt x="450" y="857"/>
                    </a:lnTo>
                    <a:lnTo>
                      <a:pt x="526" y="939"/>
                    </a:lnTo>
                    <a:lnTo>
                      <a:pt x="686" y="962"/>
                    </a:lnTo>
                    <a:lnTo>
                      <a:pt x="380" y="1201"/>
                    </a:lnTo>
                    <a:lnTo>
                      <a:pt x="241" y="1158"/>
                    </a:lnTo>
                    <a:lnTo>
                      <a:pt x="182" y="1357"/>
                    </a:lnTo>
                    <a:lnTo>
                      <a:pt x="0" y="1315"/>
                    </a:lnTo>
                    <a:lnTo>
                      <a:pt x="89" y="1137"/>
                    </a:lnTo>
                    <a:lnTo>
                      <a:pt x="165" y="935"/>
                    </a:lnTo>
                    <a:lnTo>
                      <a:pt x="236" y="481"/>
                    </a:lnTo>
                    <a:lnTo>
                      <a:pt x="239" y="373"/>
                    </a:lnTo>
                    <a:lnTo>
                      <a:pt x="238" y="236"/>
                    </a:lnTo>
                    <a:lnTo>
                      <a:pt x="200" y="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59" name="Freeform 39"/>
              <p:cNvSpPr>
                <a:spLocks/>
              </p:cNvSpPr>
              <p:nvPr/>
            </p:nvSpPr>
            <p:spPr bwMode="auto">
              <a:xfrm>
                <a:off x="221" y="1475"/>
                <a:ext cx="335" cy="598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269" y="114"/>
                  </a:cxn>
                  <a:cxn ang="0">
                    <a:pos x="363" y="344"/>
                  </a:cxn>
                  <a:cxn ang="0">
                    <a:pos x="429" y="609"/>
                  </a:cxn>
                  <a:cxn ang="0">
                    <a:pos x="461" y="755"/>
                  </a:cxn>
                  <a:cxn ang="0">
                    <a:pos x="575" y="795"/>
                  </a:cxn>
                  <a:cxn ang="0">
                    <a:pos x="583" y="911"/>
                  </a:cxn>
                  <a:cxn ang="0">
                    <a:pos x="633" y="1021"/>
                  </a:cxn>
                  <a:cxn ang="0">
                    <a:pos x="669" y="1082"/>
                  </a:cxn>
                  <a:cxn ang="0">
                    <a:pos x="653" y="1139"/>
                  </a:cxn>
                  <a:cxn ang="0">
                    <a:pos x="524" y="1179"/>
                  </a:cxn>
                  <a:cxn ang="0">
                    <a:pos x="439" y="1198"/>
                  </a:cxn>
                  <a:cxn ang="0">
                    <a:pos x="583" y="1091"/>
                  </a:cxn>
                  <a:cxn ang="0">
                    <a:pos x="515" y="943"/>
                  </a:cxn>
                  <a:cxn ang="0">
                    <a:pos x="492" y="829"/>
                  </a:cxn>
                  <a:cxn ang="0">
                    <a:pos x="401" y="844"/>
                  </a:cxn>
                  <a:cxn ang="0">
                    <a:pos x="269" y="877"/>
                  </a:cxn>
                  <a:cxn ang="0">
                    <a:pos x="102" y="968"/>
                  </a:cxn>
                  <a:cxn ang="0">
                    <a:pos x="193" y="837"/>
                  </a:cxn>
                  <a:cxn ang="0">
                    <a:pos x="393" y="755"/>
                  </a:cxn>
                  <a:cxn ang="0">
                    <a:pos x="323" y="401"/>
                  </a:cxn>
                  <a:cxn ang="0">
                    <a:pos x="239" y="181"/>
                  </a:cxn>
                  <a:cxn ang="0">
                    <a:pos x="0" y="53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69" h="1198">
                    <a:moveTo>
                      <a:pt x="55" y="0"/>
                    </a:moveTo>
                    <a:lnTo>
                      <a:pt x="269" y="114"/>
                    </a:lnTo>
                    <a:lnTo>
                      <a:pt x="363" y="344"/>
                    </a:lnTo>
                    <a:lnTo>
                      <a:pt x="429" y="609"/>
                    </a:lnTo>
                    <a:lnTo>
                      <a:pt x="461" y="755"/>
                    </a:lnTo>
                    <a:lnTo>
                      <a:pt x="575" y="795"/>
                    </a:lnTo>
                    <a:lnTo>
                      <a:pt x="583" y="911"/>
                    </a:lnTo>
                    <a:lnTo>
                      <a:pt x="633" y="1021"/>
                    </a:lnTo>
                    <a:lnTo>
                      <a:pt x="669" y="1082"/>
                    </a:lnTo>
                    <a:lnTo>
                      <a:pt x="653" y="1139"/>
                    </a:lnTo>
                    <a:lnTo>
                      <a:pt x="524" y="1179"/>
                    </a:lnTo>
                    <a:lnTo>
                      <a:pt x="439" y="1198"/>
                    </a:lnTo>
                    <a:lnTo>
                      <a:pt x="583" y="1091"/>
                    </a:lnTo>
                    <a:lnTo>
                      <a:pt x="515" y="943"/>
                    </a:lnTo>
                    <a:lnTo>
                      <a:pt x="492" y="829"/>
                    </a:lnTo>
                    <a:lnTo>
                      <a:pt x="401" y="844"/>
                    </a:lnTo>
                    <a:lnTo>
                      <a:pt x="269" y="877"/>
                    </a:lnTo>
                    <a:lnTo>
                      <a:pt x="102" y="968"/>
                    </a:lnTo>
                    <a:lnTo>
                      <a:pt x="193" y="837"/>
                    </a:lnTo>
                    <a:lnTo>
                      <a:pt x="393" y="755"/>
                    </a:lnTo>
                    <a:lnTo>
                      <a:pt x="323" y="401"/>
                    </a:lnTo>
                    <a:lnTo>
                      <a:pt x="239" y="181"/>
                    </a:lnTo>
                    <a:lnTo>
                      <a:pt x="0" y="53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60" name="Freeform 40"/>
              <p:cNvSpPr>
                <a:spLocks/>
              </p:cNvSpPr>
              <p:nvPr/>
            </p:nvSpPr>
            <p:spPr bwMode="auto">
              <a:xfrm>
                <a:off x="45" y="1732"/>
                <a:ext cx="83" cy="87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61" y="105"/>
                  </a:cxn>
                  <a:cxn ang="0">
                    <a:pos x="165" y="137"/>
                  </a:cxn>
                  <a:cxn ang="0">
                    <a:pos x="47" y="173"/>
                  </a:cxn>
                  <a:cxn ang="0">
                    <a:pos x="0" y="154"/>
                  </a:cxn>
                  <a:cxn ang="0">
                    <a:pos x="0" y="99"/>
                  </a:cxn>
                  <a:cxn ang="0">
                    <a:pos x="46" y="35"/>
                  </a:cxn>
                  <a:cxn ang="0">
                    <a:pos x="76" y="0"/>
                  </a:cxn>
                  <a:cxn ang="0">
                    <a:pos x="76" y="0"/>
                  </a:cxn>
                </a:cxnLst>
                <a:rect l="0" t="0" r="r" b="b"/>
                <a:pathLst>
                  <a:path w="165" h="173">
                    <a:moveTo>
                      <a:pt x="76" y="0"/>
                    </a:moveTo>
                    <a:lnTo>
                      <a:pt x="61" y="105"/>
                    </a:lnTo>
                    <a:lnTo>
                      <a:pt x="165" y="137"/>
                    </a:lnTo>
                    <a:lnTo>
                      <a:pt x="47" y="173"/>
                    </a:lnTo>
                    <a:lnTo>
                      <a:pt x="0" y="154"/>
                    </a:lnTo>
                    <a:lnTo>
                      <a:pt x="0" y="99"/>
                    </a:lnTo>
                    <a:lnTo>
                      <a:pt x="46" y="3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61" name="Freeform 41"/>
              <p:cNvSpPr>
                <a:spLocks/>
              </p:cNvSpPr>
              <p:nvPr/>
            </p:nvSpPr>
            <p:spPr bwMode="auto">
              <a:xfrm>
                <a:off x="40" y="1861"/>
                <a:ext cx="86" cy="87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6" y="97"/>
                  </a:cxn>
                  <a:cxn ang="0">
                    <a:pos x="173" y="127"/>
                  </a:cxn>
                  <a:cxn ang="0">
                    <a:pos x="83" y="173"/>
                  </a:cxn>
                  <a:cxn ang="0">
                    <a:pos x="20" y="161"/>
                  </a:cxn>
                  <a:cxn ang="0">
                    <a:pos x="0" y="110"/>
                  </a:cxn>
                  <a:cxn ang="0">
                    <a:pos x="38" y="38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173" h="173">
                    <a:moveTo>
                      <a:pt x="72" y="0"/>
                    </a:moveTo>
                    <a:lnTo>
                      <a:pt x="66" y="97"/>
                    </a:lnTo>
                    <a:lnTo>
                      <a:pt x="173" y="127"/>
                    </a:lnTo>
                    <a:lnTo>
                      <a:pt x="83" y="173"/>
                    </a:lnTo>
                    <a:lnTo>
                      <a:pt x="20" y="161"/>
                    </a:lnTo>
                    <a:lnTo>
                      <a:pt x="0" y="110"/>
                    </a:lnTo>
                    <a:lnTo>
                      <a:pt x="38" y="38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4362" name="Group 42"/>
            <p:cNvGrpSpPr>
              <a:grpSpLocks/>
            </p:cNvGrpSpPr>
            <p:nvPr/>
          </p:nvGrpSpPr>
          <p:grpSpPr bwMode="auto">
            <a:xfrm flipH="1">
              <a:off x="3984" y="912"/>
              <a:ext cx="864" cy="864"/>
              <a:chOff x="1392" y="3120"/>
              <a:chExt cx="864" cy="864"/>
            </a:xfrm>
          </p:grpSpPr>
          <p:sp>
            <p:nvSpPr>
              <p:cNvPr id="184363" name="Freeform 43"/>
              <p:cNvSpPr>
                <a:spLocks/>
              </p:cNvSpPr>
              <p:nvPr/>
            </p:nvSpPr>
            <p:spPr bwMode="auto">
              <a:xfrm>
                <a:off x="1432" y="3120"/>
                <a:ext cx="824" cy="864"/>
              </a:xfrm>
              <a:custGeom>
                <a:avLst/>
                <a:gdLst/>
                <a:ahLst/>
                <a:cxnLst>
                  <a:cxn ang="0">
                    <a:pos x="718" y="1171"/>
                  </a:cxn>
                  <a:cxn ang="0">
                    <a:pos x="846" y="1148"/>
                  </a:cxn>
                  <a:cxn ang="0">
                    <a:pos x="962" y="1104"/>
                  </a:cxn>
                  <a:cxn ang="0">
                    <a:pos x="1067" y="1040"/>
                  </a:cxn>
                  <a:cxn ang="0">
                    <a:pos x="1156" y="961"/>
                  </a:cxn>
                  <a:cxn ang="0">
                    <a:pos x="1226" y="867"/>
                  </a:cxn>
                  <a:cxn ang="0">
                    <a:pos x="1276" y="763"/>
                  </a:cxn>
                  <a:cxn ang="0">
                    <a:pos x="1302" y="648"/>
                  </a:cxn>
                  <a:cxn ang="0">
                    <a:pos x="1302" y="529"/>
                  </a:cxn>
                  <a:cxn ang="0">
                    <a:pos x="1276" y="413"/>
                  </a:cxn>
                  <a:cxn ang="0">
                    <a:pos x="1226" y="309"/>
                  </a:cxn>
                  <a:cxn ang="0">
                    <a:pos x="1156" y="214"/>
                  </a:cxn>
                  <a:cxn ang="0">
                    <a:pos x="1067" y="135"/>
                  </a:cxn>
                  <a:cxn ang="0">
                    <a:pos x="962" y="71"/>
                  </a:cxn>
                  <a:cxn ang="0">
                    <a:pos x="846" y="26"/>
                  </a:cxn>
                  <a:cxn ang="0">
                    <a:pos x="718" y="3"/>
                  </a:cxn>
                  <a:cxn ang="0">
                    <a:pos x="584" y="3"/>
                  </a:cxn>
                  <a:cxn ang="0">
                    <a:pos x="457" y="26"/>
                  </a:cxn>
                  <a:cxn ang="0">
                    <a:pos x="341" y="71"/>
                  </a:cxn>
                  <a:cxn ang="0">
                    <a:pos x="237" y="135"/>
                  </a:cxn>
                  <a:cxn ang="0">
                    <a:pos x="149" y="214"/>
                  </a:cxn>
                  <a:cxn ang="0">
                    <a:pos x="78" y="309"/>
                  </a:cxn>
                  <a:cxn ang="0">
                    <a:pos x="29" y="413"/>
                  </a:cxn>
                  <a:cxn ang="0">
                    <a:pos x="3" y="529"/>
                  </a:cxn>
                  <a:cxn ang="0">
                    <a:pos x="3" y="648"/>
                  </a:cxn>
                  <a:cxn ang="0">
                    <a:pos x="29" y="763"/>
                  </a:cxn>
                  <a:cxn ang="0">
                    <a:pos x="78" y="867"/>
                  </a:cxn>
                  <a:cxn ang="0">
                    <a:pos x="149" y="961"/>
                  </a:cxn>
                  <a:cxn ang="0">
                    <a:pos x="237" y="1040"/>
                  </a:cxn>
                  <a:cxn ang="0">
                    <a:pos x="341" y="1104"/>
                  </a:cxn>
                  <a:cxn ang="0">
                    <a:pos x="457" y="1148"/>
                  </a:cxn>
                  <a:cxn ang="0">
                    <a:pos x="584" y="1171"/>
                  </a:cxn>
                </a:cxnLst>
                <a:rect l="0" t="0" r="r" b="b"/>
                <a:pathLst>
                  <a:path w="1306" h="1175">
                    <a:moveTo>
                      <a:pt x="651" y="1175"/>
                    </a:moveTo>
                    <a:lnTo>
                      <a:pt x="718" y="1171"/>
                    </a:lnTo>
                    <a:lnTo>
                      <a:pt x="782" y="1163"/>
                    </a:lnTo>
                    <a:lnTo>
                      <a:pt x="846" y="1148"/>
                    </a:lnTo>
                    <a:lnTo>
                      <a:pt x="906" y="1129"/>
                    </a:lnTo>
                    <a:lnTo>
                      <a:pt x="962" y="1104"/>
                    </a:lnTo>
                    <a:lnTo>
                      <a:pt x="1016" y="1075"/>
                    </a:lnTo>
                    <a:lnTo>
                      <a:pt x="1067" y="1040"/>
                    </a:lnTo>
                    <a:lnTo>
                      <a:pt x="1113" y="1002"/>
                    </a:lnTo>
                    <a:lnTo>
                      <a:pt x="1156" y="961"/>
                    </a:lnTo>
                    <a:lnTo>
                      <a:pt x="1194" y="916"/>
                    </a:lnTo>
                    <a:lnTo>
                      <a:pt x="1226" y="867"/>
                    </a:lnTo>
                    <a:lnTo>
                      <a:pt x="1254" y="817"/>
                    </a:lnTo>
                    <a:lnTo>
                      <a:pt x="1276" y="763"/>
                    </a:lnTo>
                    <a:lnTo>
                      <a:pt x="1292" y="706"/>
                    </a:lnTo>
                    <a:lnTo>
                      <a:pt x="1302" y="648"/>
                    </a:lnTo>
                    <a:lnTo>
                      <a:pt x="1306" y="589"/>
                    </a:lnTo>
                    <a:lnTo>
                      <a:pt x="1302" y="529"/>
                    </a:lnTo>
                    <a:lnTo>
                      <a:pt x="1292" y="470"/>
                    </a:lnTo>
                    <a:lnTo>
                      <a:pt x="1276" y="413"/>
                    </a:lnTo>
                    <a:lnTo>
                      <a:pt x="1254" y="359"/>
                    </a:lnTo>
                    <a:lnTo>
                      <a:pt x="1226" y="309"/>
                    </a:lnTo>
                    <a:lnTo>
                      <a:pt x="1194" y="259"/>
                    </a:lnTo>
                    <a:lnTo>
                      <a:pt x="1156" y="214"/>
                    </a:lnTo>
                    <a:lnTo>
                      <a:pt x="1113" y="173"/>
                    </a:lnTo>
                    <a:lnTo>
                      <a:pt x="1067" y="135"/>
                    </a:lnTo>
                    <a:lnTo>
                      <a:pt x="1016" y="100"/>
                    </a:lnTo>
                    <a:lnTo>
                      <a:pt x="962" y="71"/>
                    </a:lnTo>
                    <a:lnTo>
                      <a:pt x="906" y="46"/>
                    </a:lnTo>
                    <a:lnTo>
                      <a:pt x="846" y="26"/>
                    </a:lnTo>
                    <a:lnTo>
                      <a:pt x="782" y="11"/>
                    </a:lnTo>
                    <a:lnTo>
                      <a:pt x="718" y="3"/>
                    </a:lnTo>
                    <a:lnTo>
                      <a:pt x="651" y="0"/>
                    </a:lnTo>
                    <a:lnTo>
                      <a:pt x="584" y="3"/>
                    </a:lnTo>
                    <a:lnTo>
                      <a:pt x="520" y="11"/>
                    </a:lnTo>
                    <a:lnTo>
                      <a:pt x="457" y="26"/>
                    </a:lnTo>
                    <a:lnTo>
                      <a:pt x="398" y="46"/>
                    </a:lnTo>
                    <a:lnTo>
                      <a:pt x="341" y="71"/>
                    </a:lnTo>
                    <a:lnTo>
                      <a:pt x="287" y="100"/>
                    </a:lnTo>
                    <a:lnTo>
                      <a:pt x="237" y="135"/>
                    </a:lnTo>
                    <a:lnTo>
                      <a:pt x="191" y="173"/>
                    </a:lnTo>
                    <a:lnTo>
                      <a:pt x="149" y="214"/>
                    </a:lnTo>
                    <a:lnTo>
                      <a:pt x="112" y="259"/>
                    </a:lnTo>
                    <a:lnTo>
                      <a:pt x="78" y="309"/>
                    </a:lnTo>
                    <a:lnTo>
                      <a:pt x="51" y="359"/>
                    </a:lnTo>
                    <a:lnTo>
                      <a:pt x="29" y="413"/>
                    </a:lnTo>
                    <a:lnTo>
                      <a:pt x="13" y="470"/>
                    </a:lnTo>
                    <a:lnTo>
                      <a:pt x="3" y="529"/>
                    </a:lnTo>
                    <a:lnTo>
                      <a:pt x="0" y="589"/>
                    </a:lnTo>
                    <a:lnTo>
                      <a:pt x="3" y="648"/>
                    </a:lnTo>
                    <a:lnTo>
                      <a:pt x="13" y="706"/>
                    </a:lnTo>
                    <a:lnTo>
                      <a:pt x="29" y="763"/>
                    </a:lnTo>
                    <a:lnTo>
                      <a:pt x="51" y="817"/>
                    </a:lnTo>
                    <a:lnTo>
                      <a:pt x="78" y="867"/>
                    </a:lnTo>
                    <a:lnTo>
                      <a:pt x="112" y="916"/>
                    </a:lnTo>
                    <a:lnTo>
                      <a:pt x="149" y="961"/>
                    </a:lnTo>
                    <a:lnTo>
                      <a:pt x="191" y="1002"/>
                    </a:lnTo>
                    <a:lnTo>
                      <a:pt x="237" y="1040"/>
                    </a:lnTo>
                    <a:lnTo>
                      <a:pt x="287" y="1075"/>
                    </a:lnTo>
                    <a:lnTo>
                      <a:pt x="341" y="1104"/>
                    </a:lnTo>
                    <a:lnTo>
                      <a:pt x="398" y="1129"/>
                    </a:lnTo>
                    <a:lnTo>
                      <a:pt x="457" y="1148"/>
                    </a:lnTo>
                    <a:lnTo>
                      <a:pt x="520" y="1163"/>
                    </a:lnTo>
                    <a:lnTo>
                      <a:pt x="584" y="1171"/>
                    </a:lnTo>
                    <a:lnTo>
                      <a:pt x="651" y="11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84364" name="Group 44"/>
              <p:cNvGrpSpPr>
                <a:grpSpLocks/>
              </p:cNvGrpSpPr>
              <p:nvPr/>
            </p:nvGrpSpPr>
            <p:grpSpPr bwMode="auto">
              <a:xfrm>
                <a:off x="1392" y="3144"/>
                <a:ext cx="840" cy="816"/>
                <a:chOff x="1392" y="3144"/>
                <a:chExt cx="840" cy="816"/>
              </a:xfrm>
            </p:grpSpPr>
            <p:sp>
              <p:nvSpPr>
                <p:cNvPr id="184365" name="Freeform 45"/>
                <p:cNvSpPr>
                  <a:spLocks/>
                </p:cNvSpPr>
                <p:nvPr/>
              </p:nvSpPr>
              <p:spPr bwMode="auto">
                <a:xfrm>
                  <a:off x="1455" y="3144"/>
                  <a:ext cx="777" cy="816"/>
                </a:xfrm>
                <a:custGeom>
                  <a:avLst/>
                  <a:gdLst/>
                  <a:ahLst/>
                  <a:cxnLst>
                    <a:cxn ang="0">
                      <a:pos x="678" y="1108"/>
                    </a:cxn>
                    <a:cxn ang="0">
                      <a:pos x="798" y="1085"/>
                    </a:cxn>
                    <a:cxn ang="0">
                      <a:pos x="909" y="1044"/>
                    </a:cxn>
                    <a:cxn ang="0">
                      <a:pos x="1008" y="984"/>
                    </a:cxn>
                    <a:cxn ang="0">
                      <a:pos x="1092" y="909"/>
                    </a:cxn>
                    <a:cxn ang="0">
                      <a:pos x="1158" y="820"/>
                    </a:cxn>
                    <a:cxn ang="0">
                      <a:pos x="1205" y="721"/>
                    </a:cxn>
                    <a:cxn ang="0">
                      <a:pos x="1229" y="613"/>
                    </a:cxn>
                    <a:cxn ang="0">
                      <a:pos x="1229" y="500"/>
                    </a:cxn>
                    <a:cxn ang="0">
                      <a:pos x="1205" y="391"/>
                    </a:cxn>
                    <a:cxn ang="0">
                      <a:pos x="1158" y="292"/>
                    </a:cxn>
                    <a:cxn ang="0">
                      <a:pos x="1092" y="203"/>
                    </a:cxn>
                    <a:cxn ang="0">
                      <a:pos x="1008" y="127"/>
                    </a:cxn>
                    <a:cxn ang="0">
                      <a:pos x="909" y="67"/>
                    </a:cxn>
                    <a:cxn ang="0">
                      <a:pos x="798" y="26"/>
                    </a:cxn>
                    <a:cxn ang="0">
                      <a:pos x="678" y="2"/>
                    </a:cxn>
                    <a:cxn ang="0">
                      <a:pos x="553" y="2"/>
                    </a:cxn>
                    <a:cxn ang="0">
                      <a:pos x="433" y="26"/>
                    </a:cxn>
                    <a:cxn ang="0">
                      <a:pos x="322" y="67"/>
                    </a:cxn>
                    <a:cxn ang="0">
                      <a:pos x="224" y="127"/>
                    </a:cxn>
                    <a:cxn ang="0">
                      <a:pos x="140" y="203"/>
                    </a:cxn>
                    <a:cxn ang="0">
                      <a:pos x="75" y="292"/>
                    </a:cxn>
                    <a:cxn ang="0">
                      <a:pos x="27" y="391"/>
                    </a:cxn>
                    <a:cxn ang="0">
                      <a:pos x="3" y="500"/>
                    </a:cxn>
                    <a:cxn ang="0">
                      <a:pos x="3" y="613"/>
                    </a:cxn>
                    <a:cxn ang="0">
                      <a:pos x="27" y="721"/>
                    </a:cxn>
                    <a:cxn ang="0">
                      <a:pos x="75" y="820"/>
                    </a:cxn>
                    <a:cxn ang="0">
                      <a:pos x="140" y="909"/>
                    </a:cxn>
                    <a:cxn ang="0">
                      <a:pos x="224" y="984"/>
                    </a:cxn>
                    <a:cxn ang="0">
                      <a:pos x="322" y="1044"/>
                    </a:cxn>
                    <a:cxn ang="0">
                      <a:pos x="433" y="1085"/>
                    </a:cxn>
                    <a:cxn ang="0">
                      <a:pos x="553" y="1108"/>
                    </a:cxn>
                  </a:cxnLst>
                  <a:rect l="0" t="0" r="r" b="b"/>
                  <a:pathLst>
                    <a:path w="1233" h="1111">
                      <a:moveTo>
                        <a:pt x="615" y="1111"/>
                      </a:moveTo>
                      <a:lnTo>
                        <a:pt x="678" y="1108"/>
                      </a:lnTo>
                      <a:lnTo>
                        <a:pt x="740" y="1099"/>
                      </a:lnTo>
                      <a:lnTo>
                        <a:pt x="798" y="1085"/>
                      </a:lnTo>
                      <a:lnTo>
                        <a:pt x="856" y="1067"/>
                      </a:lnTo>
                      <a:lnTo>
                        <a:pt x="909" y="1044"/>
                      </a:lnTo>
                      <a:lnTo>
                        <a:pt x="961" y="1016"/>
                      </a:lnTo>
                      <a:lnTo>
                        <a:pt x="1008" y="984"/>
                      </a:lnTo>
                      <a:lnTo>
                        <a:pt x="1052" y="948"/>
                      </a:lnTo>
                      <a:lnTo>
                        <a:pt x="1092" y="909"/>
                      </a:lnTo>
                      <a:lnTo>
                        <a:pt x="1127" y="866"/>
                      </a:lnTo>
                      <a:lnTo>
                        <a:pt x="1158" y="820"/>
                      </a:lnTo>
                      <a:lnTo>
                        <a:pt x="1184" y="772"/>
                      </a:lnTo>
                      <a:lnTo>
                        <a:pt x="1205" y="721"/>
                      </a:lnTo>
                      <a:lnTo>
                        <a:pt x="1220" y="668"/>
                      </a:lnTo>
                      <a:lnTo>
                        <a:pt x="1229" y="613"/>
                      </a:lnTo>
                      <a:lnTo>
                        <a:pt x="1233" y="557"/>
                      </a:lnTo>
                      <a:lnTo>
                        <a:pt x="1229" y="500"/>
                      </a:lnTo>
                      <a:lnTo>
                        <a:pt x="1220" y="445"/>
                      </a:lnTo>
                      <a:lnTo>
                        <a:pt x="1205" y="391"/>
                      </a:lnTo>
                      <a:lnTo>
                        <a:pt x="1184" y="340"/>
                      </a:lnTo>
                      <a:lnTo>
                        <a:pt x="1158" y="292"/>
                      </a:lnTo>
                      <a:lnTo>
                        <a:pt x="1127" y="246"/>
                      </a:lnTo>
                      <a:lnTo>
                        <a:pt x="1092" y="203"/>
                      </a:lnTo>
                      <a:lnTo>
                        <a:pt x="1052" y="163"/>
                      </a:lnTo>
                      <a:lnTo>
                        <a:pt x="1008" y="127"/>
                      </a:lnTo>
                      <a:lnTo>
                        <a:pt x="961" y="95"/>
                      </a:lnTo>
                      <a:lnTo>
                        <a:pt x="909" y="67"/>
                      </a:lnTo>
                      <a:lnTo>
                        <a:pt x="856" y="44"/>
                      </a:lnTo>
                      <a:lnTo>
                        <a:pt x="798" y="26"/>
                      </a:lnTo>
                      <a:lnTo>
                        <a:pt x="740" y="12"/>
                      </a:lnTo>
                      <a:lnTo>
                        <a:pt x="678" y="2"/>
                      </a:lnTo>
                      <a:lnTo>
                        <a:pt x="615" y="0"/>
                      </a:lnTo>
                      <a:lnTo>
                        <a:pt x="553" y="2"/>
                      </a:lnTo>
                      <a:lnTo>
                        <a:pt x="492" y="12"/>
                      </a:lnTo>
                      <a:lnTo>
                        <a:pt x="433" y="26"/>
                      </a:lnTo>
                      <a:lnTo>
                        <a:pt x="377" y="44"/>
                      </a:lnTo>
                      <a:lnTo>
                        <a:pt x="322" y="67"/>
                      </a:lnTo>
                      <a:lnTo>
                        <a:pt x="272" y="95"/>
                      </a:lnTo>
                      <a:lnTo>
                        <a:pt x="224" y="127"/>
                      </a:lnTo>
                      <a:lnTo>
                        <a:pt x="181" y="163"/>
                      </a:lnTo>
                      <a:lnTo>
                        <a:pt x="140" y="203"/>
                      </a:lnTo>
                      <a:lnTo>
                        <a:pt x="105" y="246"/>
                      </a:lnTo>
                      <a:lnTo>
                        <a:pt x="75" y="292"/>
                      </a:lnTo>
                      <a:lnTo>
                        <a:pt x="48" y="340"/>
                      </a:lnTo>
                      <a:lnTo>
                        <a:pt x="27" y="391"/>
                      </a:lnTo>
                      <a:lnTo>
                        <a:pt x="12" y="445"/>
                      </a:lnTo>
                      <a:lnTo>
                        <a:pt x="3" y="500"/>
                      </a:lnTo>
                      <a:lnTo>
                        <a:pt x="0" y="557"/>
                      </a:lnTo>
                      <a:lnTo>
                        <a:pt x="3" y="613"/>
                      </a:lnTo>
                      <a:lnTo>
                        <a:pt x="12" y="668"/>
                      </a:lnTo>
                      <a:lnTo>
                        <a:pt x="27" y="721"/>
                      </a:lnTo>
                      <a:lnTo>
                        <a:pt x="48" y="772"/>
                      </a:lnTo>
                      <a:lnTo>
                        <a:pt x="75" y="820"/>
                      </a:lnTo>
                      <a:lnTo>
                        <a:pt x="105" y="866"/>
                      </a:lnTo>
                      <a:lnTo>
                        <a:pt x="140" y="909"/>
                      </a:lnTo>
                      <a:lnTo>
                        <a:pt x="181" y="948"/>
                      </a:lnTo>
                      <a:lnTo>
                        <a:pt x="224" y="984"/>
                      </a:lnTo>
                      <a:lnTo>
                        <a:pt x="272" y="1016"/>
                      </a:lnTo>
                      <a:lnTo>
                        <a:pt x="322" y="1044"/>
                      </a:lnTo>
                      <a:lnTo>
                        <a:pt x="377" y="1067"/>
                      </a:lnTo>
                      <a:lnTo>
                        <a:pt x="433" y="1085"/>
                      </a:lnTo>
                      <a:lnTo>
                        <a:pt x="492" y="1099"/>
                      </a:lnTo>
                      <a:lnTo>
                        <a:pt x="553" y="1108"/>
                      </a:lnTo>
                      <a:lnTo>
                        <a:pt x="615" y="1111"/>
                      </a:lnTo>
                      <a:close/>
                    </a:path>
                  </a:pathLst>
                </a:custGeom>
                <a:solidFill>
                  <a:srgbClr val="FFD66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366" name="Freeform 46"/>
                <p:cNvSpPr>
                  <a:spLocks/>
                </p:cNvSpPr>
                <p:nvPr/>
              </p:nvSpPr>
              <p:spPr bwMode="auto">
                <a:xfrm>
                  <a:off x="1895" y="3217"/>
                  <a:ext cx="278" cy="714"/>
                </a:xfrm>
                <a:custGeom>
                  <a:avLst/>
                  <a:gdLst/>
                  <a:ahLst/>
                  <a:cxnLst>
                    <a:cxn ang="0">
                      <a:pos x="420" y="640"/>
                    </a:cxn>
                    <a:cxn ang="0">
                      <a:pos x="438" y="546"/>
                    </a:cxn>
                    <a:cxn ang="0">
                      <a:pos x="435" y="402"/>
                    </a:cxn>
                    <a:cxn ang="0">
                      <a:pos x="376" y="237"/>
                    </a:cxn>
                    <a:cxn ang="0">
                      <a:pos x="228" y="83"/>
                    </a:cxn>
                    <a:cxn ang="0">
                      <a:pos x="67" y="1"/>
                    </a:cxn>
                    <a:cxn ang="0">
                      <a:pos x="106" y="25"/>
                    </a:cxn>
                    <a:cxn ang="0">
                      <a:pos x="173" y="79"/>
                    </a:cxn>
                    <a:cxn ang="0">
                      <a:pos x="248" y="163"/>
                    </a:cxn>
                    <a:cxn ang="0">
                      <a:pos x="308" y="280"/>
                    </a:cxn>
                    <a:cxn ang="0">
                      <a:pos x="333" y="427"/>
                    </a:cxn>
                    <a:cxn ang="0">
                      <a:pos x="329" y="406"/>
                    </a:cxn>
                    <a:cxn ang="0">
                      <a:pos x="310" y="352"/>
                    </a:cxn>
                    <a:cxn ang="0">
                      <a:pos x="265" y="281"/>
                    </a:cxn>
                    <a:cxn ang="0">
                      <a:pos x="184" y="206"/>
                    </a:cxn>
                    <a:cxn ang="0">
                      <a:pos x="56" y="142"/>
                    </a:cxn>
                    <a:cxn ang="0">
                      <a:pos x="10" y="130"/>
                    </a:cxn>
                    <a:cxn ang="0">
                      <a:pos x="52" y="149"/>
                    </a:cxn>
                    <a:cxn ang="0">
                      <a:pos x="118" y="194"/>
                    </a:cxn>
                    <a:cxn ang="0">
                      <a:pos x="189" y="275"/>
                    </a:cxn>
                    <a:cxn ang="0">
                      <a:pos x="255" y="398"/>
                    </a:cxn>
                    <a:cxn ang="0">
                      <a:pos x="287" y="508"/>
                    </a:cxn>
                    <a:cxn ang="0">
                      <a:pos x="278" y="494"/>
                    </a:cxn>
                    <a:cxn ang="0">
                      <a:pos x="256" y="465"/>
                    </a:cxn>
                    <a:cxn ang="0">
                      <a:pos x="220" y="427"/>
                    </a:cxn>
                    <a:cxn ang="0">
                      <a:pos x="166" y="382"/>
                    </a:cxn>
                    <a:cxn ang="0">
                      <a:pos x="91" y="336"/>
                    </a:cxn>
                    <a:cxn ang="0">
                      <a:pos x="122" y="366"/>
                    </a:cxn>
                    <a:cxn ang="0">
                      <a:pos x="189" y="466"/>
                    </a:cxn>
                    <a:cxn ang="0">
                      <a:pos x="234" y="580"/>
                    </a:cxn>
                    <a:cxn ang="0">
                      <a:pos x="223" y="565"/>
                    </a:cxn>
                    <a:cxn ang="0">
                      <a:pos x="159" y="527"/>
                    </a:cxn>
                    <a:cxn ang="0">
                      <a:pos x="134" y="519"/>
                    </a:cxn>
                    <a:cxn ang="0">
                      <a:pos x="187" y="578"/>
                    </a:cxn>
                    <a:cxn ang="0">
                      <a:pos x="225" y="697"/>
                    </a:cxn>
                    <a:cxn ang="0">
                      <a:pos x="210" y="688"/>
                    </a:cxn>
                    <a:cxn ang="0">
                      <a:pos x="169" y="662"/>
                    </a:cxn>
                    <a:cxn ang="0">
                      <a:pos x="129" y="636"/>
                    </a:cxn>
                    <a:cxn ang="0">
                      <a:pos x="163" y="667"/>
                    </a:cxn>
                    <a:cxn ang="0">
                      <a:pos x="195" y="747"/>
                    </a:cxn>
                    <a:cxn ang="0">
                      <a:pos x="194" y="782"/>
                    </a:cxn>
                    <a:cxn ang="0">
                      <a:pos x="171" y="760"/>
                    </a:cxn>
                    <a:cxn ang="0">
                      <a:pos x="135" y="743"/>
                    </a:cxn>
                    <a:cxn ang="0">
                      <a:pos x="147" y="798"/>
                    </a:cxn>
                    <a:cxn ang="0">
                      <a:pos x="120" y="907"/>
                    </a:cxn>
                    <a:cxn ang="0">
                      <a:pos x="41" y="970"/>
                    </a:cxn>
                    <a:cxn ang="0">
                      <a:pos x="80" y="966"/>
                    </a:cxn>
                    <a:cxn ang="0">
                      <a:pos x="152" y="947"/>
                    </a:cxn>
                    <a:cxn ang="0">
                      <a:pos x="243" y="898"/>
                    </a:cxn>
                    <a:cxn ang="0">
                      <a:pos x="336" y="807"/>
                    </a:cxn>
                    <a:cxn ang="0">
                      <a:pos x="414" y="661"/>
                    </a:cxn>
                  </a:cxnLst>
                  <a:rect l="0" t="0" r="r" b="b"/>
                  <a:pathLst>
                    <a:path w="440" h="970">
                      <a:moveTo>
                        <a:pt x="414" y="661"/>
                      </a:moveTo>
                      <a:lnTo>
                        <a:pt x="416" y="655"/>
                      </a:lnTo>
                      <a:lnTo>
                        <a:pt x="420" y="640"/>
                      </a:lnTo>
                      <a:lnTo>
                        <a:pt x="427" y="616"/>
                      </a:lnTo>
                      <a:lnTo>
                        <a:pt x="432" y="585"/>
                      </a:lnTo>
                      <a:lnTo>
                        <a:pt x="438" y="546"/>
                      </a:lnTo>
                      <a:lnTo>
                        <a:pt x="440" y="502"/>
                      </a:lnTo>
                      <a:lnTo>
                        <a:pt x="439" y="453"/>
                      </a:lnTo>
                      <a:lnTo>
                        <a:pt x="435" y="402"/>
                      </a:lnTo>
                      <a:lnTo>
                        <a:pt x="422" y="348"/>
                      </a:lnTo>
                      <a:lnTo>
                        <a:pt x="404" y="292"/>
                      </a:lnTo>
                      <a:lnTo>
                        <a:pt x="376" y="237"/>
                      </a:lnTo>
                      <a:lnTo>
                        <a:pt x="338" y="183"/>
                      </a:lnTo>
                      <a:lnTo>
                        <a:pt x="290" y="131"/>
                      </a:lnTo>
                      <a:lnTo>
                        <a:pt x="228" y="83"/>
                      </a:lnTo>
                      <a:lnTo>
                        <a:pt x="154" y="39"/>
                      </a:lnTo>
                      <a:lnTo>
                        <a:pt x="64" y="0"/>
                      </a:lnTo>
                      <a:lnTo>
                        <a:pt x="67" y="1"/>
                      </a:lnTo>
                      <a:lnTo>
                        <a:pt x="75" y="7"/>
                      </a:lnTo>
                      <a:lnTo>
                        <a:pt x="89" y="15"/>
                      </a:lnTo>
                      <a:lnTo>
                        <a:pt x="106" y="25"/>
                      </a:lnTo>
                      <a:lnTo>
                        <a:pt x="126" y="40"/>
                      </a:lnTo>
                      <a:lnTo>
                        <a:pt x="149" y="58"/>
                      </a:lnTo>
                      <a:lnTo>
                        <a:pt x="173" y="79"/>
                      </a:lnTo>
                      <a:lnTo>
                        <a:pt x="198" y="104"/>
                      </a:lnTo>
                      <a:lnTo>
                        <a:pt x="224" y="132"/>
                      </a:lnTo>
                      <a:lnTo>
                        <a:pt x="248" y="163"/>
                      </a:lnTo>
                      <a:lnTo>
                        <a:pt x="271" y="199"/>
                      </a:lnTo>
                      <a:lnTo>
                        <a:pt x="291" y="237"/>
                      </a:lnTo>
                      <a:lnTo>
                        <a:pt x="308" y="280"/>
                      </a:lnTo>
                      <a:lnTo>
                        <a:pt x="322" y="324"/>
                      </a:lnTo>
                      <a:lnTo>
                        <a:pt x="330" y="374"/>
                      </a:lnTo>
                      <a:lnTo>
                        <a:pt x="333" y="427"/>
                      </a:lnTo>
                      <a:lnTo>
                        <a:pt x="333" y="425"/>
                      </a:lnTo>
                      <a:lnTo>
                        <a:pt x="332" y="417"/>
                      </a:lnTo>
                      <a:lnTo>
                        <a:pt x="329" y="406"/>
                      </a:lnTo>
                      <a:lnTo>
                        <a:pt x="325" y="390"/>
                      </a:lnTo>
                      <a:lnTo>
                        <a:pt x="318" y="373"/>
                      </a:lnTo>
                      <a:lnTo>
                        <a:pt x="310" y="352"/>
                      </a:lnTo>
                      <a:lnTo>
                        <a:pt x="299" y="329"/>
                      </a:lnTo>
                      <a:lnTo>
                        <a:pt x="284" y="305"/>
                      </a:lnTo>
                      <a:lnTo>
                        <a:pt x="265" y="281"/>
                      </a:lnTo>
                      <a:lnTo>
                        <a:pt x="242" y="255"/>
                      </a:lnTo>
                      <a:lnTo>
                        <a:pt x="216" y="230"/>
                      </a:lnTo>
                      <a:lnTo>
                        <a:pt x="184" y="206"/>
                      </a:lnTo>
                      <a:lnTo>
                        <a:pt x="147" y="183"/>
                      </a:lnTo>
                      <a:lnTo>
                        <a:pt x="104" y="161"/>
                      </a:lnTo>
                      <a:lnTo>
                        <a:pt x="56" y="142"/>
                      </a:lnTo>
                      <a:lnTo>
                        <a:pt x="0" y="126"/>
                      </a:lnTo>
                      <a:lnTo>
                        <a:pt x="3" y="127"/>
                      </a:lnTo>
                      <a:lnTo>
                        <a:pt x="10" y="130"/>
                      </a:lnTo>
                      <a:lnTo>
                        <a:pt x="21" y="133"/>
                      </a:lnTo>
                      <a:lnTo>
                        <a:pt x="35" y="140"/>
                      </a:lnTo>
                      <a:lnTo>
                        <a:pt x="52" y="149"/>
                      </a:lnTo>
                      <a:lnTo>
                        <a:pt x="73" y="161"/>
                      </a:lnTo>
                      <a:lnTo>
                        <a:pt x="95" y="176"/>
                      </a:lnTo>
                      <a:lnTo>
                        <a:pt x="118" y="194"/>
                      </a:lnTo>
                      <a:lnTo>
                        <a:pt x="141" y="217"/>
                      </a:lnTo>
                      <a:lnTo>
                        <a:pt x="165" y="244"/>
                      </a:lnTo>
                      <a:lnTo>
                        <a:pt x="189" y="275"/>
                      </a:lnTo>
                      <a:lnTo>
                        <a:pt x="212" y="311"/>
                      </a:lnTo>
                      <a:lnTo>
                        <a:pt x="234" y="352"/>
                      </a:lnTo>
                      <a:lnTo>
                        <a:pt x="255" y="398"/>
                      </a:lnTo>
                      <a:lnTo>
                        <a:pt x="272" y="450"/>
                      </a:lnTo>
                      <a:lnTo>
                        <a:pt x="287" y="509"/>
                      </a:lnTo>
                      <a:lnTo>
                        <a:pt x="287" y="508"/>
                      </a:lnTo>
                      <a:lnTo>
                        <a:pt x="285" y="504"/>
                      </a:lnTo>
                      <a:lnTo>
                        <a:pt x="283" y="500"/>
                      </a:lnTo>
                      <a:lnTo>
                        <a:pt x="278" y="494"/>
                      </a:lnTo>
                      <a:lnTo>
                        <a:pt x="272" y="486"/>
                      </a:lnTo>
                      <a:lnTo>
                        <a:pt x="265" y="475"/>
                      </a:lnTo>
                      <a:lnTo>
                        <a:pt x="256" y="465"/>
                      </a:lnTo>
                      <a:lnTo>
                        <a:pt x="247" y="453"/>
                      </a:lnTo>
                      <a:lnTo>
                        <a:pt x="234" y="440"/>
                      </a:lnTo>
                      <a:lnTo>
                        <a:pt x="220" y="427"/>
                      </a:lnTo>
                      <a:lnTo>
                        <a:pt x="204" y="412"/>
                      </a:lnTo>
                      <a:lnTo>
                        <a:pt x="186" y="397"/>
                      </a:lnTo>
                      <a:lnTo>
                        <a:pt x="166" y="382"/>
                      </a:lnTo>
                      <a:lnTo>
                        <a:pt x="143" y="367"/>
                      </a:lnTo>
                      <a:lnTo>
                        <a:pt x="119" y="351"/>
                      </a:lnTo>
                      <a:lnTo>
                        <a:pt x="91" y="336"/>
                      </a:lnTo>
                      <a:lnTo>
                        <a:pt x="95" y="339"/>
                      </a:lnTo>
                      <a:lnTo>
                        <a:pt x="106" y="349"/>
                      </a:lnTo>
                      <a:lnTo>
                        <a:pt x="122" y="366"/>
                      </a:lnTo>
                      <a:lnTo>
                        <a:pt x="142" y="390"/>
                      </a:lnTo>
                      <a:lnTo>
                        <a:pt x="165" y="424"/>
                      </a:lnTo>
                      <a:lnTo>
                        <a:pt x="189" y="466"/>
                      </a:lnTo>
                      <a:lnTo>
                        <a:pt x="212" y="518"/>
                      </a:lnTo>
                      <a:lnTo>
                        <a:pt x="234" y="581"/>
                      </a:lnTo>
                      <a:lnTo>
                        <a:pt x="234" y="580"/>
                      </a:lnTo>
                      <a:lnTo>
                        <a:pt x="234" y="578"/>
                      </a:lnTo>
                      <a:lnTo>
                        <a:pt x="231" y="572"/>
                      </a:lnTo>
                      <a:lnTo>
                        <a:pt x="223" y="565"/>
                      </a:lnTo>
                      <a:lnTo>
                        <a:pt x="210" y="556"/>
                      </a:lnTo>
                      <a:lnTo>
                        <a:pt x="189" y="543"/>
                      </a:lnTo>
                      <a:lnTo>
                        <a:pt x="159" y="527"/>
                      </a:lnTo>
                      <a:lnTo>
                        <a:pt x="118" y="509"/>
                      </a:lnTo>
                      <a:lnTo>
                        <a:pt x="122" y="511"/>
                      </a:lnTo>
                      <a:lnTo>
                        <a:pt x="134" y="519"/>
                      </a:lnTo>
                      <a:lnTo>
                        <a:pt x="150" y="533"/>
                      </a:lnTo>
                      <a:lnTo>
                        <a:pt x="169" y="553"/>
                      </a:lnTo>
                      <a:lnTo>
                        <a:pt x="187" y="578"/>
                      </a:lnTo>
                      <a:lnTo>
                        <a:pt x="205" y="611"/>
                      </a:lnTo>
                      <a:lnTo>
                        <a:pt x="218" y="650"/>
                      </a:lnTo>
                      <a:lnTo>
                        <a:pt x="225" y="697"/>
                      </a:lnTo>
                      <a:lnTo>
                        <a:pt x="224" y="695"/>
                      </a:lnTo>
                      <a:lnTo>
                        <a:pt x="218" y="693"/>
                      </a:lnTo>
                      <a:lnTo>
                        <a:pt x="210" y="688"/>
                      </a:lnTo>
                      <a:lnTo>
                        <a:pt x="200" y="682"/>
                      </a:lnTo>
                      <a:lnTo>
                        <a:pt x="185" y="674"/>
                      </a:lnTo>
                      <a:lnTo>
                        <a:pt x="169" y="662"/>
                      </a:lnTo>
                      <a:lnTo>
                        <a:pt x="148" y="649"/>
                      </a:lnTo>
                      <a:lnTo>
                        <a:pt x="126" y="633"/>
                      </a:lnTo>
                      <a:lnTo>
                        <a:pt x="129" y="636"/>
                      </a:lnTo>
                      <a:lnTo>
                        <a:pt x="137" y="641"/>
                      </a:lnTo>
                      <a:lnTo>
                        <a:pt x="149" y="652"/>
                      </a:lnTo>
                      <a:lnTo>
                        <a:pt x="163" y="667"/>
                      </a:lnTo>
                      <a:lnTo>
                        <a:pt x="175" y="687"/>
                      </a:lnTo>
                      <a:lnTo>
                        <a:pt x="187" y="714"/>
                      </a:lnTo>
                      <a:lnTo>
                        <a:pt x="195" y="747"/>
                      </a:lnTo>
                      <a:lnTo>
                        <a:pt x="198" y="788"/>
                      </a:lnTo>
                      <a:lnTo>
                        <a:pt x="197" y="786"/>
                      </a:lnTo>
                      <a:lnTo>
                        <a:pt x="194" y="782"/>
                      </a:lnTo>
                      <a:lnTo>
                        <a:pt x="188" y="776"/>
                      </a:lnTo>
                      <a:lnTo>
                        <a:pt x="181" y="768"/>
                      </a:lnTo>
                      <a:lnTo>
                        <a:pt x="171" y="760"/>
                      </a:lnTo>
                      <a:lnTo>
                        <a:pt x="160" y="753"/>
                      </a:lnTo>
                      <a:lnTo>
                        <a:pt x="149" y="747"/>
                      </a:lnTo>
                      <a:lnTo>
                        <a:pt x="135" y="743"/>
                      </a:lnTo>
                      <a:lnTo>
                        <a:pt x="137" y="750"/>
                      </a:lnTo>
                      <a:lnTo>
                        <a:pt x="142" y="769"/>
                      </a:lnTo>
                      <a:lnTo>
                        <a:pt x="147" y="798"/>
                      </a:lnTo>
                      <a:lnTo>
                        <a:pt x="147" y="832"/>
                      </a:lnTo>
                      <a:lnTo>
                        <a:pt x="139" y="869"/>
                      </a:lnTo>
                      <a:lnTo>
                        <a:pt x="120" y="907"/>
                      </a:lnTo>
                      <a:lnTo>
                        <a:pt x="88" y="942"/>
                      </a:lnTo>
                      <a:lnTo>
                        <a:pt x="37" y="970"/>
                      </a:lnTo>
                      <a:lnTo>
                        <a:pt x="41" y="970"/>
                      </a:lnTo>
                      <a:lnTo>
                        <a:pt x="49" y="970"/>
                      </a:lnTo>
                      <a:lnTo>
                        <a:pt x="63" y="968"/>
                      </a:lnTo>
                      <a:lnTo>
                        <a:pt x="80" y="966"/>
                      </a:lnTo>
                      <a:lnTo>
                        <a:pt x="101" y="962"/>
                      </a:lnTo>
                      <a:lnTo>
                        <a:pt x="126" y="956"/>
                      </a:lnTo>
                      <a:lnTo>
                        <a:pt x="152" y="947"/>
                      </a:lnTo>
                      <a:lnTo>
                        <a:pt x="182" y="934"/>
                      </a:lnTo>
                      <a:lnTo>
                        <a:pt x="212" y="918"/>
                      </a:lnTo>
                      <a:lnTo>
                        <a:pt x="243" y="898"/>
                      </a:lnTo>
                      <a:lnTo>
                        <a:pt x="275" y="873"/>
                      </a:lnTo>
                      <a:lnTo>
                        <a:pt x="306" y="843"/>
                      </a:lnTo>
                      <a:lnTo>
                        <a:pt x="336" y="807"/>
                      </a:lnTo>
                      <a:lnTo>
                        <a:pt x="364" y="765"/>
                      </a:lnTo>
                      <a:lnTo>
                        <a:pt x="391" y="716"/>
                      </a:lnTo>
                      <a:lnTo>
                        <a:pt x="414" y="661"/>
                      </a:lnTo>
                      <a:close/>
                    </a:path>
                  </a:pathLst>
                </a:custGeom>
                <a:solidFill>
                  <a:srgbClr val="FFAF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367" name="Freeform 47"/>
                <p:cNvSpPr>
                  <a:spLocks/>
                </p:cNvSpPr>
                <p:nvPr/>
              </p:nvSpPr>
              <p:spPr bwMode="auto">
                <a:xfrm>
                  <a:off x="1488" y="3272"/>
                  <a:ext cx="123" cy="572"/>
                </a:xfrm>
                <a:custGeom>
                  <a:avLst/>
                  <a:gdLst/>
                  <a:ahLst/>
                  <a:cxnLst>
                    <a:cxn ang="0">
                      <a:pos x="191" y="4"/>
                    </a:cxn>
                    <a:cxn ang="0">
                      <a:pos x="159" y="32"/>
                    </a:cxn>
                    <a:cxn ang="0">
                      <a:pos x="109" y="87"/>
                    </a:cxn>
                    <a:cxn ang="0">
                      <a:pos x="56" y="165"/>
                    </a:cxn>
                    <a:cxn ang="0">
                      <a:pos x="15" y="267"/>
                    </a:cxn>
                    <a:cxn ang="0">
                      <a:pos x="0" y="391"/>
                    </a:cxn>
                    <a:cxn ang="0">
                      <a:pos x="26" y="532"/>
                    </a:cxn>
                    <a:cxn ang="0">
                      <a:pos x="110" y="692"/>
                    </a:cxn>
                    <a:cxn ang="0">
                      <a:pos x="175" y="774"/>
                    </a:cxn>
                    <a:cxn ang="0">
                      <a:pos x="157" y="750"/>
                    </a:cxn>
                    <a:cxn ang="0">
                      <a:pos x="130" y="706"/>
                    </a:cxn>
                    <a:cxn ang="0">
                      <a:pos x="101" y="646"/>
                    </a:cxn>
                    <a:cxn ang="0">
                      <a:pos x="76" y="573"/>
                    </a:cxn>
                    <a:cxn ang="0">
                      <a:pos x="63" y="492"/>
                    </a:cxn>
                    <a:cxn ang="0">
                      <a:pos x="70" y="406"/>
                    </a:cxn>
                    <a:cxn ang="0">
                      <a:pos x="103" y="319"/>
                    </a:cxn>
                    <a:cxn ang="0">
                      <a:pos x="131" y="277"/>
                    </a:cxn>
                    <a:cxn ang="0">
                      <a:pos x="117" y="279"/>
                    </a:cxn>
                    <a:cxn ang="0">
                      <a:pos x="94" y="294"/>
                    </a:cxn>
                    <a:cxn ang="0">
                      <a:pos x="70" y="332"/>
                    </a:cxn>
                    <a:cxn ang="0">
                      <a:pos x="58" y="356"/>
                    </a:cxn>
                    <a:cxn ang="0">
                      <a:pos x="56" y="317"/>
                    </a:cxn>
                    <a:cxn ang="0">
                      <a:pos x="73" y="250"/>
                    </a:cxn>
                    <a:cxn ang="0">
                      <a:pos x="130" y="173"/>
                    </a:cxn>
                    <a:cxn ang="0">
                      <a:pos x="177" y="134"/>
                    </a:cxn>
                    <a:cxn ang="0">
                      <a:pos x="155" y="141"/>
                    </a:cxn>
                    <a:cxn ang="0">
                      <a:pos x="123" y="158"/>
                    </a:cxn>
                    <a:cxn ang="0">
                      <a:pos x="88" y="192"/>
                    </a:cxn>
                    <a:cxn ang="0">
                      <a:pos x="76" y="211"/>
                    </a:cxn>
                    <a:cxn ang="0">
                      <a:pos x="93" y="166"/>
                    </a:cxn>
                    <a:cxn ang="0">
                      <a:pos x="126" y="98"/>
                    </a:cxn>
                    <a:cxn ang="0">
                      <a:pos x="170" y="29"/>
                    </a:cxn>
                  </a:cxnLst>
                  <a:rect l="0" t="0" r="r" b="b"/>
                  <a:pathLst>
                    <a:path w="195" h="778">
                      <a:moveTo>
                        <a:pt x="195" y="0"/>
                      </a:moveTo>
                      <a:lnTo>
                        <a:pt x="191" y="4"/>
                      </a:lnTo>
                      <a:lnTo>
                        <a:pt x="178" y="14"/>
                      </a:lnTo>
                      <a:lnTo>
                        <a:pt x="159" y="32"/>
                      </a:lnTo>
                      <a:lnTo>
                        <a:pt x="134" y="55"/>
                      </a:lnTo>
                      <a:lnTo>
                        <a:pt x="109" y="87"/>
                      </a:lnTo>
                      <a:lnTo>
                        <a:pt x="81" y="123"/>
                      </a:lnTo>
                      <a:lnTo>
                        <a:pt x="56" y="165"/>
                      </a:lnTo>
                      <a:lnTo>
                        <a:pt x="33" y="213"/>
                      </a:lnTo>
                      <a:lnTo>
                        <a:pt x="15" y="267"/>
                      </a:lnTo>
                      <a:lnTo>
                        <a:pt x="3" y="326"/>
                      </a:lnTo>
                      <a:lnTo>
                        <a:pt x="0" y="391"/>
                      </a:lnTo>
                      <a:lnTo>
                        <a:pt x="6" y="459"/>
                      </a:lnTo>
                      <a:lnTo>
                        <a:pt x="26" y="532"/>
                      </a:lnTo>
                      <a:lnTo>
                        <a:pt x="59" y="610"/>
                      </a:lnTo>
                      <a:lnTo>
                        <a:pt x="110" y="692"/>
                      </a:lnTo>
                      <a:lnTo>
                        <a:pt x="177" y="778"/>
                      </a:lnTo>
                      <a:lnTo>
                        <a:pt x="175" y="774"/>
                      </a:lnTo>
                      <a:lnTo>
                        <a:pt x="168" y="765"/>
                      </a:lnTo>
                      <a:lnTo>
                        <a:pt x="157" y="750"/>
                      </a:lnTo>
                      <a:lnTo>
                        <a:pt x="145" y="730"/>
                      </a:lnTo>
                      <a:lnTo>
                        <a:pt x="130" y="706"/>
                      </a:lnTo>
                      <a:lnTo>
                        <a:pt x="115" y="679"/>
                      </a:lnTo>
                      <a:lnTo>
                        <a:pt x="101" y="646"/>
                      </a:lnTo>
                      <a:lnTo>
                        <a:pt x="87" y="611"/>
                      </a:lnTo>
                      <a:lnTo>
                        <a:pt x="76" y="573"/>
                      </a:lnTo>
                      <a:lnTo>
                        <a:pt x="68" y="533"/>
                      </a:lnTo>
                      <a:lnTo>
                        <a:pt x="63" y="492"/>
                      </a:lnTo>
                      <a:lnTo>
                        <a:pt x="63" y="449"/>
                      </a:lnTo>
                      <a:lnTo>
                        <a:pt x="70" y="406"/>
                      </a:lnTo>
                      <a:lnTo>
                        <a:pt x="83" y="362"/>
                      </a:lnTo>
                      <a:lnTo>
                        <a:pt x="103" y="319"/>
                      </a:lnTo>
                      <a:lnTo>
                        <a:pt x="133" y="277"/>
                      </a:lnTo>
                      <a:lnTo>
                        <a:pt x="131" y="277"/>
                      </a:lnTo>
                      <a:lnTo>
                        <a:pt x="125" y="277"/>
                      </a:lnTo>
                      <a:lnTo>
                        <a:pt x="117" y="279"/>
                      </a:lnTo>
                      <a:lnTo>
                        <a:pt x="106" y="285"/>
                      </a:lnTo>
                      <a:lnTo>
                        <a:pt x="94" y="294"/>
                      </a:lnTo>
                      <a:lnTo>
                        <a:pt x="81" y="310"/>
                      </a:lnTo>
                      <a:lnTo>
                        <a:pt x="70" y="332"/>
                      </a:lnTo>
                      <a:lnTo>
                        <a:pt x="59" y="362"/>
                      </a:lnTo>
                      <a:lnTo>
                        <a:pt x="58" y="356"/>
                      </a:lnTo>
                      <a:lnTo>
                        <a:pt x="56" y="340"/>
                      </a:lnTo>
                      <a:lnTo>
                        <a:pt x="56" y="317"/>
                      </a:lnTo>
                      <a:lnTo>
                        <a:pt x="62" y="286"/>
                      </a:lnTo>
                      <a:lnTo>
                        <a:pt x="73" y="250"/>
                      </a:lnTo>
                      <a:lnTo>
                        <a:pt x="95" y="212"/>
                      </a:lnTo>
                      <a:lnTo>
                        <a:pt x="130" y="173"/>
                      </a:lnTo>
                      <a:lnTo>
                        <a:pt x="180" y="134"/>
                      </a:lnTo>
                      <a:lnTo>
                        <a:pt x="177" y="134"/>
                      </a:lnTo>
                      <a:lnTo>
                        <a:pt x="169" y="136"/>
                      </a:lnTo>
                      <a:lnTo>
                        <a:pt x="155" y="141"/>
                      </a:lnTo>
                      <a:lnTo>
                        <a:pt x="140" y="148"/>
                      </a:lnTo>
                      <a:lnTo>
                        <a:pt x="123" y="158"/>
                      </a:lnTo>
                      <a:lnTo>
                        <a:pt x="104" y="173"/>
                      </a:lnTo>
                      <a:lnTo>
                        <a:pt x="88" y="192"/>
                      </a:lnTo>
                      <a:lnTo>
                        <a:pt x="73" y="218"/>
                      </a:lnTo>
                      <a:lnTo>
                        <a:pt x="76" y="211"/>
                      </a:lnTo>
                      <a:lnTo>
                        <a:pt x="83" y="194"/>
                      </a:lnTo>
                      <a:lnTo>
                        <a:pt x="93" y="166"/>
                      </a:lnTo>
                      <a:lnTo>
                        <a:pt x="108" y="134"/>
                      </a:lnTo>
                      <a:lnTo>
                        <a:pt x="126" y="98"/>
                      </a:lnTo>
                      <a:lnTo>
                        <a:pt x="147" y="62"/>
                      </a:lnTo>
                      <a:lnTo>
                        <a:pt x="170" y="29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AF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84368" name="Group 48"/>
                <p:cNvGrpSpPr>
                  <a:grpSpLocks/>
                </p:cNvGrpSpPr>
                <p:nvPr/>
              </p:nvGrpSpPr>
              <p:grpSpPr bwMode="auto">
                <a:xfrm>
                  <a:off x="1622" y="3585"/>
                  <a:ext cx="406" cy="253"/>
                  <a:chOff x="1622" y="3585"/>
                  <a:chExt cx="406" cy="253"/>
                </a:xfrm>
              </p:grpSpPr>
              <p:sp>
                <p:nvSpPr>
                  <p:cNvPr id="184369" name="Freeform 49"/>
                  <p:cNvSpPr>
                    <a:spLocks/>
                  </p:cNvSpPr>
                  <p:nvPr/>
                </p:nvSpPr>
                <p:spPr bwMode="auto">
                  <a:xfrm>
                    <a:off x="1899" y="3585"/>
                    <a:ext cx="129" cy="180"/>
                  </a:xfrm>
                  <a:custGeom>
                    <a:avLst/>
                    <a:gdLst/>
                    <a:ahLst/>
                    <a:cxnLst>
                      <a:cxn ang="0">
                        <a:pos x="33" y="0"/>
                      </a:cxn>
                      <a:cxn ang="0">
                        <a:pos x="33" y="1"/>
                      </a:cxn>
                      <a:cxn ang="0">
                        <a:pos x="32" y="7"/>
                      </a:cxn>
                      <a:cxn ang="0">
                        <a:pos x="30" y="14"/>
                      </a:cxn>
                      <a:cxn ang="0">
                        <a:pos x="29" y="24"/>
                      </a:cxn>
                      <a:cxn ang="0">
                        <a:pos x="29" y="36"/>
                      </a:cxn>
                      <a:cxn ang="0">
                        <a:pos x="29" y="50"/>
                      </a:cxn>
                      <a:cxn ang="0">
                        <a:pos x="32" y="64"/>
                      </a:cxn>
                      <a:cxn ang="0">
                        <a:pos x="36" y="80"/>
                      </a:cxn>
                      <a:cxn ang="0">
                        <a:pos x="43" y="95"/>
                      </a:cxn>
                      <a:cxn ang="0">
                        <a:pos x="53" y="111"/>
                      </a:cxn>
                      <a:cxn ang="0">
                        <a:pos x="67" y="126"/>
                      </a:cxn>
                      <a:cxn ang="0">
                        <a:pos x="84" y="140"/>
                      </a:cxn>
                      <a:cxn ang="0">
                        <a:pos x="106" y="153"/>
                      </a:cxn>
                      <a:cxn ang="0">
                        <a:pos x="134" y="165"/>
                      </a:cxn>
                      <a:cxn ang="0">
                        <a:pos x="166" y="174"/>
                      </a:cxn>
                      <a:cxn ang="0">
                        <a:pos x="204" y="181"/>
                      </a:cxn>
                      <a:cxn ang="0">
                        <a:pos x="202" y="183"/>
                      </a:cxn>
                      <a:cxn ang="0">
                        <a:pos x="194" y="187"/>
                      </a:cxn>
                      <a:cxn ang="0">
                        <a:pos x="182" y="191"/>
                      </a:cxn>
                      <a:cxn ang="0">
                        <a:pos x="165" y="195"/>
                      </a:cxn>
                      <a:cxn ang="0">
                        <a:pos x="144" y="195"/>
                      </a:cxn>
                      <a:cxn ang="0">
                        <a:pos x="120" y="190"/>
                      </a:cxn>
                      <a:cxn ang="0">
                        <a:pos x="93" y="179"/>
                      </a:cxn>
                      <a:cxn ang="0">
                        <a:pos x="62" y="159"/>
                      </a:cxn>
                      <a:cxn ang="0">
                        <a:pos x="62" y="163"/>
                      </a:cxn>
                      <a:cxn ang="0">
                        <a:pos x="63" y="171"/>
                      </a:cxn>
                      <a:cxn ang="0">
                        <a:pos x="66" y="183"/>
                      </a:cxn>
                      <a:cxn ang="0">
                        <a:pos x="70" y="197"/>
                      </a:cxn>
                      <a:cxn ang="0">
                        <a:pos x="77" y="212"/>
                      </a:cxn>
                      <a:cxn ang="0">
                        <a:pos x="89" y="226"/>
                      </a:cxn>
                      <a:cxn ang="0">
                        <a:pos x="105" y="238"/>
                      </a:cxn>
                      <a:cxn ang="0">
                        <a:pos x="126" y="246"/>
                      </a:cxn>
                      <a:cxn ang="0">
                        <a:pos x="123" y="246"/>
                      </a:cxn>
                      <a:cxn ang="0">
                        <a:pos x="117" y="246"/>
                      </a:cxn>
                      <a:cxn ang="0">
                        <a:pos x="107" y="244"/>
                      </a:cxn>
                      <a:cxn ang="0">
                        <a:pos x="96" y="243"/>
                      </a:cxn>
                      <a:cxn ang="0">
                        <a:pos x="82" y="240"/>
                      </a:cxn>
                      <a:cxn ang="0">
                        <a:pos x="67" y="235"/>
                      </a:cxn>
                      <a:cxn ang="0">
                        <a:pos x="51" y="227"/>
                      </a:cxn>
                      <a:cxn ang="0">
                        <a:pos x="37" y="218"/>
                      </a:cxn>
                      <a:cxn ang="0">
                        <a:pos x="23" y="205"/>
                      </a:cxn>
                      <a:cxn ang="0">
                        <a:pos x="13" y="189"/>
                      </a:cxn>
                      <a:cxn ang="0">
                        <a:pos x="5" y="170"/>
                      </a:cxn>
                      <a:cxn ang="0">
                        <a:pos x="0" y="145"/>
                      </a:cxn>
                      <a:cxn ang="0">
                        <a:pos x="0" y="117"/>
                      </a:cxn>
                      <a:cxn ang="0">
                        <a:pos x="5" y="83"/>
                      </a:cxn>
                      <a:cxn ang="0">
                        <a:pos x="16" y="45"/>
                      </a:cxn>
                      <a:cxn ang="0">
                        <a:pos x="33" y="0"/>
                      </a:cxn>
                    </a:cxnLst>
                    <a:rect l="0" t="0" r="r" b="b"/>
                    <a:pathLst>
                      <a:path w="204" h="246">
                        <a:moveTo>
                          <a:pt x="33" y="0"/>
                        </a:moveTo>
                        <a:lnTo>
                          <a:pt x="33" y="1"/>
                        </a:lnTo>
                        <a:lnTo>
                          <a:pt x="32" y="7"/>
                        </a:lnTo>
                        <a:lnTo>
                          <a:pt x="30" y="14"/>
                        </a:lnTo>
                        <a:lnTo>
                          <a:pt x="29" y="24"/>
                        </a:lnTo>
                        <a:lnTo>
                          <a:pt x="29" y="36"/>
                        </a:lnTo>
                        <a:lnTo>
                          <a:pt x="29" y="50"/>
                        </a:lnTo>
                        <a:lnTo>
                          <a:pt x="32" y="64"/>
                        </a:lnTo>
                        <a:lnTo>
                          <a:pt x="36" y="80"/>
                        </a:lnTo>
                        <a:lnTo>
                          <a:pt x="43" y="95"/>
                        </a:lnTo>
                        <a:lnTo>
                          <a:pt x="53" y="111"/>
                        </a:lnTo>
                        <a:lnTo>
                          <a:pt x="67" y="126"/>
                        </a:lnTo>
                        <a:lnTo>
                          <a:pt x="84" y="140"/>
                        </a:lnTo>
                        <a:lnTo>
                          <a:pt x="106" y="153"/>
                        </a:lnTo>
                        <a:lnTo>
                          <a:pt x="134" y="165"/>
                        </a:lnTo>
                        <a:lnTo>
                          <a:pt x="166" y="174"/>
                        </a:lnTo>
                        <a:lnTo>
                          <a:pt x="204" y="181"/>
                        </a:lnTo>
                        <a:lnTo>
                          <a:pt x="202" y="183"/>
                        </a:lnTo>
                        <a:lnTo>
                          <a:pt x="194" y="187"/>
                        </a:lnTo>
                        <a:lnTo>
                          <a:pt x="182" y="191"/>
                        </a:lnTo>
                        <a:lnTo>
                          <a:pt x="165" y="195"/>
                        </a:lnTo>
                        <a:lnTo>
                          <a:pt x="144" y="195"/>
                        </a:lnTo>
                        <a:lnTo>
                          <a:pt x="120" y="190"/>
                        </a:lnTo>
                        <a:lnTo>
                          <a:pt x="93" y="179"/>
                        </a:lnTo>
                        <a:lnTo>
                          <a:pt x="62" y="159"/>
                        </a:lnTo>
                        <a:lnTo>
                          <a:pt x="62" y="163"/>
                        </a:lnTo>
                        <a:lnTo>
                          <a:pt x="63" y="171"/>
                        </a:lnTo>
                        <a:lnTo>
                          <a:pt x="66" y="183"/>
                        </a:lnTo>
                        <a:lnTo>
                          <a:pt x="70" y="197"/>
                        </a:lnTo>
                        <a:lnTo>
                          <a:pt x="77" y="212"/>
                        </a:lnTo>
                        <a:lnTo>
                          <a:pt x="89" y="226"/>
                        </a:lnTo>
                        <a:lnTo>
                          <a:pt x="105" y="238"/>
                        </a:lnTo>
                        <a:lnTo>
                          <a:pt x="126" y="246"/>
                        </a:lnTo>
                        <a:lnTo>
                          <a:pt x="123" y="246"/>
                        </a:lnTo>
                        <a:lnTo>
                          <a:pt x="117" y="246"/>
                        </a:lnTo>
                        <a:lnTo>
                          <a:pt x="107" y="244"/>
                        </a:lnTo>
                        <a:lnTo>
                          <a:pt x="96" y="243"/>
                        </a:lnTo>
                        <a:lnTo>
                          <a:pt x="82" y="240"/>
                        </a:lnTo>
                        <a:lnTo>
                          <a:pt x="67" y="235"/>
                        </a:lnTo>
                        <a:lnTo>
                          <a:pt x="51" y="227"/>
                        </a:lnTo>
                        <a:lnTo>
                          <a:pt x="37" y="218"/>
                        </a:lnTo>
                        <a:lnTo>
                          <a:pt x="23" y="205"/>
                        </a:lnTo>
                        <a:lnTo>
                          <a:pt x="13" y="189"/>
                        </a:lnTo>
                        <a:lnTo>
                          <a:pt x="5" y="170"/>
                        </a:lnTo>
                        <a:lnTo>
                          <a:pt x="0" y="145"/>
                        </a:lnTo>
                        <a:lnTo>
                          <a:pt x="0" y="117"/>
                        </a:lnTo>
                        <a:lnTo>
                          <a:pt x="5" y="83"/>
                        </a:lnTo>
                        <a:lnTo>
                          <a:pt x="16" y="45"/>
                        </a:lnTo>
                        <a:lnTo>
                          <a:pt x="3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4370" name="Freeform 50"/>
                  <p:cNvSpPr>
                    <a:spLocks/>
                  </p:cNvSpPr>
                  <p:nvPr/>
                </p:nvSpPr>
                <p:spPr bwMode="auto">
                  <a:xfrm>
                    <a:off x="1622" y="3668"/>
                    <a:ext cx="287" cy="80"/>
                  </a:xfrm>
                  <a:custGeom>
                    <a:avLst/>
                    <a:gdLst/>
                    <a:ahLst/>
                    <a:cxnLst>
                      <a:cxn ang="0">
                        <a:pos x="455" y="8"/>
                      </a:cxn>
                      <a:cxn ang="0">
                        <a:pos x="453" y="10"/>
                      </a:cxn>
                      <a:cxn ang="0">
                        <a:pos x="443" y="15"/>
                      </a:cxn>
                      <a:cxn ang="0">
                        <a:pos x="431" y="23"/>
                      </a:cxn>
                      <a:cxn ang="0">
                        <a:pos x="413" y="32"/>
                      </a:cxn>
                      <a:cxn ang="0">
                        <a:pos x="392" y="42"/>
                      </a:cxn>
                      <a:cxn ang="0">
                        <a:pos x="365" y="52"/>
                      </a:cxn>
                      <a:cxn ang="0">
                        <a:pos x="336" y="62"/>
                      </a:cxn>
                      <a:cxn ang="0">
                        <a:pos x="305" y="70"/>
                      </a:cxn>
                      <a:cxn ang="0">
                        <a:pos x="271" y="77"/>
                      </a:cxn>
                      <a:cxn ang="0">
                        <a:pos x="235" y="81"/>
                      </a:cxn>
                      <a:cxn ang="0">
                        <a:pos x="197" y="81"/>
                      </a:cxn>
                      <a:cxn ang="0">
                        <a:pos x="159" y="76"/>
                      </a:cxn>
                      <a:cxn ang="0">
                        <a:pos x="118" y="67"/>
                      </a:cxn>
                      <a:cxn ang="0">
                        <a:pos x="79" y="52"/>
                      </a:cxn>
                      <a:cxn ang="0">
                        <a:pos x="39" y="29"/>
                      </a:cxn>
                      <a:cxn ang="0">
                        <a:pos x="0" y="0"/>
                      </a:cxn>
                      <a:cxn ang="0">
                        <a:pos x="2" y="2"/>
                      </a:cxn>
                      <a:cxn ang="0">
                        <a:pos x="10" y="10"/>
                      </a:cxn>
                      <a:cxn ang="0">
                        <a:pos x="22" y="21"/>
                      </a:cxn>
                      <a:cxn ang="0">
                        <a:pos x="38" y="35"/>
                      </a:cxn>
                      <a:cxn ang="0">
                        <a:pos x="58" y="50"/>
                      </a:cxn>
                      <a:cxn ang="0">
                        <a:pos x="82" y="65"/>
                      </a:cxn>
                      <a:cxn ang="0">
                        <a:pos x="109" y="80"/>
                      </a:cxn>
                      <a:cxn ang="0">
                        <a:pos x="139" y="92"/>
                      </a:cxn>
                      <a:cxn ang="0">
                        <a:pos x="173" y="103"/>
                      </a:cxn>
                      <a:cxn ang="0">
                        <a:pos x="207" y="108"/>
                      </a:cxn>
                      <a:cxn ang="0">
                        <a:pos x="245" y="111"/>
                      </a:cxn>
                      <a:cxn ang="0">
                        <a:pos x="284" y="106"/>
                      </a:cxn>
                      <a:cxn ang="0">
                        <a:pos x="326" y="95"/>
                      </a:cxn>
                      <a:cxn ang="0">
                        <a:pos x="367" y="75"/>
                      </a:cxn>
                      <a:cxn ang="0">
                        <a:pos x="411" y="47"/>
                      </a:cxn>
                      <a:cxn ang="0">
                        <a:pos x="455" y="8"/>
                      </a:cxn>
                    </a:cxnLst>
                    <a:rect l="0" t="0" r="r" b="b"/>
                    <a:pathLst>
                      <a:path w="455" h="111">
                        <a:moveTo>
                          <a:pt x="455" y="8"/>
                        </a:moveTo>
                        <a:lnTo>
                          <a:pt x="453" y="10"/>
                        </a:lnTo>
                        <a:lnTo>
                          <a:pt x="443" y="15"/>
                        </a:lnTo>
                        <a:lnTo>
                          <a:pt x="431" y="23"/>
                        </a:lnTo>
                        <a:lnTo>
                          <a:pt x="413" y="32"/>
                        </a:lnTo>
                        <a:lnTo>
                          <a:pt x="392" y="42"/>
                        </a:lnTo>
                        <a:lnTo>
                          <a:pt x="365" y="52"/>
                        </a:lnTo>
                        <a:lnTo>
                          <a:pt x="336" y="62"/>
                        </a:lnTo>
                        <a:lnTo>
                          <a:pt x="305" y="70"/>
                        </a:lnTo>
                        <a:lnTo>
                          <a:pt x="271" y="77"/>
                        </a:lnTo>
                        <a:lnTo>
                          <a:pt x="235" y="81"/>
                        </a:lnTo>
                        <a:lnTo>
                          <a:pt x="197" y="81"/>
                        </a:lnTo>
                        <a:lnTo>
                          <a:pt x="159" y="76"/>
                        </a:lnTo>
                        <a:lnTo>
                          <a:pt x="118" y="67"/>
                        </a:lnTo>
                        <a:lnTo>
                          <a:pt x="79" y="52"/>
                        </a:lnTo>
                        <a:lnTo>
                          <a:pt x="39" y="29"/>
                        </a:lnTo>
                        <a:lnTo>
                          <a:pt x="0" y="0"/>
                        </a:lnTo>
                        <a:lnTo>
                          <a:pt x="2" y="2"/>
                        </a:lnTo>
                        <a:lnTo>
                          <a:pt x="10" y="10"/>
                        </a:lnTo>
                        <a:lnTo>
                          <a:pt x="22" y="21"/>
                        </a:lnTo>
                        <a:lnTo>
                          <a:pt x="38" y="35"/>
                        </a:lnTo>
                        <a:lnTo>
                          <a:pt x="58" y="50"/>
                        </a:lnTo>
                        <a:lnTo>
                          <a:pt x="82" y="65"/>
                        </a:lnTo>
                        <a:lnTo>
                          <a:pt x="109" y="80"/>
                        </a:lnTo>
                        <a:lnTo>
                          <a:pt x="139" y="92"/>
                        </a:lnTo>
                        <a:lnTo>
                          <a:pt x="173" y="103"/>
                        </a:lnTo>
                        <a:lnTo>
                          <a:pt x="207" y="108"/>
                        </a:lnTo>
                        <a:lnTo>
                          <a:pt x="245" y="111"/>
                        </a:lnTo>
                        <a:lnTo>
                          <a:pt x="284" y="106"/>
                        </a:lnTo>
                        <a:lnTo>
                          <a:pt x="326" y="95"/>
                        </a:lnTo>
                        <a:lnTo>
                          <a:pt x="367" y="75"/>
                        </a:lnTo>
                        <a:lnTo>
                          <a:pt x="411" y="47"/>
                        </a:lnTo>
                        <a:lnTo>
                          <a:pt x="455" y="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4371" name="Freeform 51"/>
                  <p:cNvSpPr>
                    <a:spLocks/>
                  </p:cNvSpPr>
                  <p:nvPr/>
                </p:nvSpPr>
                <p:spPr bwMode="auto">
                  <a:xfrm>
                    <a:off x="1658" y="3747"/>
                    <a:ext cx="221" cy="91"/>
                  </a:xfrm>
                  <a:custGeom>
                    <a:avLst/>
                    <a:gdLst/>
                    <a:ahLst/>
                    <a:cxnLst>
                      <a:cxn ang="0">
                        <a:pos x="287" y="12"/>
                      </a:cxn>
                      <a:cxn ang="0">
                        <a:pos x="281" y="20"/>
                      </a:cxn>
                      <a:cxn ang="0">
                        <a:pos x="266" y="31"/>
                      </a:cxn>
                      <a:cxn ang="0">
                        <a:pos x="243" y="45"/>
                      </a:cxn>
                      <a:cxn ang="0">
                        <a:pos x="210" y="56"/>
                      </a:cxn>
                      <a:cxn ang="0">
                        <a:pos x="166" y="59"/>
                      </a:cxn>
                      <a:cxn ang="0">
                        <a:pos x="110" y="53"/>
                      </a:cxn>
                      <a:cxn ang="0">
                        <a:pos x="41" y="35"/>
                      </a:cxn>
                      <a:cxn ang="0">
                        <a:pos x="2" y="20"/>
                      </a:cxn>
                      <a:cxn ang="0">
                        <a:pos x="15" y="26"/>
                      </a:cxn>
                      <a:cxn ang="0">
                        <a:pos x="38" y="37"/>
                      </a:cxn>
                      <a:cxn ang="0">
                        <a:pos x="70" y="51"/>
                      </a:cxn>
                      <a:cxn ang="0">
                        <a:pos x="107" y="65"/>
                      </a:cxn>
                      <a:cxn ang="0">
                        <a:pos x="147" y="77"/>
                      </a:cxn>
                      <a:cxn ang="0">
                        <a:pos x="187" y="87"/>
                      </a:cxn>
                      <a:cxn ang="0">
                        <a:pos x="225" y="90"/>
                      </a:cxn>
                      <a:cxn ang="0">
                        <a:pos x="239" y="90"/>
                      </a:cxn>
                      <a:cxn ang="0">
                        <a:pos x="211" y="97"/>
                      </a:cxn>
                      <a:cxn ang="0">
                        <a:pos x="162" y="100"/>
                      </a:cxn>
                      <a:cxn ang="0">
                        <a:pos x="96" y="91"/>
                      </a:cxn>
                      <a:cxn ang="0">
                        <a:pos x="60" y="80"/>
                      </a:cxn>
                      <a:cxn ang="0">
                        <a:pos x="70" y="87"/>
                      </a:cxn>
                      <a:cxn ang="0">
                        <a:pos x="91" y="98"/>
                      </a:cxn>
                      <a:cxn ang="0">
                        <a:pos x="119" y="110"/>
                      </a:cxn>
                      <a:cxn ang="0">
                        <a:pos x="155" y="120"/>
                      </a:cxn>
                      <a:cxn ang="0">
                        <a:pos x="197" y="126"/>
                      </a:cxn>
                      <a:cxn ang="0">
                        <a:pos x="244" y="122"/>
                      </a:cxn>
                      <a:cxn ang="0">
                        <a:pos x="295" y="109"/>
                      </a:cxn>
                      <a:cxn ang="0">
                        <a:pos x="325" y="90"/>
                      </a:cxn>
                      <a:cxn ang="0">
                        <a:pos x="342" y="56"/>
                      </a:cxn>
                      <a:cxn ang="0">
                        <a:pos x="351" y="16"/>
                      </a:cxn>
                      <a:cxn ang="0">
                        <a:pos x="324" y="0"/>
                      </a:cxn>
                    </a:cxnLst>
                    <a:rect l="0" t="0" r="r" b="b"/>
                    <a:pathLst>
                      <a:path w="351" h="126">
                        <a:moveTo>
                          <a:pt x="288" y="11"/>
                        </a:moveTo>
                        <a:lnTo>
                          <a:pt x="287" y="12"/>
                        </a:lnTo>
                        <a:lnTo>
                          <a:pt x="285" y="15"/>
                        </a:lnTo>
                        <a:lnTo>
                          <a:pt x="281" y="20"/>
                        </a:lnTo>
                        <a:lnTo>
                          <a:pt x="274" y="26"/>
                        </a:lnTo>
                        <a:lnTo>
                          <a:pt x="266" y="31"/>
                        </a:lnTo>
                        <a:lnTo>
                          <a:pt x="256" y="38"/>
                        </a:lnTo>
                        <a:lnTo>
                          <a:pt x="243" y="45"/>
                        </a:lnTo>
                        <a:lnTo>
                          <a:pt x="228" y="51"/>
                        </a:lnTo>
                        <a:lnTo>
                          <a:pt x="210" y="56"/>
                        </a:lnTo>
                        <a:lnTo>
                          <a:pt x="189" y="58"/>
                        </a:lnTo>
                        <a:lnTo>
                          <a:pt x="166" y="59"/>
                        </a:lnTo>
                        <a:lnTo>
                          <a:pt x="140" y="58"/>
                        </a:lnTo>
                        <a:lnTo>
                          <a:pt x="110" y="53"/>
                        </a:lnTo>
                        <a:lnTo>
                          <a:pt x="76" y="46"/>
                        </a:lnTo>
                        <a:lnTo>
                          <a:pt x="41" y="35"/>
                        </a:lnTo>
                        <a:lnTo>
                          <a:pt x="0" y="19"/>
                        </a:lnTo>
                        <a:lnTo>
                          <a:pt x="2" y="20"/>
                        </a:lnTo>
                        <a:lnTo>
                          <a:pt x="7" y="22"/>
                        </a:lnTo>
                        <a:lnTo>
                          <a:pt x="15" y="26"/>
                        </a:lnTo>
                        <a:lnTo>
                          <a:pt x="26" y="31"/>
                        </a:lnTo>
                        <a:lnTo>
                          <a:pt x="38" y="37"/>
                        </a:lnTo>
                        <a:lnTo>
                          <a:pt x="53" y="44"/>
                        </a:lnTo>
                        <a:lnTo>
                          <a:pt x="70" y="51"/>
                        </a:lnTo>
                        <a:lnTo>
                          <a:pt x="88" y="58"/>
                        </a:lnTo>
                        <a:lnTo>
                          <a:pt x="107" y="65"/>
                        </a:lnTo>
                        <a:lnTo>
                          <a:pt x="127" y="72"/>
                        </a:lnTo>
                        <a:lnTo>
                          <a:pt x="147" y="77"/>
                        </a:lnTo>
                        <a:lnTo>
                          <a:pt x="167" y="83"/>
                        </a:lnTo>
                        <a:lnTo>
                          <a:pt x="187" y="87"/>
                        </a:lnTo>
                        <a:lnTo>
                          <a:pt x="206" y="89"/>
                        </a:lnTo>
                        <a:lnTo>
                          <a:pt x="225" y="90"/>
                        </a:lnTo>
                        <a:lnTo>
                          <a:pt x="242" y="89"/>
                        </a:lnTo>
                        <a:lnTo>
                          <a:pt x="239" y="90"/>
                        </a:lnTo>
                        <a:lnTo>
                          <a:pt x="228" y="94"/>
                        </a:lnTo>
                        <a:lnTo>
                          <a:pt x="211" y="97"/>
                        </a:lnTo>
                        <a:lnTo>
                          <a:pt x="189" y="99"/>
                        </a:lnTo>
                        <a:lnTo>
                          <a:pt x="162" y="100"/>
                        </a:lnTo>
                        <a:lnTo>
                          <a:pt x="130" y="98"/>
                        </a:lnTo>
                        <a:lnTo>
                          <a:pt x="96" y="91"/>
                        </a:lnTo>
                        <a:lnTo>
                          <a:pt x="59" y="79"/>
                        </a:lnTo>
                        <a:lnTo>
                          <a:pt x="60" y="80"/>
                        </a:lnTo>
                        <a:lnTo>
                          <a:pt x="65" y="82"/>
                        </a:lnTo>
                        <a:lnTo>
                          <a:pt x="70" y="87"/>
                        </a:lnTo>
                        <a:lnTo>
                          <a:pt x="80" y="92"/>
                        </a:lnTo>
                        <a:lnTo>
                          <a:pt x="91" y="98"/>
                        </a:lnTo>
                        <a:lnTo>
                          <a:pt x="104" y="104"/>
                        </a:lnTo>
                        <a:lnTo>
                          <a:pt x="119" y="110"/>
                        </a:lnTo>
                        <a:lnTo>
                          <a:pt x="136" y="115"/>
                        </a:lnTo>
                        <a:lnTo>
                          <a:pt x="155" y="120"/>
                        </a:lnTo>
                        <a:lnTo>
                          <a:pt x="175" y="123"/>
                        </a:lnTo>
                        <a:lnTo>
                          <a:pt x="197" y="126"/>
                        </a:lnTo>
                        <a:lnTo>
                          <a:pt x="220" y="125"/>
                        </a:lnTo>
                        <a:lnTo>
                          <a:pt x="244" y="122"/>
                        </a:lnTo>
                        <a:lnTo>
                          <a:pt x="269" y="117"/>
                        </a:lnTo>
                        <a:lnTo>
                          <a:pt x="295" y="109"/>
                        </a:lnTo>
                        <a:lnTo>
                          <a:pt x="322" y="96"/>
                        </a:lnTo>
                        <a:lnTo>
                          <a:pt x="325" y="90"/>
                        </a:lnTo>
                        <a:lnTo>
                          <a:pt x="333" y="75"/>
                        </a:lnTo>
                        <a:lnTo>
                          <a:pt x="342" y="56"/>
                        </a:lnTo>
                        <a:lnTo>
                          <a:pt x="349" y="35"/>
                        </a:lnTo>
                        <a:lnTo>
                          <a:pt x="351" y="16"/>
                        </a:lnTo>
                        <a:lnTo>
                          <a:pt x="344" y="3"/>
                        </a:lnTo>
                        <a:lnTo>
                          <a:pt x="324" y="0"/>
                        </a:lnTo>
                        <a:lnTo>
                          <a:pt x="288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84372" name="Group 52"/>
                <p:cNvGrpSpPr>
                  <a:grpSpLocks/>
                </p:cNvGrpSpPr>
                <p:nvPr/>
              </p:nvGrpSpPr>
              <p:grpSpPr bwMode="auto">
                <a:xfrm>
                  <a:off x="1392" y="3312"/>
                  <a:ext cx="829" cy="321"/>
                  <a:chOff x="1344" y="3333"/>
                  <a:chExt cx="829" cy="321"/>
                </a:xfrm>
              </p:grpSpPr>
              <p:sp>
                <p:nvSpPr>
                  <p:cNvPr id="184373" name="Freeform 53"/>
                  <p:cNvSpPr>
                    <a:spLocks/>
                  </p:cNvSpPr>
                  <p:nvPr/>
                </p:nvSpPr>
                <p:spPr bwMode="auto">
                  <a:xfrm>
                    <a:off x="1344" y="3333"/>
                    <a:ext cx="357" cy="304"/>
                  </a:xfrm>
                  <a:custGeom>
                    <a:avLst/>
                    <a:gdLst/>
                    <a:ahLst/>
                    <a:cxnLst>
                      <a:cxn ang="0">
                        <a:pos x="546" y="126"/>
                      </a:cxn>
                      <a:cxn ang="0">
                        <a:pos x="541" y="123"/>
                      </a:cxn>
                      <a:cxn ang="0">
                        <a:pos x="528" y="116"/>
                      </a:cxn>
                      <a:cxn ang="0">
                        <a:pos x="508" y="106"/>
                      </a:cxn>
                      <a:cxn ang="0">
                        <a:pos x="480" y="93"/>
                      </a:cxn>
                      <a:cxn ang="0">
                        <a:pos x="447" y="80"/>
                      </a:cxn>
                      <a:cxn ang="0">
                        <a:pos x="410" y="63"/>
                      </a:cxn>
                      <a:cxn ang="0">
                        <a:pos x="368" y="48"/>
                      </a:cxn>
                      <a:cxn ang="0">
                        <a:pos x="326" y="33"/>
                      </a:cxn>
                      <a:cxn ang="0">
                        <a:pos x="280" y="21"/>
                      </a:cxn>
                      <a:cxn ang="0">
                        <a:pos x="233" y="10"/>
                      </a:cxn>
                      <a:cxn ang="0">
                        <a:pos x="189" y="4"/>
                      </a:cxn>
                      <a:cxn ang="0">
                        <a:pos x="145" y="0"/>
                      </a:cxn>
                      <a:cxn ang="0">
                        <a:pos x="102" y="2"/>
                      </a:cxn>
                      <a:cxn ang="0">
                        <a:pos x="64" y="10"/>
                      </a:cxn>
                      <a:cxn ang="0">
                        <a:pos x="29" y="25"/>
                      </a:cxn>
                      <a:cxn ang="0">
                        <a:pos x="1" y="47"/>
                      </a:cxn>
                      <a:cxn ang="0">
                        <a:pos x="1" y="52"/>
                      </a:cxn>
                      <a:cxn ang="0">
                        <a:pos x="0" y="63"/>
                      </a:cxn>
                      <a:cxn ang="0">
                        <a:pos x="1" y="83"/>
                      </a:cxn>
                      <a:cxn ang="0">
                        <a:pos x="2" y="107"/>
                      </a:cxn>
                      <a:cxn ang="0">
                        <a:pos x="5" y="136"/>
                      </a:cxn>
                      <a:cxn ang="0">
                        <a:pos x="10" y="168"/>
                      </a:cxn>
                      <a:cxn ang="0">
                        <a:pos x="19" y="202"/>
                      </a:cxn>
                      <a:cxn ang="0">
                        <a:pos x="32" y="236"/>
                      </a:cxn>
                      <a:cxn ang="0">
                        <a:pos x="48" y="272"/>
                      </a:cxn>
                      <a:cxn ang="0">
                        <a:pos x="70" y="305"/>
                      </a:cxn>
                      <a:cxn ang="0">
                        <a:pos x="96" y="336"/>
                      </a:cxn>
                      <a:cxn ang="0">
                        <a:pos x="130" y="363"/>
                      </a:cxn>
                      <a:cxn ang="0">
                        <a:pos x="170" y="386"/>
                      </a:cxn>
                      <a:cxn ang="0">
                        <a:pos x="218" y="402"/>
                      </a:cxn>
                      <a:cxn ang="0">
                        <a:pos x="274" y="411"/>
                      </a:cxn>
                      <a:cxn ang="0">
                        <a:pos x="338" y="412"/>
                      </a:cxn>
                      <a:cxn ang="0">
                        <a:pos x="341" y="412"/>
                      </a:cxn>
                      <a:cxn ang="0">
                        <a:pos x="345" y="411"/>
                      </a:cxn>
                      <a:cxn ang="0">
                        <a:pos x="352" y="411"/>
                      </a:cxn>
                      <a:cxn ang="0">
                        <a:pos x="363" y="409"/>
                      </a:cxn>
                      <a:cxn ang="0">
                        <a:pos x="375" y="407"/>
                      </a:cxn>
                      <a:cxn ang="0">
                        <a:pos x="389" y="402"/>
                      </a:cxn>
                      <a:cxn ang="0">
                        <a:pos x="404" y="397"/>
                      </a:cxn>
                      <a:cxn ang="0">
                        <a:pos x="420" y="391"/>
                      </a:cxn>
                      <a:cxn ang="0">
                        <a:pos x="436" y="383"/>
                      </a:cxn>
                      <a:cxn ang="0">
                        <a:pos x="452" y="373"/>
                      </a:cxn>
                      <a:cxn ang="0">
                        <a:pos x="469" y="362"/>
                      </a:cxn>
                      <a:cxn ang="0">
                        <a:pos x="484" y="347"/>
                      </a:cxn>
                      <a:cxn ang="0">
                        <a:pos x="497" y="331"/>
                      </a:cxn>
                      <a:cxn ang="0">
                        <a:pos x="510" y="312"/>
                      </a:cxn>
                      <a:cxn ang="0">
                        <a:pos x="522" y="290"/>
                      </a:cxn>
                      <a:cxn ang="0">
                        <a:pos x="530" y="266"/>
                      </a:cxn>
                      <a:cxn ang="0">
                        <a:pos x="532" y="263"/>
                      </a:cxn>
                      <a:cxn ang="0">
                        <a:pos x="540" y="251"/>
                      </a:cxn>
                      <a:cxn ang="0">
                        <a:pos x="549" y="236"/>
                      </a:cxn>
                      <a:cxn ang="0">
                        <a:pos x="557" y="215"/>
                      </a:cxn>
                      <a:cxn ang="0">
                        <a:pos x="564" y="194"/>
                      </a:cxn>
                      <a:cxn ang="0">
                        <a:pos x="565" y="169"/>
                      </a:cxn>
                      <a:cxn ang="0">
                        <a:pos x="561" y="146"/>
                      </a:cxn>
                      <a:cxn ang="0">
                        <a:pos x="546" y="126"/>
                      </a:cxn>
                    </a:cxnLst>
                    <a:rect l="0" t="0" r="r" b="b"/>
                    <a:pathLst>
                      <a:path w="565" h="412">
                        <a:moveTo>
                          <a:pt x="546" y="126"/>
                        </a:moveTo>
                        <a:lnTo>
                          <a:pt x="541" y="123"/>
                        </a:lnTo>
                        <a:lnTo>
                          <a:pt x="528" y="116"/>
                        </a:lnTo>
                        <a:lnTo>
                          <a:pt x="508" y="106"/>
                        </a:lnTo>
                        <a:lnTo>
                          <a:pt x="480" y="93"/>
                        </a:lnTo>
                        <a:lnTo>
                          <a:pt x="447" y="80"/>
                        </a:lnTo>
                        <a:lnTo>
                          <a:pt x="410" y="63"/>
                        </a:lnTo>
                        <a:lnTo>
                          <a:pt x="368" y="48"/>
                        </a:lnTo>
                        <a:lnTo>
                          <a:pt x="326" y="33"/>
                        </a:lnTo>
                        <a:lnTo>
                          <a:pt x="280" y="21"/>
                        </a:lnTo>
                        <a:lnTo>
                          <a:pt x="233" y="10"/>
                        </a:lnTo>
                        <a:lnTo>
                          <a:pt x="189" y="4"/>
                        </a:lnTo>
                        <a:lnTo>
                          <a:pt x="145" y="0"/>
                        </a:lnTo>
                        <a:lnTo>
                          <a:pt x="102" y="2"/>
                        </a:lnTo>
                        <a:lnTo>
                          <a:pt x="64" y="10"/>
                        </a:lnTo>
                        <a:lnTo>
                          <a:pt x="29" y="25"/>
                        </a:lnTo>
                        <a:lnTo>
                          <a:pt x="1" y="47"/>
                        </a:lnTo>
                        <a:lnTo>
                          <a:pt x="1" y="52"/>
                        </a:lnTo>
                        <a:lnTo>
                          <a:pt x="0" y="63"/>
                        </a:lnTo>
                        <a:lnTo>
                          <a:pt x="1" y="83"/>
                        </a:lnTo>
                        <a:lnTo>
                          <a:pt x="2" y="107"/>
                        </a:lnTo>
                        <a:lnTo>
                          <a:pt x="5" y="136"/>
                        </a:lnTo>
                        <a:lnTo>
                          <a:pt x="10" y="168"/>
                        </a:lnTo>
                        <a:lnTo>
                          <a:pt x="19" y="202"/>
                        </a:lnTo>
                        <a:lnTo>
                          <a:pt x="32" y="236"/>
                        </a:lnTo>
                        <a:lnTo>
                          <a:pt x="48" y="272"/>
                        </a:lnTo>
                        <a:lnTo>
                          <a:pt x="70" y="305"/>
                        </a:lnTo>
                        <a:lnTo>
                          <a:pt x="96" y="336"/>
                        </a:lnTo>
                        <a:lnTo>
                          <a:pt x="130" y="363"/>
                        </a:lnTo>
                        <a:lnTo>
                          <a:pt x="170" y="386"/>
                        </a:lnTo>
                        <a:lnTo>
                          <a:pt x="218" y="402"/>
                        </a:lnTo>
                        <a:lnTo>
                          <a:pt x="274" y="411"/>
                        </a:lnTo>
                        <a:lnTo>
                          <a:pt x="338" y="412"/>
                        </a:lnTo>
                        <a:lnTo>
                          <a:pt x="341" y="412"/>
                        </a:lnTo>
                        <a:lnTo>
                          <a:pt x="345" y="411"/>
                        </a:lnTo>
                        <a:lnTo>
                          <a:pt x="352" y="411"/>
                        </a:lnTo>
                        <a:lnTo>
                          <a:pt x="363" y="409"/>
                        </a:lnTo>
                        <a:lnTo>
                          <a:pt x="375" y="407"/>
                        </a:lnTo>
                        <a:lnTo>
                          <a:pt x="389" y="402"/>
                        </a:lnTo>
                        <a:lnTo>
                          <a:pt x="404" y="397"/>
                        </a:lnTo>
                        <a:lnTo>
                          <a:pt x="420" y="391"/>
                        </a:lnTo>
                        <a:lnTo>
                          <a:pt x="436" y="383"/>
                        </a:lnTo>
                        <a:lnTo>
                          <a:pt x="452" y="373"/>
                        </a:lnTo>
                        <a:lnTo>
                          <a:pt x="469" y="362"/>
                        </a:lnTo>
                        <a:lnTo>
                          <a:pt x="484" y="347"/>
                        </a:lnTo>
                        <a:lnTo>
                          <a:pt x="497" y="331"/>
                        </a:lnTo>
                        <a:lnTo>
                          <a:pt x="510" y="312"/>
                        </a:lnTo>
                        <a:lnTo>
                          <a:pt x="522" y="290"/>
                        </a:lnTo>
                        <a:lnTo>
                          <a:pt x="530" y="266"/>
                        </a:lnTo>
                        <a:lnTo>
                          <a:pt x="532" y="263"/>
                        </a:lnTo>
                        <a:lnTo>
                          <a:pt x="540" y="251"/>
                        </a:lnTo>
                        <a:lnTo>
                          <a:pt x="549" y="236"/>
                        </a:lnTo>
                        <a:lnTo>
                          <a:pt x="557" y="215"/>
                        </a:lnTo>
                        <a:lnTo>
                          <a:pt x="564" y="194"/>
                        </a:lnTo>
                        <a:lnTo>
                          <a:pt x="565" y="169"/>
                        </a:lnTo>
                        <a:lnTo>
                          <a:pt x="561" y="146"/>
                        </a:lnTo>
                        <a:lnTo>
                          <a:pt x="546" y="1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84374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1383" y="3364"/>
                    <a:ext cx="790" cy="290"/>
                    <a:chOff x="1383" y="3364"/>
                    <a:chExt cx="790" cy="290"/>
                  </a:xfrm>
                </p:grpSpPr>
                <p:sp>
                  <p:nvSpPr>
                    <p:cNvPr id="184375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1793" y="3364"/>
                      <a:ext cx="380" cy="290"/>
                    </a:xfrm>
                    <a:custGeom>
                      <a:avLst/>
                      <a:gdLst/>
                      <a:ahLst/>
                      <a:cxnLst>
                        <a:cxn ang="0">
                          <a:pos x="2" y="90"/>
                        </a:cxn>
                        <a:cxn ang="0">
                          <a:pos x="5" y="87"/>
                        </a:cxn>
                        <a:cxn ang="0">
                          <a:pos x="17" y="83"/>
                        </a:cxn>
                        <a:cxn ang="0">
                          <a:pos x="35" y="75"/>
                        </a:cxn>
                        <a:cxn ang="0">
                          <a:pos x="60" y="64"/>
                        </a:cxn>
                        <a:cxn ang="0">
                          <a:pos x="90" y="54"/>
                        </a:cxn>
                        <a:cxn ang="0">
                          <a:pos x="124" y="42"/>
                        </a:cxn>
                        <a:cxn ang="0">
                          <a:pos x="163" y="31"/>
                        </a:cxn>
                        <a:cxn ang="0">
                          <a:pos x="206" y="19"/>
                        </a:cxn>
                        <a:cxn ang="0">
                          <a:pos x="251" y="11"/>
                        </a:cxn>
                        <a:cxn ang="0">
                          <a:pos x="299" y="4"/>
                        </a:cxn>
                        <a:cxn ang="0">
                          <a:pos x="349" y="0"/>
                        </a:cxn>
                        <a:cxn ang="0">
                          <a:pos x="400" y="0"/>
                        </a:cxn>
                        <a:cxn ang="0">
                          <a:pos x="450" y="4"/>
                        </a:cxn>
                        <a:cxn ang="0">
                          <a:pos x="501" y="13"/>
                        </a:cxn>
                        <a:cxn ang="0">
                          <a:pos x="552" y="28"/>
                        </a:cxn>
                        <a:cxn ang="0">
                          <a:pos x="600" y="50"/>
                        </a:cxn>
                        <a:cxn ang="0">
                          <a:pos x="600" y="55"/>
                        </a:cxn>
                        <a:cxn ang="0">
                          <a:pos x="599" y="66"/>
                        </a:cxn>
                        <a:cxn ang="0">
                          <a:pos x="597" y="86"/>
                        </a:cxn>
                        <a:cxn ang="0">
                          <a:pos x="593" y="110"/>
                        </a:cxn>
                        <a:cxn ang="0">
                          <a:pos x="587" y="139"/>
                        </a:cxn>
                        <a:cxn ang="0">
                          <a:pos x="578" y="171"/>
                        </a:cxn>
                        <a:cxn ang="0">
                          <a:pos x="565" y="205"/>
                        </a:cxn>
                        <a:cxn ang="0">
                          <a:pos x="549" y="238"/>
                        </a:cxn>
                        <a:cxn ang="0">
                          <a:pos x="529" y="273"/>
                        </a:cxn>
                        <a:cxn ang="0">
                          <a:pos x="502" y="304"/>
                        </a:cxn>
                        <a:cxn ang="0">
                          <a:pos x="471" y="333"/>
                        </a:cxn>
                        <a:cxn ang="0">
                          <a:pos x="432" y="358"/>
                        </a:cxn>
                        <a:cxn ang="0">
                          <a:pos x="387" y="376"/>
                        </a:cxn>
                        <a:cxn ang="0">
                          <a:pos x="335" y="389"/>
                        </a:cxn>
                        <a:cxn ang="0">
                          <a:pos x="275" y="394"/>
                        </a:cxn>
                        <a:cxn ang="0">
                          <a:pos x="206" y="389"/>
                        </a:cxn>
                        <a:cxn ang="0">
                          <a:pos x="204" y="389"/>
                        </a:cxn>
                        <a:cxn ang="0">
                          <a:pos x="199" y="388"/>
                        </a:cxn>
                        <a:cxn ang="0">
                          <a:pos x="191" y="386"/>
                        </a:cxn>
                        <a:cxn ang="0">
                          <a:pos x="181" y="383"/>
                        </a:cxn>
                        <a:cxn ang="0">
                          <a:pos x="168" y="380"/>
                        </a:cxn>
                        <a:cxn ang="0">
                          <a:pos x="153" y="374"/>
                        </a:cxn>
                        <a:cxn ang="0">
                          <a:pos x="138" y="368"/>
                        </a:cxn>
                        <a:cxn ang="0">
                          <a:pos x="122" y="360"/>
                        </a:cxn>
                        <a:cxn ang="0">
                          <a:pos x="106" y="350"/>
                        </a:cxn>
                        <a:cxn ang="0">
                          <a:pos x="88" y="338"/>
                        </a:cxn>
                        <a:cxn ang="0">
                          <a:pos x="73" y="326"/>
                        </a:cxn>
                        <a:cxn ang="0">
                          <a:pos x="58" y="310"/>
                        </a:cxn>
                        <a:cxn ang="0">
                          <a:pos x="45" y="292"/>
                        </a:cxn>
                        <a:cxn ang="0">
                          <a:pos x="33" y="272"/>
                        </a:cxn>
                        <a:cxn ang="0">
                          <a:pos x="24" y="250"/>
                        </a:cxn>
                        <a:cxn ang="0">
                          <a:pos x="17" y="224"/>
                        </a:cxn>
                        <a:cxn ang="0">
                          <a:pos x="14" y="205"/>
                        </a:cxn>
                        <a:cxn ang="0">
                          <a:pos x="5" y="160"/>
                        </a:cxn>
                        <a:cxn ang="0">
                          <a:pos x="0" y="114"/>
                        </a:cxn>
                        <a:cxn ang="0">
                          <a:pos x="2" y="90"/>
                        </a:cxn>
                      </a:cxnLst>
                      <a:rect l="0" t="0" r="r" b="b"/>
                      <a:pathLst>
                        <a:path w="600" h="394">
                          <a:moveTo>
                            <a:pt x="2" y="90"/>
                          </a:moveTo>
                          <a:lnTo>
                            <a:pt x="5" y="87"/>
                          </a:lnTo>
                          <a:lnTo>
                            <a:pt x="17" y="83"/>
                          </a:lnTo>
                          <a:lnTo>
                            <a:pt x="35" y="75"/>
                          </a:lnTo>
                          <a:lnTo>
                            <a:pt x="60" y="64"/>
                          </a:lnTo>
                          <a:lnTo>
                            <a:pt x="90" y="54"/>
                          </a:lnTo>
                          <a:lnTo>
                            <a:pt x="124" y="42"/>
                          </a:lnTo>
                          <a:lnTo>
                            <a:pt x="163" y="31"/>
                          </a:lnTo>
                          <a:lnTo>
                            <a:pt x="206" y="19"/>
                          </a:lnTo>
                          <a:lnTo>
                            <a:pt x="251" y="11"/>
                          </a:lnTo>
                          <a:lnTo>
                            <a:pt x="299" y="4"/>
                          </a:lnTo>
                          <a:lnTo>
                            <a:pt x="349" y="0"/>
                          </a:lnTo>
                          <a:lnTo>
                            <a:pt x="400" y="0"/>
                          </a:lnTo>
                          <a:lnTo>
                            <a:pt x="450" y="4"/>
                          </a:lnTo>
                          <a:lnTo>
                            <a:pt x="501" y="13"/>
                          </a:lnTo>
                          <a:lnTo>
                            <a:pt x="552" y="28"/>
                          </a:lnTo>
                          <a:lnTo>
                            <a:pt x="600" y="50"/>
                          </a:lnTo>
                          <a:lnTo>
                            <a:pt x="600" y="55"/>
                          </a:lnTo>
                          <a:lnTo>
                            <a:pt x="599" y="66"/>
                          </a:lnTo>
                          <a:lnTo>
                            <a:pt x="597" y="86"/>
                          </a:lnTo>
                          <a:lnTo>
                            <a:pt x="593" y="110"/>
                          </a:lnTo>
                          <a:lnTo>
                            <a:pt x="587" y="139"/>
                          </a:lnTo>
                          <a:lnTo>
                            <a:pt x="578" y="171"/>
                          </a:lnTo>
                          <a:lnTo>
                            <a:pt x="565" y="205"/>
                          </a:lnTo>
                          <a:lnTo>
                            <a:pt x="549" y="238"/>
                          </a:lnTo>
                          <a:lnTo>
                            <a:pt x="529" y="273"/>
                          </a:lnTo>
                          <a:lnTo>
                            <a:pt x="502" y="304"/>
                          </a:lnTo>
                          <a:lnTo>
                            <a:pt x="471" y="333"/>
                          </a:lnTo>
                          <a:lnTo>
                            <a:pt x="432" y="358"/>
                          </a:lnTo>
                          <a:lnTo>
                            <a:pt x="387" y="376"/>
                          </a:lnTo>
                          <a:lnTo>
                            <a:pt x="335" y="389"/>
                          </a:lnTo>
                          <a:lnTo>
                            <a:pt x="275" y="394"/>
                          </a:lnTo>
                          <a:lnTo>
                            <a:pt x="206" y="389"/>
                          </a:lnTo>
                          <a:lnTo>
                            <a:pt x="204" y="389"/>
                          </a:lnTo>
                          <a:lnTo>
                            <a:pt x="199" y="388"/>
                          </a:lnTo>
                          <a:lnTo>
                            <a:pt x="191" y="386"/>
                          </a:lnTo>
                          <a:lnTo>
                            <a:pt x="181" y="383"/>
                          </a:lnTo>
                          <a:lnTo>
                            <a:pt x="168" y="380"/>
                          </a:lnTo>
                          <a:lnTo>
                            <a:pt x="153" y="374"/>
                          </a:lnTo>
                          <a:lnTo>
                            <a:pt x="138" y="368"/>
                          </a:lnTo>
                          <a:lnTo>
                            <a:pt x="122" y="360"/>
                          </a:lnTo>
                          <a:lnTo>
                            <a:pt x="106" y="350"/>
                          </a:lnTo>
                          <a:lnTo>
                            <a:pt x="88" y="338"/>
                          </a:lnTo>
                          <a:lnTo>
                            <a:pt x="73" y="326"/>
                          </a:lnTo>
                          <a:lnTo>
                            <a:pt x="58" y="310"/>
                          </a:lnTo>
                          <a:lnTo>
                            <a:pt x="45" y="292"/>
                          </a:lnTo>
                          <a:lnTo>
                            <a:pt x="33" y="272"/>
                          </a:lnTo>
                          <a:lnTo>
                            <a:pt x="24" y="250"/>
                          </a:lnTo>
                          <a:lnTo>
                            <a:pt x="17" y="224"/>
                          </a:lnTo>
                          <a:lnTo>
                            <a:pt x="14" y="205"/>
                          </a:lnTo>
                          <a:lnTo>
                            <a:pt x="5" y="160"/>
                          </a:lnTo>
                          <a:lnTo>
                            <a:pt x="0" y="114"/>
                          </a:lnTo>
                          <a:lnTo>
                            <a:pt x="2" y="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84376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1654" y="3417"/>
                      <a:ext cx="183" cy="12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5"/>
                        </a:cxn>
                        <a:cxn ang="0">
                          <a:pos x="2" y="153"/>
                        </a:cxn>
                        <a:cxn ang="0">
                          <a:pos x="8" y="150"/>
                        </a:cxn>
                        <a:cxn ang="0">
                          <a:pos x="17" y="147"/>
                        </a:cxn>
                        <a:cxn ang="0">
                          <a:pos x="30" y="141"/>
                        </a:cxn>
                        <a:cxn ang="0">
                          <a:pos x="45" y="135"/>
                        </a:cxn>
                        <a:cxn ang="0">
                          <a:pos x="63" y="129"/>
                        </a:cxn>
                        <a:cxn ang="0">
                          <a:pos x="83" y="124"/>
                        </a:cxn>
                        <a:cxn ang="0">
                          <a:pos x="103" y="119"/>
                        </a:cxn>
                        <a:cxn ang="0">
                          <a:pos x="126" y="115"/>
                        </a:cxn>
                        <a:cxn ang="0">
                          <a:pos x="151" y="114"/>
                        </a:cxn>
                        <a:cxn ang="0">
                          <a:pos x="174" y="114"/>
                        </a:cxn>
                        <a:cxn ang="0">
                          <a:pos x="199" y="118"/>
                        </a:cxn>
                        <a:cxn ang="0">
                          <a:pos x="222" y="124"/>
                        </a:cxn>
                        <a:cxn ang="0">
                          <a:pos x="246" y="134"/>
                        </a:cxn>
                        <a:cxn ang="0">
                          <a:pos x="269" y="148"/>
                        </a:cxn>
                        <a:cxn ang="0">
                          <a:pos x="290" y="166"/>
                        </a:cxn>
                        <a:cxn ang="0">
                          <a:pos x="255" y="44"/>
                        </a:cxn>
                        <a:cxn ang="0">
                          <a:pos x="254" y="43"/>
                        </a:cxn>
                        <a:cxn ang="0">
                          <a:pos x="251" y="41"/>
                        </a:cxn>
                        <a:cxn ang="0">
                          <a:pos x="246" y="37"/>
                        </a:cxn>
                        <a:cxn ang="0">
                          <a:pos x="239" y="33"/>
                        </a:cxn>
                        <a:cxn ang="0">
                          <a:pos x="230" y="27"/>
                        </a:cxn>
                        <a:cxn ang="0">
                          <a:pos x="220" y="21"/>
                        </a:cxn>
                        <a:cxn ang="0">
                          <a:pos x="207" y="15"/>
                        </a:cxn>
                        <a:cxn ang="0">
                          <a:pos x="194" y="11"/>
                        </a:cxn>
                        <a:cxn ang="0">
                          <a:pos x="179" y="6"/>
                        </a:cxn>
                        <a:cxn ang="0">
                          <a:pos x="162" y="3"/>
                        </a:cxn>
                        <a:cxn ang="0">
                          <a:pos x="145" y="0"/>
                        </a:cxn>
                        <a:cxn ang="0">
                          <a:pos x="126" y="0"/>
                        </a:cxn>
                        <a:cxn ang="0">
                          <a:pos x="107" y="1"/>
                        </a:cxn>
                        <a:cxn ang="0">
                          <a:pos x="86" y="6"/>
                        </a:cxn>
                        <a:cxn ang="0">
                          <a:pos x="65" y="13"/>
                        </a:cxn>
                        <a:cxn ang="0">
                          <a:pos x="43" y="22"/>
                        </a:cxn>
                        <a:cxn ang="0">
                          <a:pos x="0" y="155"/>
                        </a:cxn>
                      </a:cxnLst>
                      <a:rect l="0" t="0" r="r" b="b"/>
                      <a:pathLst>
                        <a:path w="290" h="166">
                          <a:moveTo>
                            <a:pt x="0" y="155"/>
                          </a:moveTo>
                          <a:lnTo>
                            <a:pt x="2" y="153"/>
                          </a:lnTo>
                          <a:lnTo>
                            <a:pt x="8" y="150"/>
                          </a:lnTo>
                          <a:lnTo>
                            <a:pt x="17" y="147"/>
                          </a:lnTo>
                          <a:lnTo>
                            <a:pt x="30" y="141"/>
                          </a:lnTo>
                          <a:lnTo>
                            <a:pt x="45" y="135"/>
                          </a:lnTo>
                          <a:lnTo>
                            <a:pt x="63" y="129"/>
                          </a:lnTo>
                          <a:lnTo>
                            <a:pt x="83" y="124"/>
                          </a:lnTo>
                          <a:lnTo>
                            <a:pt x="103" y="119"/>
                          </a:lnTo>
                          <a:lnTo>
                            <a:pt x="126" y="115"/>
                          </a:lnTo>
                          <a:lnTo>
                            <a:pt x="151" y="114"/>
                          </a:lnTo>
                          <a:lnTo>
                            <a:pt x="174" y="114"/>
                          </a:lnTo>
                          <a:lnTo>
                            <a:pt x="199" y="118"/>
                          </a:lnTo>
                          <a:lnTo>
                            <a:pt x="222" y="124"/>
                          </a:lnTo>
                          <a:lnTo>
                            <a:pt x="246" y="134"/>
                          </a:lnTo>
                          <a:lnTo>
                            <a:pt x="269" y="148"/>
                          </a:lnTo>
                          <a:lnTo>
                            <a:pt x="290" y="166"/>
                          </a:lnTo>
                          <a:lnTo>
                            <a:pt x="255" y="44"/>
                          </a:lnTo>
                          <a:lnTo>
                            <a:pt x="254" y="43"/>
                          </a:lnTo>
                          <a:lnTo>
                            <a:pt x="251" y="41"/>
                          </a:lnTo>
                          <a:lnTo>
                            <a:pt x="246" y="37"/>
                          </a:lnTo>
                          <a:lnTo>
                            <a:pt x="239" y="33"/>
                          </a:lnTo>
                          <a:lnTo>
                            <a:pt x="230" y="27"/>
                          </a:lnTo>
                          <a:lnTo>
                            <a:pt x="220" y="21"/>
                          </a:lnTo>
                          <a:lnTo>
                            <a:pt x="207" y="15"/>
                          </a:lnTo>
                          <a:lnTo>
                            <a:pt x="194" y="11"/>
                          </a:lnTo>
                          <a:lnTo>
                            <a:pt x="179" y="6"/>
                          </a:lnTo>
                          <a:lnTo>
                            <a:pt x="162" y="3"/>
                          </a:lnTo>
                          <a:lnTo>
                            <a:pt x="145" y="0"/>
                          </a:lnTo>
                          <a:lnTo>
                            <a:pt x="126" y="0"/>
                          </a:lnTo>
                          <a:lnTo>
                            <a:pt x="107" y="1"/>
                          </a:lnTo>
                          <a:lnTo>
                            <a:pt x="86" y="6"/>
                          </a:lnTo>
                          <a:lnTo>
                            <a:pt x="65" y="13"/>
                          </a:lnTo>
                          <a:lnTo>
                            <a:pt x="43" y="22"/>
                          </a:lnTo>
                          <a:lnTo>
                            <a:pt x="0" y="15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84377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1383" y="3369"/>
                      <a:ext cx="236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12"/>
                        </a:cxn>
                        <a:cxn ang="0">
                          <a:pos x="42" y="4"/>
                        </a:cxn>
                        <a:cxn ang="0">
                          <a:pos x="106" y="0"/>
                        </a:cxn>
                        <a:cxn ang="0">
                          <a:pos x="191" y="13"/>
                        </a:cxn>
                        <a:cxn ang="0">
                          <a:pos x="296" y="52"/>
                        </a:cxn>
                        <a:cxn ang="0">
                          <a:pos x="373" y="97"/>
                        </a:cxn>
                        <a:cxn ang="0">
                          <a:pos x="352" y="87"/>
                        </a:cxn>
                        <a:cxn ang="0">
                          <a:pos x="312" y="68"/>
                        </a:cxn>
                        <a:cxn ang="0">
                          <a:pos x="255" y="49"/>
                        </a:cxn>
                        <a:cxn ang="0">
                          <a:pos x="190" y="38"/>
                        </a:cxn>
                        <a:cxn ang="0">
                          <a:pos x="118" y="41"/>
                        </a:cxn>
                        <a:cxn ang="0">
                          <a:pos x="133" y="43"/>
                        </a:cxn>
                        <a:cxn ang="0">
                          <a:pos x="172" y="51"/>
                        </a:cxn>
                        <a:cxn ang="0">
                          <a:pos x="227" y="66"/>
                        </a:cxn>
                        <a:cxn ang="0">
                          <a:pos x="289" y="93"/>
                        </a:cxn>
                        <a:cxn ang="0">
                          <a:pos x="349" y="129"/>
                        </a:cxn>
                        <a:cxn ang="0">
                          <a:pos x="363" y="143"/>
                        </a:cxn>
                        <a:cxn ang="0">
                          <a:pos x="341" y="133"/>
                        </a:cxn>
                        <a:cxn ang="0">
                          <a:pos x="306" y="118"/>
                        </a:cxn>
                        <a:cxn ang="0">
                          <a:pos x="261" y="103"/>
                        </a:cxn>
                        <a:cxn ang="0">
                          <a:pos x="210" y="94"/>
                        </a:cxn>
                        <a:cxn ang="0">
                          <a:pos x="182" y="95"/>
                        </a:cxn>
                        <a:cxn ang="0">
                          <a:pos x="247" y="128"/>
                        </a:cxn>
                        <a:cxn ang="0">
                          <a:pos x="331" y="182"/>
                        </a:cxn>
                        <a:cxn ang="0">
                          <a:pos x="335" y="195"/>
                        </a:cxn>
                        <a:cxn ang="0">
                          <a:pos x="267" y="169"/>
                        </a:cxn>
                        <a:cxn ang="0">
                          <a:pos x="183" y="150"/>
                        </a:cxn>
                        <a:cxn ang="0">
                          <a:pos x="216" y="169"/>
                        </a:cxn>
                        <a:cxn ang="0">
                          <a:pos x="283" y="207"/>
                        </a:cxn>
                        <a:cxn ang="0">
                          <a:pos x="316" y="232"/>
                        </a:cxn>
                        <a:cxn ang="0">
                          <a:pos x="266" y="217"/>
                        </a:cxn>
                        <a:cxn ang="0">
                          <a:pos x="199" y="203"/>
                        </a:cxn>
                        <a:cxn ang="0">
                          <a:pos x="189" y="207"/>
                        </a:cxn>
                        <a:cxn ang="0">
                          <a:pos x="216" y="229"/>
                        </a:cxn>
                        <a:cxn ang="0">
                          <a:pos x="263" y="268"/>
                        </a:cxn>
                        <a:cxn ang="0">
                          <a:pos x="250" y="262"/>
                        </a:cxn>
                        <a:cxn ang="0">
                          <a:pos x="215" y="252"/>
                        </a:cxn>
                        <a:cxn ang="0">
                          <a:pos x="189" y="248"/>
                        </a:cxn>
                        <a:cxn ang="0">
                          <a:pos x="206" y="264"/>
                        </a:cxn>
                        <a:cxn ang="0">
                          <a:pos x="232" y="291"/>
                        </a:cxn>
                        <a:cxn ang="0">
                          <a:pos x="230" y="299"/>
                        </a:cxn>
                        <a:cxn ang="0">
                          <a:pos x="183" y="293"/>
                        </a:cxn>
                        <a:cxn ang="0">
                          <a:pos x="117" y="270"/>
                        </a:cxn>
                        <a:cxn ang="0">
                          <a:pos x="51" y="214"/>
                        </a:cxn>
                        <a:cxn ang="0">
                          <a:pos x="8" y="113"/>
                        </a:cxn>
                      </a:cxnLst>
                      <a:rect l="0" t="0" r="r" b="b"/>
                      <a:pathLst>
                        <a:path w="374" h="299">
                          <a:moveTo>
                            <a:pt x="0" y="14"/>
                          </a:moveTo>
                          <a:lnTo>
                            <a:pt x="2" y="13"/>
                          </a:lnTo>
                          <a:lnTo>
                            <a:pt x="7" y="12"/>
                          </a:lnTo>
                          <a:lnTo>
                            <a:pt x="16" y="10"/>
                          </a:lnTo>
                          <a:lnTo>
                            <a:pt x="27" y="6"/>
                          </a:lnTo>
                          <a:lnTo>
                            <a:pt x="42" y="4"/>
                          </a:lnTo>
                          <a:lnTo>
                            <a:pt x="61" y="2"/>
                          </a:lnTo>
                          <a:lnTo>
                            <a:pt x="81" y="0"/>
                          </a:lnTo>
                          <a:lnTo>
                            <a:pt x="106" y="0"/>
                          </a:lnTo>
                          <a:lnTo>
                            <a:pt x="131" y="3"/>
                          </a:lnTo>
                          <a:lnTo>
                            <a:pt x="160" y="6"/>
                          </a:lnTo>
                          <a:lnTo>
                            <a:pt x="191" y="13"/>
                          </a:lnTo>
                          <a:lnTo>
                            <a:pt x="223" y="22"/>
                          </a:lnTo>
                          <a:lnTo>
                            <a:pt x="259" y="35"/>
                          </a:lnTo>
                          <a:lnTo>
                            <a:pt x="296" y="52"/>
                          </a:lnTo>
                          <a:lnTo>
                            <a:pt x="334" y="73"/>
                          </a:lnTo>
                          <a:lnTo>
                            <a:pt x="374" y="98"/>
                          </a:lnTo>
                          <a:lnTo>
                            <a:pt x="373" y="97"/>
                          </a:lnTo>
                          <a:lnTo>
                            <a:pt x="368" y="95"/>
                          </a:lnTo>
                          <a:lnTo>
                            <a:pt x="361" y="91"/>
                          </a:lnTo>
                          <a:lnTo>
                            <a:pt x="352" y="87"/>
                          </a:lnTo>
                          <a:lnTo>
                            <a:pt x="341" y="81"/>
                          </a:lnTo>
                          <a:lnTo>
                            <a:pt x="327" y="74"/>
                          </a:lnTo>
                          <a:lnTo>
                            <a:pt x="312" y="68"/>
                          </a:lnTo>
                          <a:lnTo>
                            <a:pt x="295" y="61"/>
                          </a:lnTo>
                          <a:lnTo>
                            <a:pt x="276" y="55"/>
                          </a:lnTo>
                          <a:lnTo>
                            <a:pt x="255" y="49"/>
                          </a:lnTo>
                          <a:lnTo>
                            <a:pt x="235" y="44"/>
                          </a:lnTo>
                          <a:lnTo>
                            <a:pt x="213" y="41"/>
                          </a:lnTo>
                          <a:lnTo>
                            <a:pt x="190" y="38"/>
                          </a:lnTo>
                          <a:lnTo>
                            <a:pt x="167" y="37"/>
                          </a:lnTo>
                          <a:lnTo>
                            <a:pt x="142" y="37"/>
                          </a:lnTo>
                          <a:lnTo>
                            <a:pt x="118" y="41"/>
                          </a:lnTo>
                          <a:lnTo>
                            <a:pt x="121" y="41"/>
                          </a:lnTo>
                          <a:lnTo>
                            <a:pt x="125" y="42"/>
                          </a:lnTo>
                          <a:lnTo>
                            <a:pt x="133" y="43"/>
                          </a:lnTo>
                          <a:lnTo>
                            <a:pt x="144" y="45"/>
                          </a:lnTo>
                          <a:lnTo>
                            <a:pt x="157" y="48"/>
                          </a:lnTo>
                          <a:lnTo>
                            <a:pt x="172" y="51"/>
                          </a:lnTo>
                          <a:lnTo>
                            <a:pt x="189" y="55"/>
                          </a:lnTo>
                          <a:lnTo>
                            <a:pt x="207" y="60"/>
                          </a:lnTo>
                          <a:lnTo>
                            <a:pt x="227" y="66"/>
                          </a:lnTo>
                          <a:lnTo>
                            <a:pt x="247" y="74"/>
                          </a:lnTo>
                          <a:lnTo>
                            <a:pt x="268" y="82"/>
                          </a:lnTo>
                          <a:lnTo>
                            <a:pt x="289" y="93"/>
                          </a:lnTo>
                          <a:lnTo>
                            <a:pt x="310" y="103"/>
                          </a:lnTo>
                          <a:lnTo>
                            <a:pt x="329" y="116"/>
                          </a:lnTo>
                          <a:lnTo>
                            <a:pt x="349" y="129"/>
                          </a:lnTo>
                          <a:lnTo>
                            <a:pt x="367" y="146"/>
                          </a:lnTo>
                          <a:lnTo>
                            <a:pt x="366" y="144"/>
                          </a:lnTo>
                          <a:lnTo>
                            <a:pt x="363" y="143"/>
                          </a:lnTo>
                          <a:lnTo>
                            <a:pt x="357" y="140"/>
                          </a:lnTo>
                          <a:lnTo>
                            <a:pt x="350" y="136"/>
                          </a:lnTo>
                          <a:lnTo>
                            <a:pt x="341" y="133"/>
                          </a:lnTo>
                          <a:lnTo>
                            <a:pt x="330" y="128"/>
                          </a:lnTo>
                          <a:lnTo>
                            <a:pt x="319" y="123"/>
                          </a:lnTo>
                          <a:lnTo>
                            <a:pt x="306" y="118"/>
                          </a:lnTo>
                          <a:lnTo>
                            <a:pt x="291" y="112"/>
                          </a:lnTo>
                          <a:lnTo>
                            <a:pt x="276" y="108"/>
                          </a:lnTo>
                          <a:lnTo>
                            <a:pt x="261" y="103"/>
                          </a:lnTo>
                          <a:lnTo>
                            <a:pt x="244" y="100"/>
                          </a:lnTo>
                          <a:lnTo>
                            <a:pt x="228" y="96"/>
                          </a:lnTo>
                          <a:lnTo>
                            <a:pt x="210" y="94"/>
                          </a:lnTo>
                          <a:lnTo>
                            <a:pt x="193" y="93"/>
                          </a:lnTo>
                          <a:lnTo>
                            <a:pt x="176" y="93"/>
                          </a:lnTo>
                          <a:lnTo>
                            <a:pt x="182" y="95"/>
                          </a:lnTo>
                          <a:lnTo>
                            <a:pt x="197" y="103"/>
                          </a:lnTo>
                          <a:lnTo>
                            <a:pt x="220" y="113"/>
                          </a:lnTo>
                          <a:lnTo>
                            <a:pt x="247" y="128"/>
                          </a:lnTo>
                          <a:lnTo>
                            <a:pt x="276" y="144"/>
                          </a:lnTo>
                          <a:lnTo>
                            <a:pt x="305" y="163"/>
                          </a:lnTo>
                          <a:lnTo>
                            <a:pt x="331" y="182"/>
                          </a:lnTo>
                          <a:lnTo>
                            <a:pt x="352" y="202"/>
                          </a:lnTo>
                          <a:lnTo>
                            <a:pt x="348" y="200"/>
                          </a:lnTo>
                          <a:lnTo>
                            <a:pt x="335" y="195"/>
                          </a:lnTo>
                          <a:lnTo>
                            <a:pt x="316" y="187"/>
                          </a:lnTo>
                          <a:lnTo>
                            <a:pt x="293" y="178"/>
                          </a:lnTo>
                          <a:lnTo>
                            <a:pt x="267" y="169"/>
                          </a:lnTo>
                          <a:lnTo>
                            <a:pt x="238" y="161"/>
                          </a:lnTo>
                          <a:lnTo>
                            <a:pt x="210" y="154"/>
                          </a:lnTo>
                          <a:lnTo>
                            <a:pt x="183" y="150"/>
                          </a:lnTo>
                          <a:lnTo>
                            <a:pt x="187" y="152"/>
                          </a:lnTo>
                          <a:lnTo>
                            <a:pt x="199" y="158"/>
                          </a:lnTo>
                          <a:lnTo>
                            <a:pt x="216" y="169"/>
                          </a:lnTo>
                          <a:lnTo>
                            <a:pt x="238" y="180"/>
                          </a:lnTo>
                          <a:lnTo>
                            <a:pt x="261" y="193"/>
                          </a:lnTo>
                          <a:lnTo>
                            <a:pt x="283" y="207"/>
                          </a:lnTo>
                          <a:lnTo>
                            <a:pt x="304" y="220"/>
                          </a:lnTo>
                          <a:lnTo>
                            <a:pt x="321" y="233"/>
                          </a:lnTo>
                          <a:lnTo>
                            <a:pt x="316" y="232"/>
                          </a:lnTo>
                          <a:lnTo>
                            <a:pt x="305" y="229"/>
                          </a:lnTo>
                          <a:lnTo>
                            <a:pt x="287" y="223"/>
                          </a:lnTo>
                          <a:lnTo>
                            <a:pt x="266" y="217"/>
                          </a:lnTo>
                          <a:lnTo>
                            <a:pt x="243" y="212"/>
                          </a:lnTo>
                          <a:lnTo>
                            <a:pt x="220" y="207"/>
                          </a:lnTo>
                          <a:lnTo>
                            <a:pt x="199" y="203"/>
                          </a:lnTo>
                          <a:lnTo>
                            <a:pt x="183" y="202"/>
                          </a:lnTo>
                          <a:lnTo>
                            <a:pt x="184" y="203"/>
                          </a:lnTo>
                          <a:lnTo>
                            <a:pt x="189" y="207"/>
                          </a:lnTo>
                          <a:lnTo>
                            <a:pt x="195" y="211"/>
                          </a:lnTo>
                          <a:lnTo>
                            <a:pt x="205" y="219"/>
                          </a:lnTo>
                          <a:lnTo>
                            <a:pt x="216" y="229"/>
                          </a:lnTo>
                          <a:lnTo>
                            <a:pt x="230" y="239"/>
                          </a:lnTo>
                          <a:lnTo>
                            <a:pt x="246" y="253"/>
                          </a:lnTo>
                          <a:lnTo>
                            <a:pt x="263" y="268"/>
                          </a:lnTo>
                          <a:lnTo>
                            <a:pt x="262" y="267"/>
                          </a:lnTo>
                          <a:lnTo>
                            <a:pt x="257" y="265"/>
                          </a:lnTo>
                          <a:lnTo>
                            <a:pt x="250" y="262"/>
                          </a:lnTo>
                          <a:lnTo>
                            <a:pt x="239" y="258"/>
                          </a:lnTo>
                          <a:lnTo>
                            <a:pt x="228" y="255"/>
                          </a:lnTo>
                          <a:lnTo>
                            <a:pt x="215" y="252"/>
                          </a:lnTo>
                          <a:lnTo>
                            <a:pt x="201" y="249"/>
                          </a:lnTo>
                          <a:lnTo>
                            <a:pt x="187" y="247"/>
                          </a:lnTo>
                          <a:lnTo>
                            <a:pt x="189" y="248"/>
                          </a:lnTo>
                          <a:lnTo>
                            <a:pt x="193" y="252"/>
                          </a:lnTo>
                          <a:lnTo>
                            <a:pt x="199" y="257"/>
                          </a:lnTo>
                          <a:lnTo>
                            <a:pt x="206" y="264"/>
                          </a:lnTo>
                          <a:lnTo>
                            <a:pt x="214" y="272"/>
                          </a:lnTo>
                          <a:lnTo>
                            <a:pt x="223" y="282"/>
                          </a:lnTo>
                          <a:lnTo>
                            <a:pt x="232" y="291"/>
                          </a:lnTo>
                          <a:lnTo>
                            <a:pt x="240" y="299"/>
                          </a:lnTo>
                          <a:lnTo>
                            <a:pt x="238" y="299"/>
                          </a:lnTo>
                          <a:lnTo>
                            <a:pt x="230" y="299"/>
                          </a:lnTo>
                          <a:lnTo>
                            <a:pt x="217" y="299"/>
                          </a:lnTo>
                          <a:lnTo>
                            <a:pt x="201" y="296"/>
                          </a:lnTo>
                          <a:lnTo>
                            <a:pt x="183" y="293"/>
                          </a:lnTo>
                          <a:lnTo>
                            <a:pt x="162" y="288"/>
                          </a:lnTo>
                          <a:lnTo>
                            <a:pt x="140" y="280"/>
                          </a:lnTo>
                          <a:lnTo>
                            <a:pt x="117" y="270"/>
                          </a:lnTo>
                          <a:lnTo>
                            <a:pt x="94" y="255"/>
                          </a:lnTo>
                          <a:lnTo>
                            <a:pt x="72" y="237"/>
                          </a:lnTo>
                          <a:lnTo>
                            <a:pt x="51" y="214"/>
                          </a:lnTo>
                          <a:lnTo>
                            <a:pt x="34" y="186"/>
                          </a:lnTo>
                          <a:lnTo>
                            <a:pt x="19" y="152"/>
                          </a:lnTo>
                          <a:lnTo>
                            <a:pt x="8" y="113"/>
                          </a:lnTo>
                          <a:lnTo>
                            <a:pt x="1" y="67"/>
                          </a:lnTo>
                          <a:lnTo>
                            <a:pt x="0" y="14"/>
                          </a:lnTo>
                          <a:close/>
                        </a:path>
                      </a:pathLst>
                    </a:custGeom>
                    <a:solidFill>
                      <a:srgbClr val="7F9B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184378" name="Freeform 58"/>
                  <p:cNvSpPr>
                    <a:spLocks/>
                  </p:cNvSpPr>
                  <p:nvPr/>
                </p:nvSpPr>
                <p:spPr bwMode="auto">
                  <a:xfrm>
                    <a:off x="1838" y="3408"/>
                    <a:ext cx="257" cy="195"/>
                  </a:xfrm>
                  <a:custGeom>
                    <a:avLst/>
                    <a:gdLst/>
                    <a:ahLst/>
                    <a:cxnLst>
                      <a:cxn ang="0">
                        <a:pos x="8" y="59"/>
                      </a:cxn>
                      <a:cxn ang="0">
                        <a:pos x="46" y="41"/>
                      </a:cxn>
                      <a:cxn ang="0">
                        <a:pos x="114" y="17"/>
                      </a:cxn>
                      <a:cxn ang="0">
                        <a:pos x="206" y="1"/>
                      </a:cxn>
                      <a:cxn ang="0">
                        <a:pos x="320" y="4"/>
                      </a:cxn>
                      <a:cxn ang="0">
                        <a:pos x="405" y="21"/>
                      </a:cxn>
                      <a:cxn ang="0">
                        <a:pos x="383" y="17"/>
                      </a:cxn>
                      <a:cxn ang="0">
                        <a:pos x="338" y="13"/>
                      </a:cxn>
                      <a:cxn ang="0">
                        <a:pos x="278" y="15"/>
                      </a:cxn>
                      <a:cxn ang="0">
                        <a:pos x="206" y="25"/>
                      </a:cxn>
                      <a:cxn ang="0">
                        <a:pos x="128" y="50"/>
                      </a:cxn>
                      <a:cxn ang="0">
                        <a:pos x="144" y="48"/>
                      </a:cxn>
                      <a:cxn ang="0">
                        <a:pos x="187" y="42"/>
                      </a:cxn>
                      <a:cxn ang="0">
                        <a:pos x="246" y="40"/>
                      </a:cxn>
                      <a:cxn ang="0">
                        <a:pos x="312" y="43"/>
                      </a:cxn>
                      <a:cxn ang="0">
                        <a:pos x="378" y="59"/>
                      </a:cxn>
                      <a:cxn ang="0">
                        <a:pos x="391" y="66"/>
                      </a:cxn>
                      <a:cxn ang="0">
                        <a:pos x="359" y="64"/>
                      </a:cxn>
                      <a:cxn ang="0">
                        <a:pos x="307" y="63"/>
                      </a:cxn>
                      <a:cxn ang="0">
                        <a:pos x="246" y="65"/>
                      </a:cxn>
                      <a:cxn ang="0">
                        <a:pos x="181" y="73"/>
                      </a:cxn>
                      <a:cxn ang="0">
                        <a:pos x="144" y="84"/>
                      </a:cxn>
                      <a:cxn ang="0">
                        <a:pos x="173" y="85"/>
                      </a:cxn>
                      <a:cxn ang="0">
                        <a:pos x="224" y="89"/>
                      </a:cxn>
                      <a:cxn ang="0">
                        <a:pos x="285" y="96"/>
                      </a:cxn>
                      <a:cxn ang="0">
                        <a:pos x="342" y="109"/>
                      </a:cxn>
                      <a:cxn ang="0">
                        <a:pos x="383" y="125"/>
                      </a:cxn>
                      <a:cxn ang="0">
                        <a:pos x="367" y="124"/>
                      </a:cxn>
                      <a:cxn ang="0">
                        <a:pos x="324" y="123"/>
                      </a:cxn>
                      <a:cxn ang="0">
                        <a:pos x="267" y="123"/>
                      </a:cxn>
                      <a:cxn ang="0">
                        <a:pos x="206" y="125"/>
                      </a:cxn>
                      <a:cxn ang="0">
                        <a:pos x="151" y="130"/>
                      </a:cxn>
                      <a:cxn ang="0">
                        <a:pos x="144" y="134"/>
                      </a:cxn>
                      <a:cxn ang="0">
                        <a:pos x="178" y="137"/>
                      </a:cxn>
                      <a:cxn ang="0">
                        <a:pos x="228" y="142"/>
                      </a:cxn>
                      <a:cxn ang="0">
                        <a:pos x="282" y="149"/>
                      </a:cxn>
                      <a:cxn ang="0">
                        <a:pos x="330" y="157"/>
                      </a:cxn>
                      <a:cxn ang="0">
                        <a:pos x="349" y="163"/>
                      </a:cxn>
                      <a:cxn ang="0">
                        <a:pos x="324" y="164"/>
                      </a:cxn>
                      <a:cxn ang="0">
                        <a:pos x="278" y="168"/>
                      </a:cxn>
                      <a:cxn ang="0">
                        <a:pos x="224" y="171"/>
                      </a:cxn>
                      <a:cxn ang="0">
                        <a:pos x="174" y="177"/>
                      </a:cxn>
                      <a:cxn ang="0">
                        <a:pos x="142" y="183"/>
                      </a:cxn>
                      <a:cxn ang="0">
                        <a:pos x="174" y="186"/>
                      </a:cxn>
                      <a:cxn ang="0">
                        <a:pos x="243" y="199"/>
                      </a:cxn>
                      <a:cxn ang="0">
                        <a:pos x="286" y="214"/>
                      </a:cxn>
                      <a:cxn ang="0">
                        <a:pos x="241" y="217"/>
                      </a:cxn>
                      <a:cxn ang="0">
                        <a:pos x="179" y="224"/>
                      </a:cxn>
                      <a:cxn ang="0">
                        <a:pos x="174" y="229"/>
                      </a:cxn>
                      <a:cxn ang="0">
                        <a:pos x="221" y="237"/>
                      </a:cxn>
                      <a:cxn ang="0">
                        <a:pos x="265" y="250"/>
                      </a:cxn>
                      <a:cxn ang="0">
                        <a:pos x="241" y="256"/>
                      </a:cxn>
                      <a:cxn ang="0">
                        <a:pos x="181" y="265"/>
                      </a:cxn>
                      <a:cxn ang="0">
                        <a:pos x="107" y="255"/>
                      </a:cxn>
                      <a:cxn ang="0">
                        <a:pos x="40" y="212"/>
                      </a:cxn>
                      <a:cxn ang="0">
                        <a:pos x="2" y="112"/>
                      </a:cxn>
                    </a:cxnLst>
                    <a:rect l="0" t="0" r="r" b="b"/>
                    <a:pathLst>
                      <a:path w="406" h="265">
                        <a:moveTo>
                          <a:pt x="0" y="64"/>
                        </a:moveTo>
                        <a:lnTo>
                          <a:pt x="2" y="63"/>
                        </a:lnTo>
                        <a:lnTo>
                          <a:pt x="8" y="59"/>
                        </a:lnTo>
                        <a:lnTo>
                          <a:pt x="17" y="55"/>
                        </a:lnTo>
                        <a:lnTo>
                          <a:pt x="30" y="48"/>
                        </a:lnTo>
                        <a:lnTo>
                          <a:pt x="46" y="41"/>
                        </a:lnTo>
                        <a:lnTo>
                          <a:pt x="66" y="33"/>
                        </a:lnTo>
                        <a:lnTo>
                          <a:pt x="89" y="25"/>
                        </a:lnTo>
                        <a:lnTo>
                          <a:pt x="114" y="17"/>
                        </a:lnTo>
                        <a:lnTo>
                          <a:pt x="142" y="11"/>
                        </a:lnTo>
                        <a:lnTo>
                          <a:pt x="173" y="5"/>
                        </a:lnTo>
                        <a:lnTo>
                          <a:pt x="206" y="1"/>
                        </a:lnTo>
                        <a:lnTo>
                          <a:pt x="242" y="0"/>
                        </a:lnTo>
                        <a:lnTo>
                          <a:pt x="280" y="1"/>
                        </a:lnTo>
                        <a:lnTo>
                          <a:pt x="320" y="4"/>
                        </a:lnTo>
                        <a:lnTo>
                          <a:pt x="362" y="11"/>
                        </a:lnTo>
                        <a:lnTo>
                          <a:pt x="406" y="21"/>
                        </a:lnTo>
                        <a:lnTo>
                          <a:pt x="405" y="21"/>
                        </a:lnTo>
                        <a:lnTo>
                          <a:pt x="400" y="20"/>
                        </a:lnTo>
                        <a:lnTo>
                          <a:pt x="392" y="19"/>
                        </a:lnTo>
                        <a:lnTo>
                          <a:pt x="383" y="17"/>
                        </a:lnTo>
                        <a:lnTo>
                          <a:pt x="370" y="16"/>
                        </a:lnTo>
                        <a:lnTo>
                          <a:pt x="355" y="15"/>
                        </a:lnTo>
                        <a:lnTo>
                          <a:pt x="338" y="13"/>
                        </a:lnTo>
                        <a:lnTo>
                          <a:pt x="319" y="13"/>
                        </a:lnTo>
                        <a:lnTo>
                          <a:pt x="300" y="13"/>
                        </a:lnTo>
                        <a:lnTo>
                          <a:pt x="278" y="15"/>
                        </a:lnTo>
                        <a:lnTo>
                          <a:pt x="255" y="17"/>
                        </a:lnTo>
                        <a:lnTo>
                          <a:pt x="231" y="20"/>
                        </a:lnTo>
                        <a:lnTo>
                          <a:pt x="206" y="25"/>
                        </a:lnTo>
                        <a:lnTo>
                          <a:pt x="180" y="32"/>
                        </a:lnTo>
                        <a:lnTo>
                          <a:pt x="155" y="40"/>
                        </a:lnTo>
                        <a:lnTo>
                          <a:pt x="128" y="50"/>
                        </a:lnTo>
                        <a:lnTo>
                          <a:pt x="130" y="50"/>
                        </a:lnTo>
                        <a:lnTo>
                          <a:pt x="135" y="49"/>
                        </a:lnTo>
                        <a:lnTo>
                          <a:pt x="144" y="48"/>
                        </a:lnTo>
                        <a:lnTo>
                          <a:pt x="156" y="46"/>
                        </a:lnTo>
                        <a:lnTo>
                          <a:pt x="171" y="45"/>
                        </a:lnTo>
                        <a:lnTo>
                          <a:pt x="187" y="42"/>
                        </a:lnTo>
                        <a:lnTo>
                          <a:pt x="205" y="41"/>
                        </a:lnTo>
                        <a:lnTo>
                          <a:pt x="225" y="40"/>
                        </a:lnTo>
                        <a:lnTo>
                          <a:pt x="246" y="40"/>
                        </a:lnTo>
                        <a:lnTo>
                          <a:pt x="267" y="40"/>
                        </a:lnTo>
                        <a:lnTo>
                          <a:pt x="291" y="41"/>
                        </a:lnTo>
                        <a:lnTo>
                          <a:pt x="312" y="43"/>
                        </a:lnTo>
                        <a:lnTo>
                          <a:pt x="335" y="47"/>
                        </a:lnTo>
                        <a:lnTo>
                          <a:pt x="357" y="53"/>
                        </a:lnTo>
                        <a:lnTo>
                          <a:pt x="378" y="59"/>
                        </a:lnTo>
                        <a:lnTo>
                          <a:pt x="398" y="68"/>
                        </a:lnTo>
                        <a:lnTo>
                          <a:pt x="395" y="68"/>
                        </a:lnTo>
                        <a:lnTo>
                          <a:pt x="391" y="66"/>
                        </a:lnTo>
                        <a:lnTo>
                          <a:pt x="383" y="66"/>
                        </a:lnTo>
                        <a:lnTo>
                          <a:pt x="371" y="65"/>
                        </a:lnTo>
                        <a:lnTo>
                          <a:pt x="359" y="64"/>
                        </a:lnTo>
                        <a:lnTo>
                          <a:pt x="342" y="64"/>
                        </a:lnTo>
                        <a:lnTo>
                          <a:pt x="325" y="63"/>
                        </a:lnTo>
                        <a:lnTo>
                          <a:pt x="307" y="63"/>
                        </a:lnTo>
                        <a:lnTo>
                          <a:pt x="287" y="63"/>
                        </a:lnTo>
                        <a:lnTo>
                          <a:pt x="266" y="64"/>
                        </a:lnTo>
                        <a:lnTo>
                          <a:pt x="246" y="65"/>
                        </a:lnTo>
                        <a:lnTo>
                          <a:pt x="224" y="68"/>
                        </a:lnTo>
                        <a:lnTo>
                          <a:pt x="202" y="70"/>
                        </a:lnTo>
                        <a:lnTo>
                          <a:pt x="181" y="73"/>
                        </a:lnTo>
                        <a:lnTo>
                          <a:pt x="161" y="78"/>
                        </a:lnTo>
                        <a:lnTo>
                          <a:pt x="142" y="84"/>
                        </a:lnTo>
                        <a:lnTo>
                          <a:pt x="144" y="84"/>
                        </a:lnTo>
                        <a:lnTo>
                          <a:pt x="150" y="84"/>
                        </a:lnTo>
                        <a:lnTo>
                          <a:pt x="160" y="85"/>
                        </a:lnTo>
                        <a:lnTo>
                          <a:pt x="173" y="85"/>
                        </a:lnTo>
                        <a:lnTo>
                          <a:pt x="188" y="86"/>
                        </a:lnTo>
                        <a:lnTo>
                          <a:pt x="205" y="87"/>
                        </a:lnTo>
                        <a:lnTo>
                          <a:pt x="224" y="89"/>
                        </a:lnTo>
                        <a:lnTo>
                          <a:pt x="243" y="92"/>
                        </a:lnTo>
                        <a:lnTo>
                          <a:pt x="264" y="94"/>
                        </a:lnTo>
                        <a:lnTo>
                          <a:pt x="285" y="96"/>
                        </a:lnTo>
                        <a:lnTo>
                          <a:pt x="304" y="100"/>
                        </a:lnTo>
                        <a:lnTo>
                          <a:pt x="324" y="104"/>
                        </a:lnTo>
                        <a:lnTo>
                          <a:pt x="342" y="109"/>
                        </a:lnTo>
                        <a:lnTo>
                          <a:pt x="359" y="114"/>
                        </a:lnTo>
                        <a:lnTo>
                          <a:pt x="372" y="119"/>
                        </a:lnTo>
                        <a:lnTo>
                          <a:pt x="383" y="125"/>
                        </a:lnTo>
                        <a:lnTo>
                          <a:pt x="380" y="125"/>
                        </a:lnTo>
                        <a:lnTo>
                          <a:pt x="375" y="125"/>
                        </a:lnTo>
                        <a:lnTo>
                          <a:pt x="367" y="124"/>
                        </a:lnTo>
                        <a:lnTo>
                          <a:pt x="355" y="124"/>
                        </a:lnTo>
                        <a:lnTo>
                          <a:pt x="340" y="124"/>
                        </a:lnTo>
                        <a:lnTo>
                          <a:pt x="324" y="123"/>
                        </a:lnTo>
                        <a:lnTo>
                          <a:pt x="307" y="123"/>
                        </a:lnTo>
                        <a:lnTo>
                          <a:pt x="287" y="123"/>
                        </a:lnTo>
                        <a:lnTo>
                          <a:pt x="267" y="123"/>
                        </a:lnTo>
                        <a:lnTo>
                          <a:pt x="247" y="123"/>
                        </a:lnTo>
                        <a:lnTo>
                          <a:pt x="226" y="124"/>
                        </a:lnTo>
                        <a:lnTo>
                          <a:pt x="206" y="125"/>
                        </a:lnTo>
                        <a:lnTo>
                          <a:pt x="187" y="126"/>
                        </a:lnTo>
                        <a:lnTo>
                          <a:pt x="168" y="127"/>
                        </a:lnTo>
                        <a:lnTo>
                          <a:pt x="151" y="130"/>
                        </a:lnTo>
                        <a:lnTo>
                          <a:pt x="136" y="133"/>
                        </a:lnTo>
                        <a:lnTo>
                          <a:pt x="138" y="133"/>
                        </a:lnTo>
                        <a:lnTo>
                          <a:pt x="144" y="134"/>
                        </a:lnTo>
                        <a:lnTo>
                          <a:pt x="152" y="134"/>
                        </a:lnTo>
                        <a:lnTo>
                          <a:pt x="164" y="136"/>
                        </a:lnTo>
                        <a:lnTo>
                          <a:pt x="178" y="137"/>
                        </a:lnTo>
                        <a:lnTo>
                          <a:pt x="193" y="139"/>
                        </a:lnTo>
                        <a:lnTo>
                          <a:pt x="210" y="140"/>
                        </a:lnTo>
                        <a:lnTo>
                          <a:pt x="228" y="142"/>
                        </a:lnTo>
                        <a:lnTo>
                          <a:pt x="247" y="145"/>
                        </a:lnTo>
                        <a:lnTo>
                          <a:pt x="265" y="147"/>
                        </a:lnTo>
                        <a:lnTo>
                          <a:pt x="282" y="149"/>
                        </a:lnTo>
                        <a:lnTo>
                          <a:pt x="300" y="152"/>
                        </a:lnTo>
                        <a:lnTo>
                          <a:pt x="316" y="154"/>
                        </a:lnTo>
                        <a:lnTo>
                          <a:pt x="330" y="157"/>
                        </a:lnTo>
                        <a:lnTo>
                          <a:pt x="342" y="160"/>
                        </a:lnTo>
                        <a:lnTo>
                          <a:pt x="352" y="163"/>
                        </a:lnTo>
                        <a:lnTo>
                          <a:pt x="349" y="163"/>
                        </a:lnTo>
                        <a:lnTo>
                          <a:pt x="344" y="163"/>
                        </a:lnTo>
                        <a:lnTo>
                          <a:pt x="335" y="164"/>
                        </a:lnTo>
                        <a:lnTo>
                          <a:pt x="324" y="164"/>
                        </a:lnTo>
                        <a:lnTo>
                          <a:pt x="310" y="165"/>
                        </a:lnTo>
                        <a:lnTo>
                          <a:pt x="295" y="167"/>
                        </a:lnTo>
                        <a:lnTo>
                          <a:pt x="278" y="168"/>
                        </a:lnTo>
                        <a:lnTo>
                          <a:pt x="261" y="169"/>
                        </a:lnTo>
                        <a:lnTo>
                          <a:pt x="242" y="170"/>
                        </a:lnTo>
                        <a:lnTo>
                          <a:pt x="224" y="171"/>
                        </a:lnTo>
                        <a:lnTo>
                          <a:pt x="206" y="174"/>
                        </a:lnTo>
                        <a:lnTo>
                          <a:pt x="190" y="175"/>
                        </a:lnTo>
                        <a:lnTo>
                          <a:pt x="174" y="177"/>
                        </a:lnTo>
                        <a:lnTo>
                          <a:pt x="161" y="178"/>
                        </a:lnTo>
                        <a:lnTo>
                          <a:pt x="150" y="180"/>
                        </a:lnTo>
                        <a:lnTo>
                          <a:pt x="142" y="183"/>
                        </a:lnTo>
                        <a:lnTo>
                          <a:pt x="146" y="183"/>
                        </a:lnTo>
                        <a:lnTo>
                          <a:pt x="157" y="184"/>
                        </a:lnTo>
                        <a:lnTo>
                          <a:pt x="174" y="186"/>
                        </a:lnTo>
                        <a:lnTo>
                          <a:pt x="195" y="190"/>
                        </a:lnTo>
                        <a:lnTo>
                          <a:pt x="219" y="193"/>
                        </a:lnTo>
                        <a:lnTo>
                          <a:pt x="243" y="199"/>
                        </a:lnTo>
                        <a:lnTo>
                          <a:pt x="267" y="206"/>
                        </a:lnTo>
                        <a:lnTo>
                          <a:pt x="289" y="214"/>
                        </a:lnTo>
                        <a:lnTo>
                          <a:pt x="286" y="214"/>
                        </a:lnTo>
                        <a:lnTo>
                          <a:pt x="276" y="215"/>
                        </a:lnTo>
                        <a:lnTo>
                          <a:pt x="259" y="216"/>
                        </a:lnTo>
                        <a:lnTo>
                          <a:pt x="241" y="217"/>
                        </a:lnTo>
                        <a:lnTo>
                          <a:pt x="220" y="218"/>
                        </a:lnTo>
                        <a:lnTo>
                          <a:pt x="199" y="221"/>
                        </a:lnTo>
                        <a:lnTo>
                          <a:pt x="179" y="224"/>
                        </a:lnTo>
                        <a:lnTo>
                          <a:pt x="161" y="227"/>
                        </a:lnTo>
                        <a:lnTo>
                          <a:pt x="165" y="227"/>
                        </a:lnTo>
                        <a:lnTo>
                          <a:pt x="174" y="229"/>
                        </a:lnTo>
                        <a:lnTo>
                          <a:pt x="188" y="230"/>
                        </a:lnTo>
                        <a:lnTo>
                          <a:pt x="204" y="233"/>
                        </a:lnTo>
                        <a:lnTo>
                          <a:pt x="221" y="237"/>
                        </a:lnTo>
                        <a:lnTo>
                          <a:pt x="239" y="240"/>
                        </a:lnTo>
                        <a:lnTo>
                          <a:pt x="254" y="245"/>
                        </a:lnTo>
                        <a:lnTo>
                          <a:pt x="265" y="250"/>
                        </a:lnTo>
                        <a:lnTo>
                          <a:pt x="262" y="251"/>
                        </a:lnTo>
                        <a:lnTo>
                          <a:pt x="254" y="253"/>
                        </a:lnTo>
                        <a:lnTo>
                          <a:pt x="241" y="256"/>
                        </a:lnTo>
                        <a:lnTo>
                          <a:pt x="224" y="260"/>
                        </a:lnTo>
                        <a:lnTo>
                          <a:pt x="203" y="263"/>
                        </a:lnTo>
                        <a:lnTo>
                          <a:pt x="181" y="265"/>
                        </a:lnTo>
                        <a:lnTo>
                          <a:pt x="157" y="265"/>
                        </a:lnTo>
                        <a:lnTo>
                          <a:pt x="132" y="262"/>
                        </a:lnTo>
                        <a:lnTo>
                          <a:pt x="107" y="255"/>
                        </a:lnTo>
                        <a:lnTo>
                          <a:pt x="83" y="246"/>
                        </a:lnTo>
                        <a:lnTo>
                          <a:pt x="60" y="231"/>
                        </a:lnTo>
                        <a:lnTo>
                          <a:pt x="40" y="212"/>
                        </a:lnTo>
                        <a:lnTo>
                          <a:pt x="23" y="185"/>
                        </a:lnTo>
                        <a:lnTo>
                          <a:pt x="11" y="153"/>
                        </a:lnTo>
                        <a:lnTo>
                          <a:pt x="2" y="112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grpSp>
          <p:nvGrpSpPr>
            <p:cNvPr id="184379" name="Group 59"/>
            <p:cNvGrpSpPr>
              <a:grpSpLocks/>
            </p:cNvGrpSpPr>
            <p:nvPr/>
          </p:nvGrpSpPr>
          <p:grpSpPr bwMode="auto">
            <a:xfrm>
              <a:off x="3648" y="1536"/>
              <a:ext cx="311" cy="610"/>
              <a:chOff x="-816" y="2736"/>
              <a:chExt cx="311" cy="610"/>
            </a:xfrm>
          </p:grpSpPr>
          <p:grpSp>
            <p:nvGrpSpPr>
              <p:cNvPr id="184380" name="Group 60"/>
              <p:cNvGrpSpPr>
                <a:grpSpLocks/>
              </p:cNvGrpSpPr>
              <p:nvPr/>
            </p:nvGrpSpPr>
            <p:grpSpPr bwMode="auto">
              <a:xfrm>
                <a:off x="-768" y="2928"/>
                <a:ext cx="213" cy="374"/>
                <a:chOff x="93" y="2882"/>
                <a:chExt cx="213" cy="374"/>
              </a:xfrm>
            </p:grpSpPr>
            <p:sp>
              <p:nvSpPr>
                <p:cNvPr id="184381" name="Freeform 61"/>
                <p:cNvSpPr>
                  <a:spLocks/>
                </p:cNvSpPr>
                <p:nvPr/>
              </p:nvSpPr>
              <p:spPr bwMode="auto">
                <a:xfrm>
                  <a:off x="100" y="2882"/>
                  <a:ext cx="206" cy="374"/>
                </a:xfrm>
                <a:custGeom>
                  <a:avLst/>
                  <a:gdLst/>
                  <a:ahLst/>
                  <a:cxnLst>
                    <a:cxn ang="0">
                      <a:pos x="92" y="11"/>
                    </a:cxn>
                    <a:cxn ang="0">
                      <a:pos x="314" y="0"/>
                    </a:cxn>
                    <a:cxn ang="0">
                      <a:pos x="299" y="262"/>
                    </a:cxn>
                    <a:cxn ang="0">
                      <a:pos x="401" y="355"/>
                    </a:cxn>
                    <a:cxn ang="0">
                      <a:pos x="367" y="425"/>
                    </a:cxn>
                    <a:cxn ang="0">
                      <a:pos x="348" y="534"/>
                    </a:cxn>
                    <a:cxn ang="0">
                      <a:pos x="411" y="728"/>
                    </a:cxn>
                    <a:cxn ang="0">
                      <a:pos x="253" y="747"/>
                    </a:cxn>
                    <a:cxn ang="0">
                      <a:pos x="236" y="615"/>
                    </a:cxn>
                    <a:cxn ang="0">
                      <a:pos x="160" y="680"/>
                    </a:cxn>
                    <a:cxn ang="0">
                      <a:pos x="0" y="625"/>
                    </a:cxn>
                    <a:cxn ang="0">
                      <a:pos x="0" y="431"/>
                    </a:cxn>
                    <a:cxn ang="0">
                      <a:pos x="97" y="298"/>
                    </a:cxn>
                    <a:cxn ang="0">
                      <a:pos x="92" y="11"/>
                    </a:cxn>
                    <a:cxn ang="0">
                      <a:pos x="92" y="11"/>
                    </a:cxn>
                  </a:cxnLst>
                  <a:rect l="0" t="0" r="r" b="b"/>
                  <a:pathLst>
                    <a:path w="411" h="747">
                      <a:moveTo>
                        <a:pt x="92" y="11"/>
                      </a:moveTo>
                      <a:lnTo>
                        <a:pt x="314" y="0"/>
                      </a:lnTo>
                      <a:lnTo>
                        <a:pt x="299" y="262"/>
                      </a:lnTo>
                      <a:lnTo>
                        <a:pt x="401" y="355"/>
                      </a:lnTo>
                      <a:lnTo>
                        <a:pt x="367" y="425"/>
                      </a:lnTo>
                      <a:lnTo>
                        <a:pt x="348" y="534"/>
                      </a:lnTo>
                      <a:lnTo>
                        <a:pt x="411" y="728"/>
                      </a:lnTo>
                      <a:lnTo>
                        <a:pt x="253" y="747"/>
                      </a:lnTo>
                      <a:lnTo>
                        <a:pt x="236" y="615"/>
                      </a:lnTo>
                      <a:lnTo>
                        <a:pt x="160" y="680"/>
                      </a:lnTo>
                      <a:lnTo>
                        <a:pt x="0" y="625"/>
                      </a:lnTo>
                      <a:lnTo>
                        <a:pt x="0" y="431"/>
                      </a:lnTo>
                      <a:lnTo>
                        <a:pt x="97" y="298"/>
                      </a:lnTo>
                      <a:lnTo>
                        <a:pt x="92" y="11"/>
                      </a:lnTo>
                      <a:lnTo>
                        <a:pt x="92" y="11"/>
                      </a:lnTo>
                      <a:close/>
                    </a:path>
                  </a:pathLst>
                </a:custGeom>
                <a:solidFill>
                  <a:srgbClr val="FFC7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382" name="Freeform 62"/>
                <p:cNvSpPr>
                  <a:spLocks/>
                </p:cNvSpPr>
                <p:nvPr/>
              </p:nvSpPr>
              <p:spPr bwMode="auto">
                <a:xfrm>
                  <a:off x="93" y="2888"/>
                  <a:ext cx="191" cy="351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348" y="9"/>
                    </a:cxn>
                    <a:cxn ang="0">
                      <a:pos x="314" y="251"/>
                    </a:cxn>
                    <a:cxn ang="0">
                      <a:pos x="245" y="203"/>
                    </a:cxn>
                    <a:cxn ang="0">
                      <a:pos x="169" y="241"/>
                    </a:cxn>
                    <a:cxn ang="0">
                      <a:pos x="200" y="344"/>
                    </a:cxn>
                    <a:cxn ang="0">
                      <a:pos x="152" y="388"/>
                    </a:cxn>
                    <a:cxn ang="0">
                      <a:pos x="103" y="426"/>
                    </a:cxn>
                    <a:cxn ang="0">
                      <a:pos x="112" y="458"/>
                    </a:cxn>
                    <a:cxn ang="0">
                      <a:pos x="150" y="481"/>
                    </a:cxn>
                    <a:cxn ang="0">
                      <a:pos x="209" y="477"/>
                    </a:cxn>
                    <a:cxn ang="0">
                      <a:pos x="240" y="437"/>
                    </a:cxn>
                    <a:cxn ang="0">
                      <a:pos x="266" y="441"/>
                    </a:cxn>
                    <a:cxn ang="0">
                      <a:pos x="291" y="604"/>
                    </a:cxn>
                    <a:cxn ang="0">
                      <a:pos x="325" y="559"/>
                    </a:cxn>
                    <a:cxn ang="0">
                      <a:pos x="363" y="523"/>
                    </a:cxn>
                    <a:cxn ang="0">
                      <a:pos x="382" y="686"/>
                    </a:cxn>
                    <a:cxn ang="0">
                      <a:pos x="295" y="701"/>
                    </a:cxn>
                    <a:cxn ang="0">
                      <a:pos x="238" y="639"/>
                    </a:cxn>
                    <a:cxn ang="0">
                      <a:pos x="160" y="692"/>
                    </a:cxn>
                    <a:cxn ang="0">
                      <a:pos x="53" y="629"/>
                    </a:cxn>
                    <a:cxn ang="0">
                      <a:pos x="0" y="392"/>
                    </a:cxn>
                    <a:cxn ang="0">
                      <a:pos x="112" y="287"/>
                    </a:cxn>
                    <a:cxn ang="0">
                      <a:pos x="107" y="0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382" h="701">
                      <a:moveTo>
                        <a:pt x="107" y="0"/>
                      </a:moveTo>
                      <a:lnTo>
                        <a:pt x="348" y="9"/>
                      </a:lnTo>
                      <a:lnTo>
                        <a:pt x="314" y="251"/>
                      </a:lnTo>
                      <a:lnTo>
                        <a:pt x="245" y="203"/>
                      </a:lnTo>
                      <a:lnTo>
                        <a:pt x="169" y="241"/>
                      </a:lnTo>
                      <a:lnTo>
                        <a:pt x="200" y="344"/>
                      </a:lnTo>
                      <a:lnTo>
                        <a:pt x="152" y="388"/>
                      </a:lnTo>
                      <a:lnTo>
                        <a:pt x="103" y="426"/>
                      </a:lnTo>
                      <a:lnTo>
                        <a:pt x="112" y="458"/>
                      </a:lnTo>
                      <a:lnTo>
                        <a:pt x="150" y="481"/>
                      </a:lnTo>
                      <a:lnTo>
                        <a:pt x="209" y="477"/>
                      </a:lnTo>
                      <a:lnTo>
                        <a:pt x="240" y="437"/>
                      </a:lnTo>
                      <a:lnTo>
                        <a:pt x="266" y="441"/>
                      </a:lnTo>
                      <a:lnTo>
                        <a:pt x="291" y="604"/>
                      </a:lnTo>
                      <a:lnTo>
                        <a:pt x="325" y="559"/>
                      </a:lnTo>
                      <a:lnTo>
                        <a:pt x="363" y="523"/>
                      </a:lnTo>
                      <a:lnTo>
                        <a:pt x="382" y="686"/>
                      </a:lnTo>
                      <a:lnTo>
                        <a:pt x="295" y="701"/>
                      </a:lnTo>
                      <a:lnTo>
                        <a:pt x="238" y="639"/>
                      </a:lnTo>
                      <a:lnTo>
                        <a:pt x="160" y="692"/>
                      </a:lnTo>
                      <a:lnTo>
                        <a:pt x="53" y="629"/>
                      </a:lnTo>
                      <a:lnTo>
                        <a:pt x="0" y="392"/>
                      </a:lnTo>
                      <a:lnTo>
                        <a:pt x="112" y="287"/>
                      </a:lnTo>
                      <a:lnTo>
                        <a:pt x="107" y="0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E8967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84383" name="Freeform 63"/>
              <p:cNvSpPr>
                <a:spLocks/>
              </p:cNvSpPr>
              <p:nvPr/>
            </p:nvSpPr>
            <p:spPr bwMode="auto">
              <a:xfrm>
                <a:off x="-816" y="2736"/>
                <a:ext cx="310" cy="579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521" y="0"/>
                  </a:cxn>
                  <a:cxn ang="0">
                    <a:pos x="620" y="50"/>
                  </a:cxn>
                  <a:cxn ang="0">
                    <a:pos x="549" y="411"/>
                  </a:cxn>
                  <a:cxn ang="0">
                    <a:pos x="458" y="443"/>
                  </a:cxn>
                  <a:cxn ang="0">
                    <a:pos x="428" y="732"/>
                  </a:cxn>
                  <a:cxn ang="0">
                    <a:pos x="382" y="698"/>
                  </a:cxn>
                  <a:cxn ang="0">
                    <a:pos x="382" y="411"/>
                  </a:cxn>
                  <a:cxn ang="0">
                    <a:pos x="521" y="354"/>
                  </a:cxn>
                  <a:cxn ang="0">
                    <a:pos x="566" y="99"/>
                  </a:cxn>
                  <a:cxn ang="0">
                    <a:pos x="68" y="99"/>
                  </a:cxn>
                  <a:cxn ang="0">
                    <a:pos x="137" y="346"/>
                  </a:cxn>
                  <a:cxn ang="0">
                    <a:pos x="251" y="419"/>
                  </a:cxn>
                  <a:cxn ang="0">
                    <a:pos x="205" y="485"/>
                  </a:cxn>
                  <a:cxn ang="0">
                    <a:pos x="243" y="723"/>
                  </a:cxn>
                  <a:cxn ang="0">
                    <a:pos x="160" y="839"/>
                  </a:cxn>
                  <a:cxn ang="0">
                    <a:pos x="143" y="913"/>
                  </a:cxn>
                  <a:cxn ang="0">
                    <a:pos x="203" y="930"/>
                  </a:cxn>
                  <a:cxn ang="0">
                    <a:pos x="211" y="1071"/>
                  </a:cxn>
                  <a:cxn ang="0">
                    <a:pos x="266" y="1099"/>
                  </a:cxn>
                  <a:cxn ang="0">
                    <a:pos x="348" y="981"/>
                  </a:cxn>
                  <a:cxn ang="0">
                    <a:pos x="382" y="1109"/>
                  </a:cxn>
                  <a:cxn ang="0">
                    <a:pos x="321" y="1109"/>
                  </a:cxn>
                  <a:cxn ang="0">
                    <a:pos x="276" y="1158"/>
                  </a:cxn>
                  <a:cxn ang="0">
                    <a:pos x="160" y="1109"/>
                  </a:cxn>
                  <a:cxn ang="0">
                    <a:pos x="99" y="1069"/>
                  </a:cxn>
                  <a:cxn ang="0">
                    <a:pos x="91" y="822"/>
                  </a:cxn>
                  <a:cxn ang="0">
                    <a:pos x="182" y="708"/>
                  </a:cxn>
                  <a:cxn ang="0">
                    <a:pos x="167" y="436"/>
                  </a:cxn>
                  <a:cxn ang="0">
                    <a:pos x="99" y="428"/>
                  </a:cxn>
                  <a:cxn ang="0">
                    <a:pos x="0" y="42"/>
                  </a:cxn>
                  <a:cxn ang="0">
                    <a:pos x="106" y="0"/>
                  </a:cxn>
                  <a:cxn ang="0">
                    <a:pos x="106" y="0"/>
                  </a:cxn>
                </a:cxnLst>
                <a:rect l="0" t="0" r="r" b="b"/>
                <a:pathLst>
                  <a:path w="620" h="1158">
                    <a:moveTo>
                      <a:pt x="106" y="0"/>
                    </a:moveTo>
                    <a:lnTo>
                      <a:pt x="521" y="0"/>
                    </a:lnTo>
                    <a:lnTo>
                      <a:pt x="620" y="50"/>
                    </a:lnTo>
                    <a:lnTo>
                      <a:pt x="549" y="411"/>
                    </a:lnTo>
                    <a:lnTo>
                      <a:pt x="458" y="443"/>
                    </a:lnTo>
                    <a:lnTo>
                      <a:pt x="428" y="732"/>
                    </a:lnTo>
                    <a:lnTo>
                      <a:pt x="382" y="698"/>
                    </a:lnTo>
                    <a:lnTo>
                      <a:pt x="382" y="411"/>
                    </a:lnTo>
                    <a:lnTo>
                      <a:pt x="521" y="354"/>
                    </a:lnTo>
                    <a:lnTo>
                      <a:pt x="566" y="99"/>
                    </a:lnTo>
                    <a:lnTo>
                      <a:pt x="68" y="99"/>
                    </a:lnTo>
                    <a:lnTo>
                      <a:pt x="137" y="346"/>
                    </a:lnTo>
                    <a:lnTo>
                      <a:pt x="251" y="419"/>
                    </a:lnTo>
                    <a:lnTo>
                      <a:pt x="205" y="485"/>
                    </a:lnTo>
                    <a:lnTo>
                      <a:pt x="243" y="723"/>
                    </a:lnTo>
                    <a:lnTo>
                      <a:pt x="160" y="839"/>
                    </a:lnTo>
                    <a:lnTo>
                      <a:pt x="143" y="913"/>
                    </a:lnTo>
                    <a:lnTo>
                      <a:pt x="203" y="930"/>
                    </a:lnTo>
                    <a:lnTo>
                      <a:pt x="211" y="1071"/>
                    </a:lnTo>
                    <a:lnTo>
                      <a:pt x="266" y="1099"/>
                    </a:lnTo>
                    <a:lnTo>
                      <a:pt x="348" y="981"/>
                    </a:lnTo>
                    <a:lnTo>
                      <a:pt x="382" y="1109"/>
                    </a:lnTo>
                    <a:lnTo>
                      <a:pt x="321" y="1109"/>
                    </a:lnTo>
                    <a:lnTo>
                      <a:pt x="276" y="1158"/>
                    </a:lnTo>
                    <a:lnTo>
                      <a:pt x="160" y="1109"/>
                    </a:lnTo>
                    <a:lnTo>
                      <a:pt x="99" y="1069"/>
                    </a:lnTo>
                    <a:lnTo>
                      <a:pt x="91" y="822"/>
                    </a:lnTo>
                    <a:lnTo>
                      <a:pt x="182" y="708"/>
                    </a:lnTo>
                    <a:lnTo>
                      <a:pt x="167" y="436"/>
                    </a:lnTo>
                    <a:lnTo>
                      <a:pt x="99" y="428"/>
                    </a:lnTo>
                    <a:lnTo>
                      <a:pt x="0" y="42"/>
                    </a:lnTo>
                    <a:lnTo>
                      <a:pt x="106" y="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84" name="Freeform 64"/>
              <p:cNvSpPr>
                <a:spLocks/>
              </p:cNvSpPr>
              <p:nvPr/>
            </p:nvSpPr>
            <p:spPr bwMode="auto">
              <a:xfrm>
                <a:off x="-624" y="3072"/>
                <a:ext cx="119" cy="27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07" y="99"/>
                  </a:cxn>
                  <a:cxn ang="0">
                    <a:pos x="237" y="221"/>
                  </a:cxn>
                  <a:cxn ang="0">
                    <a:pos x="182" y="213"/>
                  </a:cxn>
                  <a:cxn ang="0">
                    <a:pos x="144" y="337"/>
                  </a:cxn>
                  <a:cxn ang="0">
                    <a:pos x="207" y="483"/>
                  </a:cxn>
                  <a:cxn ang="0">
                    <a:pos x="144" y="550"/>
                  </a:cxn>
                  <a:cxn ang="0">
                    <a:pos x="30" y="533"/>
                  </a:cxn>
                  <a:cxn ang="0">
                    <a:pos x="0" y="436"/>
                  </a:cxn>
                  <a:cxn ang="0">
                    <a:pos x="23" y="287"/>
                  </a:cxn>
                  <a:cxn ang="0">
                    <a:pos x="53" y="476"/>
                  </a:cxn>
                  <a:cxn ang="0">
                    <a:pos x="144" y="483"/>
                  </a:cxn>
                  <a:cxn ang="0">
                    <a:pos x="91" y="352"/>
                  </a:cxn>
                  <a:cxn ang="0">
                    <a:pos x="106" y="189"/>
                  </a:cxn>
                  <a:cxn ang="0">
                    <a:pos x="152" y="139"/>
                  </a:cxn>
                  <a:cxn ang="0">
                    <a:pos x="53" y="65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237" h="550">
                    <a:moveTo>
                      <a:pt x="7" y="0"/>
                    </a:moveTo>
                    <a:lnTo>
                      <a:pt x="207" y="99"/>
                    </a:lnTo>
                    <a:lnTo>
                      <a:pt x="237" y="221"/>
                    </a:lnTo>
                    <a:lnTo>
                      <a:pt x="182" y="213"/>
                    </a:lnTo>
                    <a:lnTo>
                      <a:pt x="144" y="337"/>
                    </a:lnTo>
                    <a:lnTo>
                      <a:pt x="207" y="483"/>
                    </a:lnTo>
                    <a:lnTo>
                      <a:pt x="144" y="550"/>
                    </a:lnTo>
                    <a:lnTo>
                      <a:pt x="30" y="533"/>
                    </a:lnTo>
                    <a:lnTo>
                      <a:pt x="0" y="436"/>
                    </a:lnTo>
                    <a:lnTo>
                      <a:pt x="23" y="287"/>
                    </a:lnTo>
                    <a:lnTo>
                      <a:pt x="53" y="476"/>
                    </a:lnTo>
                    <a:lnTo>
                      <a:pt x="144" y="483"/>
                    </a:lnTo>
                    <a:lnTo>
                      <a:pt x="91" y="352"/>
                    </a:lnTo>
                    <a:lnTo>
                      <a:pt x="106" y="189"/>
                    </a:lnTo>
                    <a:lnTo>
                      <a:pt x="152" y="139"/>
                    </a:lnTo>
                    <a:lnTo>
                      <a:pt x="53" y="65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85" name="Freeform 65"/>
              <p:cNvSpPr>
                <a:spLocks/>
              </p:cNvSpPr>
              <p:nvPr/>
            </p:nvSpPr>
            <p:spPr bwMode="auto">
              <a:xfrm>
                <a:off x="-782" y="2786"/>
                <a:ext cx="214" cy="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7"/>
                  </a:cxn>
                  <a:cxn ang="0">
                    <a:pos x="276" y="82"/>
                  </a:cxn>
                  <a:cxn ang="0">
                    <a:pos x="337" y="223"/>
                  </a:cxn>
                  <a:cxn ang="0">
                    <a:pos x="428" y="295"/>
                  </a:cxn>
                  <a:cxn ang="0">
                    <a:pos x="352" y="320"/>
                  </a:cxn>
                  <a:cxn ang="0">
                    <a:pos x="329" y="394"/>
                  </a:cxn>
                  <a:cxn ang="0">
                    <a:pos x="238" y="403"/>
                  </a:cxn>
                  <a:cxn ang="0">
                    <a:pos x="152" y="525"/>
                  </a:cxn>
                  <a:cxn ang="0">
                    <a:pos x="99" y="337"/>
                  </a:cxn>
                  <a:cxn ang="0">
                    <a:pos x="69" y="247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8" h="525">
                    <a:moveTo>
                      <a:pt x="0" y="0"/>
                    </a:moveTo>
                    <a:lnTo>
                      <a:pt x="122" y="67"/>
                    </a:lnTo>
                    <a:lnTo>
                      <a:pt x="276" y="82"/>
                    </a:lnTo>
                    <a:lnTo>
                      <a:pt x="337" y="223"/>
                    </a:lnTo>
                    <a:lnTo>
                      <a:pt x="428" y="295"/>
                    </a:lnTo>
                    <a:lnTo>
                      <a:pt x="352" y="320"/>
                    </a:lnTo>
                    <a:lnTo>
                      <a:pt x="329" y="394"/>
                    </a:lnTo>
                    <a:lnTo>
                      <a:pt x="238" y="403"/>
                    </a:lnTo>
                    <a:lnTo>
                      <a:pt x="152" y="525"/>
                    </a:lnTo>
                    <a:lnTo>
                      <a:pt x="99" y="337"/>
                    </a:lnTo>
                    <a:lnTo>
                      <a:pt x="69" y="24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84386" name="Rectangle 6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38200"/>
          </a:xfrm>
        </p:spPr>
        <p:txBody>
          <a:bodyPr/>
          <a:lstStyle/>
          <a:p>
            <a:r>
              <a:rPr lang="es-ES_tradnl"/>
              <a:t>ASMA - Fundamentos</a:t>
            </a:r>
          </a:p>
        </p:txBody>
      </p:sp>
      <p:sp>
        <p:nvSpPr>
          <p:cNvPr id="184387" name="Rectangle 67"/>
          <p:cNvSpPr>
            <a:spLocks noChangeArrowheads="1"/>
          </p:cNvSpPr>
          <p:nvPr/>
        </p:nvSpPr>
        <p:spPr bwMode="auto">
          <a:xfrm>
            <a:off x="4419600" y="1600200"/>
            <a:ext cx="31242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Sistemas Distribuidos</a:t>
            </a:r>
          </a:p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 Concurrencia</a:t>
            </a:r>
          </a:p>
        </p:txBody>
      </p:sp>
      <p:sp>
        <p:nvSpPr>
          <p:cNvPr id="184388" name="Rectangle 68"/>
          <p:cNvSpPr>
            <a:spLocks noChangeArrowheads="1"/>
          </p:cNvSpPr>
          <p:nvPr/>
        </p:nvSpPr>
        <p:spPr bwMode="auto">
          <a:xfrm>
            <a:off x="1524000" y="3276600"/>
            <a:ext cx="2286000" cy="12954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Arquitectura</a:t>
            </a:r>
          </a:p>
          <a:p>
            <a:pPr algn="ctr"/>
            <a:r>
              <a:rPr kumimoji="0"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SMA</a:t>
            </a:r>
            <a:endParaRPr kumimoji="0" lang="es-ES_tradnl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184389" name="AutoShape 69"/>
          <p:cNvCxnSpPr>
            <a:cxnSpLocks noChangeShapeType="1"/>
            <a:stCxn id="184387" idx="2"/>
            <a:endCxn id="184388" idx="0"/>
          </p:cNvCxnSpPr>
          <p:nvPr/>
        </p:nvCxnSpPr>
        <p:spPr bwMode="auto">
          <a:xfrm rot="5400000">
            <a:off x="3867150" y="1162050"/>
            <a:ext cx="914400" cy="3314700"/>
          </a:xfrm>
          <a:prstGeom prst="curvedConnector3">
            <a:avLst>
              <a:gd name="adj1" fmla="val 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84390" name="Rectangle 70"/>
          <p:cNvSpPr>
            <a:spLocks noChangeArrowheads="1"/>
          </p:cNvSpPr>
          <p:nvPr/>
        </p:nvSpPr>
        <p:spPr bwMode="auto">
          <a:xfrm>
            <a:off x="1066800" y="1143000"/>
            <a:ext cx="25146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Inteligencia</a:t>
            </a:r>
          </a:p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Artificial</a:t>
            </a:r>
          </a:p>
        </p:txBody>
      </p:sp>
      <p:cxnSp>
        <p:nvCxnSpPr>
          <p:cNvPr id="184391" name="AutoShape 71"/>
          <p:cNvCxnSpPr>
            <a:cxnSpLocks noChangeShapeType="1"/>
            <a:stCxn id="184390" idx="1"/>
            <a:endCxn id="184388" idx="1"/>
          </p:cNvCxnSpPr>
          <p:nvPr/>
        </p:nvCxnSpPr>
        <p:spPr bwMode="auto">
          <a:xfrm rot="10800000" flipH="1" flipV="1">
            <a:off x="1066800" y="1524000"/>
            <a:ext cx="457200" cy="2400300"/>
          </a:xfrm>
          <a:prstGeom prst="curvedConnector3">
            <a:avLst>
              <a:gd name="adj1" fmla="val -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84392" name="AutoShape 72"/>
          <p:cNvCxnSpPr>
            <a:cxnSpLocks noChangeShapeType="1"/>
            <a:stCxn id="184388" idx="2"/>
          </p:cNvCxnSpPr>
          <p:nvPr/>
        </p:nvCxnSpPr>
        <p:spPr bwMode="auto">
          <a:xfrm rot="16200000" flipH="1">
            <a:off x="3352800" y="3886200"/>
            <a:ext cx="762000" cy="2133600"/>
          </a:xfrm>
          <a:prstGeom prst="curvedConnector2">
            <a:avLst/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grpSp>
        <p:nvGrpSpPr>
          <p:cNvPr id="184393" name="Group 73"/>
          <p:cNvGrpSpPr>
            <a:grpSpLocks/>
          </p:cNvGrpSpPr>
          <p:nvPr/>
        </p:nvGrpSpPr>
        <p:grpSpPr bwMode="auto">
          <a:xfrm>
            <a:off x="7162800" y="5105400"/>
            <a:ext cx="838200" cy="990600"/>
            <a:chOff x="1392" y="3120"/>
            <a:chExt cx="864" cy="864"/>
          </a:xfrm>
        </p:grpSpPr>
        <p:sp>
          <p:nvSpPr>
            <p:cNvPr id="184394" name="Freeform 74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84395" name="Group 75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84396" name="Freeform 76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97" name="Freeform 77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98" name="Freeform 78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84399" name="Group 79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84400" name="Freeform 80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401" name="Freeform 81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402" name="Freeform 82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84403" name="Group 83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84404" name="Freeform 84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84405" name="Group 85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84406" name="Freeform 86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4407" name="Freeform 87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4408" name="Freeform 88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84409" name="Freeform 89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184410" name="Group 90"/>
          <p:cNvGrpSpPr>
            <a:grpSpLocks/>
          </p:cNvGrpSpPr>
          <p:nvPr/>
        </p:nvGrpSpPr>
        <p:grpSpPr bwMode="auto">
          <a:xfrm>
            <a:off x="6400800" y="3352800"/>
            <a:ext cx="914400" cy="914400"/>
            <a:chOff x="1392" y="3120"/>
            <a:chExt cx="864" cy="864"/>
          </a:xfrm>
        </p:grpSpPr>
        <p:sp>
          <p:nvSpPr>
            <p:cNvPr id="184411" name="Freeform 91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84412" name="Group 92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84413" name="Freeform 93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414" name="Freeform 94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415" name="Freeform 95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84416" name="Group 96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84417" name="Freeform 97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418" name="Freeform 98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419" name="Freeform 99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84420" name="Group 100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84421" name="Freeform 101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84422" name="Group 102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84423" name="Freeform 103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4424" name="Freeform 104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4425" name="Freeform 105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84426" name="Freeform 106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184427" name="Group 107"/>
          <p:cNvGrpSpPr>
            <a:grpSpLocks/>
          </p:cNvGrpSpPr>
          <p:nvPr/>
        </p:nvGrpSpPr>
        <p:grpSpPr bwMode="auto">
          <a:xfrm>
            <a:off x="5105400" y="4495800"/>
            <a:ext cx="914400" cy="990600"/>
            <a:chOff x="1392" y="3120"/>
            <a:chExt cx="864" cy="864"/>
          </a:xfrm>
        </p:grpSpPr>
        <p:sp>
          <p:nvSpPr>
            <p:cNvPr id="184428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84429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84430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431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432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84433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84434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435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436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84437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84438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84439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84440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4441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4442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84443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184444" name="Rectangle 124"/>
          <p:cNvSpPr>
            <a:spLocks noChangeArrowheads="1"/>
          </p:cNvSpPr>
          <p:nvPr/>
        </p:nvSpPr>
        <p:spPr bwMode="auto">
          <a:xfrm>
            <a:off x="1295400" y="5715000"/>
            <a:ext cx="2743200" cy="914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s-ES_tradnl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Cooperación SMA</a:t>
            </a:r>
            <a:endParaRPr lang="es-ES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84513" name="Group 193"/>
          <p:cNvGrpSpPr>
            <a:grpSpLocks/>
          </p:cNvGrpSpPr>
          <p:nvPr/>
        </p:nvGrpSpPr>
        <p:grpSpPr bwMode="auto">
          <a:xfrm>
            <a:off x="5540375" y="3767138"/>
            <a:ext cx="2151063" cy="2055812"/>
            <a:chOff x="3490" y="2373"/>
            <a:chExt cx="1355" cy="1295"/>
          </a:xfrm>
        </p:grpSpPr>
        <p:cxnSp>
          <p:nvCxnSpPr>
            <p:cNvPr id="184445" name="AutoShape 125"/>
            <p:cNvCxnSpPr>
              <a:cxnSpLocks noChangeShapeType="1"/>
              <a:stCxn id="184428" idx="3"/>
              <a:endCxn id="184396" idx="26"/>
            </p:cNvCxnSpPr>
            <p:nvPr/>
          </p:nvCxnSpPr>
          <p:spPr bwMode="auto">
            <a:xfrm rot="16200000" flipH="1">
              <a:off x="3994" y="3082"/>
              <a:ext cx="284" cy="887"/>
            </a:xfrm>
            <a:prstGeom prst="curvedConnector2">
              <a:avLst/>
            </a:prstGeom>
            <a:noFill/>
            <a:ln w="53975">
              <a:solidFill>
                <a:srgbClr val="99FF99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84510" name="AutoShape 190"/>
            <p:cNvCxnSpPr>
              <a:cxnSpLocks noChangeShapeType="1"/>
              <a:stCxn id="184413" idx="8"/>
              <a:endCxn id="184397" idx="5"/>
            </p:cNvCxnSpPr>
            <p:nvPr/>
          </p:nvCxnSpPr>
          <p:spPr bwMode="auto">
            <a:xfrm>
              <a:off x="4590" y="2373"/>
              <a:ext cx="255" cy="914"/>
            </a:xfrm>
            <a:prstGeom prst="curvedConnector2">
              <a:avLst/>
            </a:prstGeom>
            <a:noFill/>
            <a:ln w="53975">
              <a:solidFill>
                <a:srgbClr val="99FF99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84511" name="AutoShape 191"/>
            <p:cNvCxnSpPr>
              <a:cxnSpLocks noChangeShapeType="1"/>
              <a:stCxn id="184396" idx="19"/>
              <a:endCxn id="184430" idx="12"/>
            </p:cNvCxnSpPr>
            <p:nvPr/>
          </p:nvCxnSpPr>
          <p:spPr bwMode="auto">
            <a:xfrm rot="5400000" flipH="1">
              <a:off x="3967" y="2630"/>
              <a:ext cx="384" cy="955"/>
            </a:xfrm>
            <a:prstGeom prst="curvedConnector3">
              <a:avLst>
                <a:gd name="adj1" fmla="val 154949"/>
              </a:avLst>
            </a:prstGeom>
            <a:noFill/>
            <a:ln w="53975">
              <a:solidFill>
                <a:srgbClr val="99FF99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84512" name="AutoShape 192"/>
            <p:cNvCxnSpPr>
              <a:cxnSpLocks noChangeShapeType="1"/>
              <a:stCxn id="184411" idx="24"/>
              <a:endCxn id="184430" idx="16"/>
            </p:cNvCxnSpPr>
            <p:nvPr/>
          </p:nvCxnSpPr>
          <p:spPr bwMode="auto">
            <a:xfrm rot="10800000" flipV="1">
              <a:off x="3490" y="2430"/>
              <a:ext cx="570" cy="420"/>
            </a:xfrm>
            <a:prstGeom prst="curvedConnector2">
              <a:avLst/>
            </a:prstGeom>
            <a:noFill/>
            <a:ln w="53975">
              <a:solidFill>
                <a:srgbClr val="99FF99"/>
              </a:solidFill>
              <a:round/>
              <a:headEnd type="none" w="sm" len="sm"/>
              <a:tailEnd type="triangle" w="sm" len="sm"/>
            </a:ln>
            <a:effectLst/>
          </p:spPr>
        </p:cxnSp>
      </p:grpSp>
      <p:sp>
        <p:nvSpPr>
          <p:cNvPr id="184514" name="Rectangle 194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4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035550"/>
          </a:xfrm>
        </p:spPr>
        <p:txBody>
          <a:bodyPr/>
          <a:lstStyle/>
          <a:p>
            <a:pPr lvl="1"/>
            <a:r>
              <a:rPr lang="en-US" sz="2400"/>
              <a:t>La plataforma BESA ha sido </a:t>
            </a:r>
            <a:r>
              <a:rPr lang="en-US" sz="2400">
                <a:solidFill>
                  <a:srgbClr val="FFFF99"/>
                </a:solidFill>
              </a:rPr>
              <a:t>implementada y validada exitosamente</a:t>
            </a:r>
            <a:endParaRPr lang="en-US" sz="2400"/>
          </a:p>
          <a:p>
            <a:pPr lvl="4"/>
            <a:endParaRPr lang="en-US" sz="1800"/>
          </a:p>
          <a:p>
            <a:pPr lvl="1"/>
            <a:r>
              <a:rPr lang="en-US" sz="2400"/>
              <a:t>BESA proporciona una </a:t>
            </a:r>
            <a:r>
              <a:rPr lang="en-US" sz="2400">
                <a:solidFill>
                  <a:srgbClr val="FFFF99"/>
                </a:solidFill>
              </a:rPr>
              <a:t>arquitectura</a:t>
            </a:r>
            <a:r>
              <a:rPr lang="en-US" sz="2400"/>
              <a:t> para el diseño y construcciòn de aplicaciones distribuidas </a:t>
            </a:r>
            <a:r>
              <a:rPr lang="en-US" sz="2400">
                <a:solidFill>
                  <a:srgbClr val="FFFF99"/>
                </a:solidFill>
              </a:rPr>
              <a:t>altamente  concurrentes</a:t>
            </a:r>
            <a:endParaRPr lang="en-US" sz="2400">
              <a:solidFill>
                <a:srgbClr val="F8F8F8"/>
              </a:solidFill>
            </a:endParaRPr>
          </a:p>
          <a:p>
            <a:pPr lvl="2"/>
            <a:r>
              <a:rPr lang="en-US" sz="2000"/>
              <a:t>módulos componentes de un agente tienen </a:t>
            </a:r>
            <a:r>
              <a:rPr lang="en-US" sz="2000">
                <a:solidFill>
                  <a:srgbClr val="FFFF99"/>
                </a:solidFill>
              </a:rPr>
              <a:t>semántica </a:t>
            </a:r>
            <a:r>
              <a:rPr lang="en-US" sz="2000"/>
              <a:t>clara y bien definida</a:t>
            </a:r>
          </a:p>
          <a:p>
            <a:pPr lvl="2"/>
            <a:r>
              <a:rPr lang="en-US" sz="2000"/>
              <a:t>diseño y mantenimiento del sistema son más </a:t>
            </a:r>
            <a:r>
              <a:rPr lang="en-US" sz="2000">
                <a:solidFill>
                  <a:srgbClr val="FFFF99"/>
                </a:solidFill>
              </a:rPr>
              <a:t>simples</a:t>
            </a:r>
          </a:p>
          <a:p>
            <a:pPr lvl="2"/>
            <a:endParaRPr lang="en-US" sz="2000">
              <a:solidFill>
                <a:srgbClr val="FFFF99"/>
              </a:solidFill>
            </a:endParaRPr>
          </a:p>
          <a:p>
            <a:pPr lvl="1"/>
            <a:r>
              <a:rPr lang="en-US" sz="2400"/>
              <a:t>La </a:t>
            </a:r>
            <a:r>
              <a:rPr lang="en-US" sz="2400">
                <a:solidFill>
                  <a:srgbClr val="FFFF99"/>
                </a:solidFill>
              </a:rPr>
              <a:t>fusión de conceptos </a:t>
            </a:r>
            <a:r>
              <a:rPr lang="en-US" sz="2400"/>
              <a:t>de Inteligencia Artificial y Programaciòn Concurrente es la clave para manejar la </a:t>
            </a:r>
            <a:r>
              <a:rPr lang="en-US" sz="2400">
                <a:solidFill>
                  <a:srgbClr val="FFFF99"/>
                </a:solidFill>
              </a:rPr>
              <a:t>complejidad </a:t>
            </a:r>
            <a:r>
              <a:rPr lang="en-US" sz="2400"/>
              <a:t>del sistema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762000"/>
          </a:xfrm>
          <a:noFill/>
          <a:ln/>
        </p:spPr>
        <p:txBody>
          <a:bodyPr/>
          <a:lstStyle/>
          <a:p>
            <a:r>
              <a:rPr lang="es-ES_tradnl"/>
              <a:t>Conclusiones y Discusión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533400"/>
            <a:ext cx="7772400" cy="1143000"/>
          </a:xfrm>
        </p:spPr>
        <p:txBody>
          <a:bodyPr/>
          <a:lstStyle/>
          <a:p>
            <a:pPr algn="ctr"/>
            <a:r>
              <a:rPr lang="es-ES_tradnl" dirty="0"/>
              <a:t>Proyecto </a:t>
            </a:r>
            <a:r>
              <a:rPr lang="es-ES_tradnl" dirty="0" smtClean="0"/>
              <a:t>ASMA - BESA</a:t>
            </a:r>
            <a:endParaRPr lang="es-E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133600"/>
            <a:ext cx="5943600" cy="762000"/>
          </a:xfrm>
        </p:spPr>
        <p:txBody>
          <a:bodyPr/>
          <a:lstStyle/>
          <a:p>
            <a:pPr algn="ctr"/>
            <a:r>
              <a:rPr lang="es-ES_tradnl" sz="3600"/>
              <a:t>Gracias por su Atención</a:t>
            </a:r>
            <a:endParaRPr lang="es-ES" sz="360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2905125" y="3352800"/>
            <a:ext cx="42481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kumimoji="0" lang="fr-CA" sz="4000">
                <a:solidFill>
                  <a:srgbClr val="FFFF00"/>
                </a:solidFill>
                <a:latin typeface="Arial" charset="0"/>
              </a:rPr>
              <a:t>Enrique González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kumimoji="0" lang="fr-CA" sz="2000">
                <a:solidFill>
                  <a:srgbClr val="FFFF00"/>
                </a:solidFill>
                <a:latin typeface="Arial" charset="0"/>
              </a:rPr>
              <a:t>Profesor Asociado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kumimoji="0" lang="fr-CA" sz="2000">
                <a:solidFill>
                  <a:srgbClr val="FFFF00"/>
                </a:solidFill>
                <a:latin typeface="Arial" charset="0"/>
              </a:rPr>
              <a:t>Pontificia Universidad Javeriana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kumimoji="0" lang="fr-CA" sz="2000">
                <a:solidFill>
                  <a:srgbClr val="FFFF00"/>
                </a:solidFill>
                <a:latin typeface="Arial" charset="0"/>
              </a:rPr>
              <a:t>Facultad de Ingeniería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kumimoji="0" lang="fr-CA" sz="2000">
                <a:solidFill>
                  <a:srgbClr val="FFFF00"/>
                </a:solidFill>
                <a:latin typeface="Arial" charset="0"/>
              </a:rPr>
              <a:t>Grupo de Investigaciòn SIDRe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endParaRPr kumimoji="0" lang="fr-CA" sz="2000">
              <a:solidFill>
                <a:srgbClr val="FFFF00"/>
              </a:solidFill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kumimoji="0" lang="fr-CA" sz="2000">
                <a:solidFill>
                  <a:srgbClr val="FFFF00"/>
                </a:solidFill>
                <a:latin typeface="Arial" charset="0"/>
              </a:rPr>
              <a:t>Contacto: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kumimoji="0" lang="fr-CA" sz="2000" b="1">
                <a:solidFill>
                  <a:srgbClr val="CCECFF"/>
                </a:solidFill>
                <a:latin typeface="Arial" charset="0"/>
              </a:rPr>
              <a:t>egonzal@javeriana.edu.co</a:t>
            </a:r>
            <a:endParaRPr kumimoji="0" lang="es-ES_tradnl" sz="2000">
              <a:solidFill>
                <a:srgbClr val="CCECFF"/>
              </a:solidFill>
              <a:latin typeface="Arial" charset="0"/>
            </a:endParaRPr>
          </a:p>
        </p:txBody>
      </p:sp>
      <p:pic>
        <p:nvPicPr>
          <p:cNvPr id="83973" name="Picture 5" descr="tia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546475"/>
            <a:ext cx="2057400" cy="189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56" name="Rectangle 148"/>
          <p:cNvSpPr>
            <a:spLocks noChangeArrowheads="1"/>
          </p:cNvSpPr>
          <p:nvPr/>
        </p:nvSpPr>
        <p:spPr bwMode="auto">
          <a:xfrm>
            <a:off x="6019800" y="4191000"/>
            <a:ext cx="28194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CASE - AGS</a:t>
            </a:r>
          </a:p>
        </p:txBody>
      </p:sp>
      <p:sp>
        <p:nvSpPr>
          <p:cNvPr id="145546" name="Rectangle 138"/>
          <p:cNvSpPr>
            <a:spLocks noChangeArrowheads="1"/>
          </p:cNvSpPr>
          <p:nvPr/>
        </p:nvSpPr>
        <p:spPr bwMode="auto">
          <a:xfrm>
            <a:off x="6019800" y="2362200"/>
            <a:ext cx="28194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BESA </a:t>
            </a:r>
            <a:r>
              <a:rPr kumimoji="0" lang="es-ES_tradnl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</a:t>
            </a:r>
            <a:r>
              <a:rPr kumimoji="0" lang="es-ES_tradnl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J </a:t>
            </a:r>
            <a:r>
              <a:rPr kumimoji="0" lang="es-ES_tradnl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kumimoji="0" lang="es-ES_tradnl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DE - CE - ME</a:t>
            </a:r>
          </a:p>
        </p:txBody>
      </p:sp>
      <p:sp>
        <p:nvSpPr>
          <p:cNvPr id="145474" name="Rectangle 6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685800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Proyecto ASMA</a:t>
            </a:r>
            <a:endParaRPr lang="en-US" sz="4000">
              <a:cs typeface="Times New Roman" pitchFamily="18" charset="0"/>
            </a:endParaRPr>
          </a:p>
        </p:txBody>
      </p:sp>
      <p:sp>
        <p:nvSpPr>
          <p:cNvPr id="145537" name="Rectangle 129"/>
          <p:cNvSpPr>
            <a:spLocks noChangeArrowheads="1"/>
          </p:cNvSpPr>
          <p:nvPr/>
        </p:nvSpPr>
        <p:spPr bwMode="auto">
          <a:xfrm>
            <a:off x="2133600" y="2514600"/>
            <a:ext cx="2743200" cy="914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CO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Modelo SMA</a:t>
            </a:r>
          </a:p>
          <a:p>
            <a:pPr algn="ctr"/>
            <a:r>
              <a:rPr lang="es-CO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Plataforma de Desarrollo</a:t>
            </a:r>
            <a:endParaRPr lang="es-CO" sz="1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145539" name="AutoShape 131"/>
          <p:cNvCxnSpPr>
            <a:cxnSpLocks noChangeShapeType="1"/>
            <a:stCxn id="145537" idx="3"/>
            <a:endCxn id="145538" idx="1"/>
          </p:cNvCxnSpPr>
          <p:nvPr/>
        </p:nvCxnSpPr>
        <p:spPr bwMode="auto">
          <a:xfrm flipV="1">
            <a:off x="4876800" y="1981200"/>
            <a:ext cx="1143000" cy="990600"/>
          </a:xfrm>
          <a:prstGeom prst="curvedConnector3">
            <a:avLst>
              <a:gd name="adj1" fmla="val 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45542" name="Rectangle 134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145543" name="Rectangle 135"/>
          <p:cNvSpPr>
            <a:spLocks noChangeArrowheads="1"/>
          </p:cNvSpPr>
          <p:nvPr/>
        </p:nvSpPr>
        <p:spPr bwMode="auto">
          <a:xfrm>
            <a:off x="2133600" y="4038600"/>
            <a:ext cx="2743200" cy="914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CO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Metodología de Desarrollo</a:t>
            </a:r>
            <a:endParaRPr lang="es-CO" sz="1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544" name="Rectangle 136"/>
          <p:cNvSpPr>
            <a:spLocks noChangeArrowheads="1"/>
          </p:cNvSpPr>
          <p:nvPr/>
        </p:nvSpPr>
        <p:spPr bwMode="auto">
          <a:xfrm>
            <a:off x="6019800" y="3429000"/>
            <a:ext cx="28194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sz="1800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AOPOA</a:t>
            </a:r>
          </a:p>
        </p:txBody>
      </p:sp>
      <p:cxnSp>
        <p:nvCxnSpPr>
          <p:cNvPr id="145545" name="AutoShape 137"/>
          <p:cNvCxnSpPr>
            <a:cxnSpLocks noChangeShapeType="1"/>
            <a:stCxn id="145543" idx="3"/>
            <a:endCxn id="145544" idx="1"/>
          </p:cNvCxnSpPr>
          <p:nvPr/>
        </p:nvCxnSpPr>
        <p:spPr bwMode="auto">
          <a:xfrm flipV="1">
            <a:off x="4876800" y="3810000"/>
            <a:ext cx="1143000" cy="685800"/>
          </a:xfrm>
          <a:prstGeom prst="curvedConnector3">
            <a:avLst>
              <a:gd name="adj1" fmla="val 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45547" name="Rectangle 139"/>
          <p:cNvSpPr>
            <a:spLocks noChangeArrowheads="1"/>
          </p:cNvSpPr>
          <p:nvPr/>
        </p:nvSpPr>
        <p:spPr bwMode="auto">
          <a:xfrm>
            <a:off x="2133600" y="5562600"/>
            <a:ext cx="2743200" cy="914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CO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Estrategías de Cooperación</a:t>
            </a:r>
            <a:endParaRPr lang="es-CO" sz="1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548" name="Rectangle 140"/>
          <p:cNvSpPr>
            <a:spLocks noChangeArrowheads="1"/>
          </p:cNvSpPr>
          <p:nvPr/>
        </p:nvSpPr>
        <p:spPr bwMode="auto">
          <a:xfrm>
            <a:off x="6019800" y="6019800"/>
            <a:ext cx="28194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sz="1800" b="1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RoboCoop</a:t>
            </a:r>
            <a:r>
              <a:rPr kumimoji="0" lang="es-ES_tradnl" sz="1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- </a:t>
            </a:r>
            <a:r>
              <a:rPr kumimoji="0" lang="es-ES_tradnl" sz="1800" b="1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AgentCoop</a:t>
            </a:r>
            <a:endParaRPr kumimoji="0" lang="es-ES_tradnl" sz="1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cxnSp>
        <p:nvCxnSpPr>
          <p:cNvPr id="145549" name="AutoShape 141"/>
          <p:cNvCxnSpPr>
            <a:cxnSpLocks noChangeShapeType="1"/>
            <a:stCxn id="145547" idx="3"/>
            <a:endCxn id="145550" idx="1"/>
          </p:cNvCxnSpPr>
          <p:nvPr/>
        </p:nvCxnSpPr>
        <p:spPr bwMode="auto">
          <a:xfrm flipV="1">
            <a:off x="4876800" y="5638800"/>
            <a:ext cx="1143000" cy="381000"/>
          </a:xfrm>
          <a:prstGeom prst="curvedConnector3">
            <a:avLst>
              <a:gd name="adj1" fmla="val 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45550" name="Rectangle 142"/>
          <p:cNvSpPr>
            <a:spLocks noChangeArrowheads="1"/>
          </p:cNvSpPr>
          <p:nvPr/>
        </p:nvSpPr>
        <p:spPr bwMode="auto">
          <a:xfrm>
            <a:off x="6019800" y="5257800"/>
            <a:ext cx="28194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sz="1800" b="1" dirty="0" smtClean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MRCC</a:t>
            </a:r>
            <a:endParaRPr kumimoji="0" lang="es-ES_tradnl" sz="1800" b="1" dirty="0">
              <a:solidFill>
                <a:srgbClr val="99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cxnSp>
        <p:nvCxnSpPr>
          <p:cNvPr id="145553" name="AutoShape 145"/>
          <p:cNvCxnSpPr>
            <a:cxnSpLocks noChangeShapeType="1"/>
            <a:endCxn id="145537" idx="1"/>
          </p:cNvCxnSpPr>
          <p:nvPr/>
        </p:nvCxnSpPr>
        <p:spPr bwMode="auto">
          <a:xfrm rot="16200000" flipH="1">
            <a:off x="1181100" y="2019300"/>
            <a:ext cx="1143000" cy="762000"/>
          </a:xfrm>
          <a:prstGeom prst="curvedConnector2">
            <a:avLst/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45554" name="AutoShape 146"/>
          <p:cNvCxnSpPr>
            <a:cxnSpLocks noChangeShapeType="1"/>
          </p:cNvCxnSpPr>
          <p:nvPr/>
        </p:nvCxnSpPr>
        <p:spPr bwMode="auto">
          <a:xfrm rot="16200000" flipH="1">
            <a:off x="342900" y="2705100"/>
            <a:ext cx="2667000" cy="914400"/>
          </a:xfrm>
          <a:prstGeom prst="curvedConnector3">
            <a:avLst>
              <a:gd name="adj1" fmla="val 101366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45555" name="AutoShape 147"/>
          <p:cNvCxnSpPr>
            <a:cxnSpLocks noChangeShapeType="1"/>
          </p:cNvCxnSpPr>
          <p:nvPr/>
        </p:nvCxnSpPr>
        <p:spPr bwMode="auto">
          <a:xfrm rot="16200000" flipH="1">
            <a:off x="-495300" y="3390900"/>
            <a:ext cx="4191000" cy="1066800"/>
          </a:xfrm>
          <a:prstGeom prst="curvedConnector3">
            <a:avLst>
              <a:gd name="adj1" fmla="val 104204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45476" name="Rectangle 68"/>
          <p:cNvSpPr>
            <a:spLocks noChangeArrowheads="1"/>
          </p:cNvSpPr>
          <p:nvPr/>
        </p:nvSpPr>
        <p:spPr bwMode="auto">
          <a:xfrm>
            <a:off x="762000" y="762000"/>
            <a:ext cx="1981200" cy="12954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CO" sz="1800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Arquitectura</a:t>
            </a:r>
          </a:p>
          <a:p>
            <a:pPr algn="ctr"/>
            <a:r>
              <a:rPr kumimoji="0" lang="es-CO" sz="1800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SMA</a:t>
            </a:r>
            <a:endParaRPr kumimoji="0" lang="es-CO" sz="1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5538" name="Rectangle 130"/>
          <p:cNvSpPr>
            <a:spLocks noChangeArrowheads="1"/>
          </p:cNvSpPr>
          <p:nvPr/>
        </p:nvSpPr>
        <p:spPr bwMode="auto">
          <a:xfrm>
            <a:off x="6019800" y="1600200"/>
            <a:ext cx="28194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sz="1800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BESA </a:t>
            </a:r>
            <a:r>
              <a:rPr kumimoji="0"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kumimoji="0" lang="es-ES_tradnl" sz="1800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MAD </a:t>
            </a:r>
            <a:r>
              <a:rPr kumimoji="0"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kumimoji="0" lang="es-ES_tradnl" sz="1800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AYLLU</a:t>
            </a:r>
          </a:p>
        </p:txBody>
      </p:sp>
      <p:cxnSp>
        <p:nvCxnSpPr>
          <p:cNvPr id="145557" name="AutoShape 149"/>
          <p:cNvCxnSpPr>
            <a:cxnSpLocks noChangeShapeType="1"/>
            <a:stCxn id="145476" idx="3"/>
            <a:endCxn id="145558" idx="1"/>
          </p:cNvCxnSpPr>
          <p:nvPr/>
        </p:nvCxnSpPr>
        <p:spPr bwMode="auto">
          <a:xfrm flipV="1">
            <a:off x="2743200" y="762000"/>
            <a:ext cx="3276600" cy="647700"/>
          </a:xfrm>
          <a:prstGeom prst="curvedConnector3">
            <a:avLst>
              <a:gd name="adj1" fmla="val 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45558" name="Rectangle 150"/>
          <p:cNvSpPr>
            <a:spLocks noChangeArrowheads="1"/>
          </p:cNvSpPr>
          <p:nvPr/>
        </p:nvSpPr>
        <p:spPr bwMode="auto">
          <a:xfrm>
            <a:off x="6019800" y="381000"/>
            <a:ext cx="2819400" cy="762000"/>
          </a:xfrm>
          <a:prstGeom prst="rect">
            <a:avLst/>
          </a:prstGeom>
          <a:solidFill>
            <a:srgbClr val="FFFF9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Aplicaciones SMA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5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5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5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5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5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5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5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5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5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5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5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5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5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5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5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5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5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5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5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5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5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5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5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5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5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5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5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5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5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5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56" grpId="0" animBg="1" autoUpdateAnimBg="0"/>
      <p:bldP spid="145546" grpId="0" animBg="1" autoUpdateAnimBg="0"/>
      <p:bldP spid="145537" grpId="0" animBg="1" autoUpdateAnimBg="0"/>
      <p:bldP spid="145543" grpId="0" animBg="1" autoUpdateAnimBg="0"/>
      <p:bldP spid="145544" grpId="0" animBg="1" autoUpdateAnimBg="0"/>
      <p:bldP spid="145547" grpId="0" animBg="1" autoUpdateAnimBg="0"/>
      <p:bldP spid="145548" grpId="0" animBg="1" autoUpdateAnimBg="0"/>
      <p:bldP spid="145550" grpId="0" animBg="1" autoUpdateAnimBg="0"/>
      <p:bldP spid="145476" grpId="0" animBg="1" autoUpdateAnimBg="0"/>
      <p:bldP spid="145538" grpId="0" animBg="1" autoUpdateAnimBg="0"/>
      <p:bldP spid="14555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2"/>
          <p:cNvGrpSpPr>
            <a:grpSpLocks/>
          </p:cNvGrpSpPr>
          <p:nvPr/>
        </p:nvGrpSpPr>
        <p:grpSpPr bwMode="auto">
          <a:xfrm>
            <a:off x="1160463" y="1981200"/>
            <a:ext cx="2438400" cy="1447800"/>
            <a:chOff x="3456" y="912"/>
            <a:chExt cx="2101" cy="1279"/>
          </a:xfrm>
        </p:grpSpPr>
        <p:grpSp>
          <p:nvGrpSpPr>
            <p:cNvPr id="135171" name="Group 3"/>
            <p:cNvGrpSpPr>
              <a:grpSpLocks/>
            </p:cNvGrpSpPr>
            <p:nvPr/>
          </p:nvGrpSpPr>
          <p:grpSpPr bwMode="auto">
            <a:xfrm>
              <a:off x="4992" y="1248"/>
              <a:ext cx="565" cy="520"/>
              <a:chOff x="1358" y="2465"/>
              <a:chExt cx="565" cy="520"/>
            </a:xfrm>
          </p:grpSpPr>
          <p:sp>
            <p:nvSpPr>
              <p:cNvPr id="135172" name="Freeform 4"/>
              <p:cNvSpPr>
                <a:spLocks/>
              </p:cNvSpPr>
              <p:nvPr/>
            </p:nvSpPr>
            <p:spPr bwMode="auto">
              <a:xfrm>
                <a:off x="1387" y="2761"/>
                <a:ext cx="76" cy="29"/>
              </a:xfrm>
              <a:custGeom>
                <a:avLst/>
                <a:gdLst/>
                <a:ahLst/>
                <a:cxnLst>
                  <a:cxn ang="0">
                    <a:pos x="54" y="7"/>
                  </a:cxn>
                  <a:cxn ang="0">
                    <a:pos x="54" y="15"/>
                  </a:cxn>
                  <a:cxn ang="0">
                    <a:pos x="52" y="22"/>
                  </a:cxn>
                  <a:cxn ang="0">
                    <a:pos x="46" y="26"/>
                  </a:cxn>
                  <a:cxn ang="0">
                    <a:pos x="40" y="31"/>
                  </a:cxn>
                  <a:cxn ang="0">
                    <a:pos x="35" y="31"/>
                  </a:cxn>
                  <a:cxn ang="0">
                    <a:pos x="29" y="31"/>
                  </a:cxn>
                  <a:cxn ang="0">
                    <a:pos x="23" y="31"/>
                  </a:cxn>
                  <a:cxn ang="0">
                    <a:pos x="17" y="29"/>
                  </a:cxn>
                  <a:cxn ang="0">
                    <a:pos x="13" y="28"/>
                  </a:cxn>
                  <a:cxn ang="0">
                    <a:pos x="8" y="25"/>
                  </a:cxn>
                  <a:cxn ang="0">
                    <a:pos x="3" y="22"/>
                  </a:cxn>
                  <a:cxn ang="0">
                    <a:pos x="0" y="17"/>
                  </a:cxn>
                  <a:cxn ang="0">
                    <a:pos x="3" y="8"/>
                  </a:cxn>
                  <a:cxn ang="0">
                    <a:pos x="10" y="5"/>
                  </a:cxn>
                  <a:cxn ang="0">
                    <a:pos x="20" y="2"/>
                  </a:cxn>
                  <a:cxn ang="0">
                    <a:pos x="28" y="0"/>
                  </a:cxn>
                  <a:cxn ang="0">
                    <a:pos x="36" y="0"/>
                  </a:cxn>
                  <a:cxn ang="0">
                    <a:pos x="43" y="0"/>
                  </a:cxn>
                  <a:cxn ang="0">
                    <a:pos x="48" y="2"/>
                  </a:cxn>
                  <a:cxn ang="0">
                    <a:pos x="54" y="7"/>
                  </a:cxn>
                </a:cxnLst>
                <a:rect l="0" t="0" r="r" b="b"/>
                <a:pathLst>
                  <a:path w="54" h="31">
                    <a:moveTo>
                      <a:pt x="54" y="7"/>
                    </a:moveTo>
                    <a:lnTo>
                      <a:pt x="54" y="15"/>
                    </a:lnTo>
                    <a:lnTo>
                      <a:pt x="52" y="22"/>
                    </a:lnTo>
                    <a:lnTo>
                      <a:pt x="46" y="26"/>
                    </a:lnTo>
                    <a:lnTo>
                      <a:pt x="40" y="31"/>
                    </a:lnTo>
                    <a:lnTo>
                      <a:pt x="35" y="31"/>
                    </a:lnTo>
                    <a:lnTo>
                      <a:pt x="29" y="31"/>
                    </a:lnTo>
                    <a:lnTo>
                      <a:pt x="23" y="31"/>
                    </a:lnTo>
                    <a:lnTo>
                      <a:pt x="17" y="29"/>
                    </a:lnTo>
                    <a:lnTo>
                      <a:pt x="13" y="28"/>
                    </a:lnTo>
                    <a:lnTo>
                      <a:pt x="8" y="25"/>
                    </a:lnTo>
                    <a:lnTo>
                      <a:pt x="3" y="22"/>
                    </a:lnTo>
                    <a:lnTo>
                      <a:pt x="0" y="17"/>
                    </a:lnTo>
                    <a:lnTo>
                      <a:pt x="3" y="8"/>
                    </a:lnTo>
                    <a:lnTo>
                      <a:pt x="10" y="5"/>
                    </a:lnTo>
                    <a:lnTo>
                      <a:pt x="20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8" y="2"/>
                    </a:lnTo>
                    <a:lnTo>
                      <a:pt x="54" y="7"/>
                    </a:lnTo>
                    <a:close/>
                  </a:path>
                </a:pathLst>
              </a:custGeom>
              <a:solidFill>
                <a:srgbClr val="7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73" name="Freeform 5"/>
              <p:cNvSpPr>
                <a:spLocks/>
              </p:cNvSpPr>
              <p:nvPr/>
            </p:nvSpPr>
            <p:spPr bwMode="auto">
              <a:xfrm>
                <a:off x="1610" y="2825"/>
                <a:ext cx="128" cy="65"/>
              </a:xfrm>
              <a:custGeom>
                <a:avLst/>
                <a:gdLst/>
                <a:ahLst/>
                <a:cxnLst>
                  <a:cxn ang="0">
                    <a:pos x="89" y="53"/>
                  </a:cxn>
                  <a:cxn ang="0">
                    <a:pos x="84" y="60"/>
                  </a:cxn>
                  <a:cxn ang="0">
                    <a:pos x="78" y="65"/>
                  </a:cxn>
                  <a:cxn ang="0">
                    <a:pos x="70" y="67"/>
                  </a:cxn>
                  <a:cxn ang="0">
                    <a:pos x="62" y="68"/>
                  </a:cxn>
                  <a:cxn ang="0">
                    <a:pos x="54" y="68"/>
                  </a:cxn>
                  <a:cxn ang="0">
                    <a:pos x="46" y="67"/>
                  </a:cxn>
                  <a:cxn ang="0">
                    <a:pos x="38" y="66"/>
                  </a:cxn>
                  <a:cxn ang="0">
                    <a:pos x="31" y="64"/>
                  </a:cxn>
                  <a:cxn ang="0">
                    <a:pos x="22" y="59"/>
                  </a:cxn>
                  <a:cxn ang="0">
                    <a:pos x="14" y="54"/>
                  </a:cxn>
                  <a:cxn ang="0">
                    <a:pos x="6" y="47"/>
                  </a:cxn>
                  <a:cxn ang="0">
                    <a:pos x="0" y="39"/>
                  </a:cxn>
                  <a:cxn ang="0">
                    <a:pos x="75" y="0"/>
                  </a:cxn>
                  <a:cxn ang="0">
                    <a:pos x="83" y="12"/>
                  </a:cxn>
                  <a:cxn ang="0">
                    <a:pos x="89" y="24"/>
                  </a:cxn>
                  <a:cxn ang="0">
                    <a:pos x="91" y="38"/>
                  </a:cxn>
                  <a:cxn ang="0">
                    <a:pos x="89" y="53"/>
                  </a:cxn>
                </a:cxnLst>
                <a:rect l="0" t="0" r="r" b="b"/>
                <a:pathLst>
                  <a:path w="91" h="68">
                    <a:moveTo>
                      <a:pt x="89" y="53"/>
                    </a:moveTo>
                    <a:lnTo>
                      <a:pt x="84" y="60"/>
                    </a:lnTo>
                    <a:lnTo>
                      <a:pt x="78" y="65"/>
                    </a:lnTo>
                    <a:lnTo>
                      <a:pt x="70" y="67"/>
                    </a:lnTo>
                    <a:lnTo>
                      <a:pt x="62" y="68"/>
                    </a:lnTo>
                    <a:lnTo>
                      <a:pt x="54" y="68"/>
                    </a:lnTo>
                    <a:lnTo>
                      <a:pt x="46" y="67"/>
                    </a:lnTo>
                    <a:lnTo>
                      <a:pt x="38" y="66"/>
                    </a:lnTo>
                    <a:lnTo>
                      <a:pt x="31" y="64"/>
                    </a:lnTo>
                    <a:lnTo>
                      <a:pt x="22" y="59"/>
                    </a:lnTo>
                    <a:lnTo>
                      <a:pt x="14" y="54"/>
                    </a:lnTo>
                    <a:lnTo>
                      <a:pt x="6" y="47"/>
                    </a:lnTo>
                    <a:lnTo>
                      <a:pt x="0" y="39"/>
                    </a:lnTo>
                    <a:lnTo>
                      <a:pt x="75" y="0"/>
                    </a:lnTo>
                    <a:lnTo>
                      <a:pt x="83" y="12"/>
                    </a:lnTo>
                    <a:lnTo>
                      <a:pt x="89" y="24"/>
                    </a:lnTo>
                    <a:lnTo>
                      <a:pt x="91" y="38"/>
                    </a:lnTo>
                    <a:lnTo>
                      <a:pt x="89" y="53"/>
                    </a:lnTo>
                    <a:close/>
                  </a:path>
                </a:pathLst>
              </a:custGeom>
              <a:solidFill>
                <a:srgbClr val="7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74" name="Freeform 6"/>
              <p:cNvSpPr>
                <a:spLocks/>
              </p:cNvSpPr>
              <p:nvPr/>
            </p:nvSpPr>
            <p:spPr bwMode="auto">
              <a:xfrm>
                <a:off x="1381" y="2478"/>
                <a:ext cx="453" cy="484"/>
              </a:xfrm>
              <a:custGeom>
                <a:avLst/>
                <a:gdLst/>
                <a:ahLst/>
                <a:cxnLst>
                  <a:cxn ang="0">
                    <a:pos x="53" y="220"/>
                  </a:cxn>
                  <a:cxn ang="0">
                    <a:pos x="207" y="102"/>
                  </a:cxn>
                  <a:cxn ang="0">
                    <a:pos x="298" y="235"/>
                  </a:cxn>
                  <a:cxn ang="0">
                    <a:pos x="389" y="178"/>
                  </a:cxn>
                  <a:cxn ang="0">
                    <a:pos x="437" y="0"/>
                  </a:cxn>
                  <a:cxn ang="0">
                    <a:pos x="615" y="40"/>
                  </a:cxn>
                  <a:cxn ang="0">
                    <a:pos x="591" y="220"/>
                  </a:cxn>
                  <a:cxn ang="0">
                    <a:pos x="672" y="287"/>
                  </a:cxn>
                  <a:cxn ang="0">
                    <a:pos x="842" y="245"/>
                  </a:cxn>
                  <a:cxn ang="0">
                    <a:pos x="904" y="414"/>
                  </a:cxn>
                  <a:cxn ang="0">
                    <a:pos x="779" y="471"/>
                  </a:cxn>
                  <a:cxn ang="0">
                    <a:pos x="741" y="680"/>
                  </a:cxn>
                  <a:cxn ang="0">
                    <a:pos x="823" y="762"/>
                  </a:cxn>
                  <a:cxn ang="0">
                    <a:pos x="703" y="937"/>
                  </a:cxn>
                  <a:cxn ang="0">
                    <a:pos x="596" y="825"/>
                  </a:cxn>
                  <a:cxn ang="0">
                    <a:pos x="471" y="855"/>
                  </a:cxn>
                  <a:cxn ang="0">
                    <a:pos x="442" y="967"/>
                  </a:cxn>
                  <a:cxn ang="0">
                    <a:pos x="269" y="952"/>
                  </a:cxn>
                  <a:cxn ang="0">
                    <a:pos x="264" y="828"/>
                  </a:cxn>
                  <a:cxn ang="0">
                    <a:pos x="169" y="722"/>
                  </a:cxn>
                  <a:cxn ang="0">
                    <a:pos x="53" y="752"/>
                  </a:cxn>
                  <a:cxn ang="0">
                    <a:pos x="0" y="543"/>
                  </a:cxn>
                  <a:cxn ang="0">
                    <a:pos x="106" y="486"/>
                  </a:cxn>
                  <a:cxn ang="0">
                    <a:pos x="125" y="348"/>
                  </a:cxn>
                  <a:cxn ang="0">
                    <a:pos x="53" y="220"/>
                  </a:cxn>
                  <a:cxn ang="0">
                    <a:pos x="53" y="220"/>
                  </a:cxn>
                </a:cxnLst>
                <a:rect l="0" t="0" r="r" b="b"/>
                <a:pathLst>
                  <a:path w="904" h="967">
                    <a:moveTo>
                      <a:pt x="53" y="220"/>
                    </a:moveTo>
                    <a:lnTo>
                      <a:pt x="207" y="102"/>
                    </a:lnTo>
                    <a:lnTo>
                      <a:pt x="298" y="235"/>
                    </a:lnTo>
                    <a:lnTo>
                      <a:pt x="389" y="178"/>
                    </a:lnTo>
                    <a:lnTo>
                      <a:pt x="437" y="0"/>
                    </a:lnTo>
                    <a:lnTo>
                      <a:pt x="615" y="40"/>
                    </a:lnTo>
                    <a:lnTo>
                      <a:pt x="591" y="220"/>
                    </a:lnTo>
                    <a:lnTo>
                      <a:pt x="672" y="287"/>
                    </a:lnTo>
                    <a:lnTo>
                      <a:pt x="842" y="245"/>
                    </a:lnTo>
                    <a:lnTo>
                      <a:pt x="904" y="414"/>
                    </a:lnTo>
                    <a:lnTo>
                      <a:pt x="779" y="471"/>
                    </a:lnTo>
                    <a:lnTo>
                      <a:pt x="741" y="680"/>
                    </a:lnTo>
                    <a:lnTo>
                      <a:pt x="823" y="762"/>
                    </a:lnTo>
                    <a:lnTo>
                      <a:pt x="703" y="937"/>
                    </a:lnTo>
                    <a:lnTo>
                      <a:pt x="596" y="825"/>
                    </a:lnTo>
                    <a:lnTo>
                      <a:pt x="471" y="855"/>
                    </a:lnTo>
                    <a:lnTo>
                      <a:pt x="442" y="967"/>
                    </a:lnTo>
                    <a:lnTo>
                      <a:pt x="269" y="952"/>
                    </a:lnTo>
                    <a:lnTo>
                      <a:pt x="264" y="828"/>
                    </a:lnTo>
                    <a:lnTo>
                      <a:pt x="169" y="722"/>
                    </a:lnTo>
                    <a:lnTo>
                      <a:pt x="53" y="752"/>
                    </a:lnTo>
                    <a:lnTo>
                      <a:pt x="0" y="543"/>
                    </a:lnTo>
                    <a:lnTo>
                      <a:pt x="106" y="486"/>
                    </a:lnTo>
                    <a:lnTo>
                      <a:pt x="125" y="348"/>
                    </a:lnTo>
                    <a:lnTo>
                      <a:pt x="53" y="220"/>
                    </a:lnTo>
                    <a:lnTo>
                      <a:pt x="53" y="220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75" name="Freeform 7"/>
              <p:cNvSpPr>
                <a:spLocks/>
              </p:cNvSpPr>
              <p:nvPr/>
            </p:nvSpPr>
            <p:spPr bwMode="auto">
              <a:xfrm>
                <a:off x="1488" y="2648"/>
                <a:ext cx="198" cy="232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147" y="133"/>
                  </a:cxn>
                  <a:cxn ang="0">
                    <a:pos x="191" y="241"/>
                  </a:cxn>
                  <a:cxn ang="0">
                    <a:pos x="299" y="241"/>
                  </a:cxn>
                  <a:cxn ang="0">
                    <a:pos x="398" y="173"/>
                  </a:cxn>
                  <a:cxn ang="0">
                    <a:pos x="373" y="388"/>
                  </a:cxn>
                  <a:cxn ang="0">
                    <a:pos x="242" y="464"/>
                  </a:cxn>
                  <a:cxn ang="0">
                    <a:pos x="54" y="384"/>
                  </a:cxn>
                  <a:cxn ang="0">
                    <a:pos x="0" y="255"/>
                  </a:cxn>
                  <a:cxn ang="0">
                    <a:pos x="94" y="84"/>
                  </a:cxn>
                  <a:cxn ang="0">
                    <a:pos x="189" y="0"/>
                  </a:cxn>
                  <a:cxn ang="0">
                    <a:pos x="189" y="0"/>
                  </a:cxn>
                </a:cxnLst>
                <a:rect l="0" t="0" r="r" b="b"/>
                <a:pathLst>
                  <a:path w="398" h="464">
                    <a:moveTo>
                      <a:pt x="189" y="0"/>
                    </a:moveTo>
                    <a:lnTo>
                      <a:pt x="147" y="133"/>
                    </a:lnTo>
                    <a:lnTo>
                      <a:pt x="191" y="241"/>
                    </a:lnTo>
                    <a:lnTo>
                      <a:pt x="299" y="241"/>
                    </a:lnTo>
                    <a:lnTo>
                      <a:pt x="398" y="173"/>
                    </a:lnTo>
                    <a:lnTo>
                      <a:pt x="373" y="388"/>
                    </a:lnTo>
                    <a:lnTo>
                      <a:pt x="242" y="464"/>
                    </a:lnTo>
                    <a:lnTo>
                      <a:pt x="54" y="384"/>
                    </a:lnTo>
                    <a:lnTo>
                      <a:pt x="0" y="255"/>
                    </a:lnTo>
                    <a:lnTo>
                      <a:pt x="94" y="84"/>
                    </a:lnTo>
                    <a:lnTo>
                      <a:pt x="189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76" name="Freeform 8"/>
              <p:cNvSpPr>
                <a:spLocks/>
              </p:cNvSpPr>
              <p:nvPr/>
            </p:nvSpPr>
            <p:spPr bwMode="auto">
              <a:xfrm>
                <a:off x="1412" y="2575"/>
                <a:ext cx="83" cy="15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68" y="116"/>
                  </a:cxn>
                  <a:cxn ang="0">
                    <a:pos x="114" y="195"/>
                  </a:cxn>
                  <a:cxn ang="0">
                    <a:pos x="95" y="313"/>
                  </a:cxn>
                  <a:cxn ang="0">
                    <a:pos x="46" y="292"/>
                  </a:cxn>
                  <a:cxn ang="0">
                    <a:pos x="65" y="154"/>
                  </a:cxn>
                  <a:cxn ang="0">
                    <a:pos x="0" y="45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168" h="313">
                    <a:moveTo>
                      <a:pt x="42" y="0"/>
                    </a:moveTo>
                    <a:lnTo>
                      <a:pt x="168" y="116"/>
                    </a:lnTo>
                    <a:lnTo>
                      <a:pt x="114" y="195"/>
                    </a:lnTo>
                    <a:lnTo>
                      <a:pt x="95" y="313"/>
                    </a:lnTo>
                    <a:lnTo>
                      <a:pt x="46" y="292"/>
                    </a:lnTo>
                    <a:lnTo>
                      <a:pt x="65" y="154"/>
                    </a:lnTo>
                    <a:lnTo>
                      <a:pt x="0" y="45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77" name="Freeform 9"/>
              <p:cNvSpPr>
                <a:spLocks/>
              </p:cNvSpPr>
              <p:nvPr/>
            </p:nvSpPr>
            <p:spPr bwMode="auto">
              <a:xfrm>
                <a:off x="1394" y="2759"/>
                <a:ext cx="399" cy="214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46" y="118"/>
                  </a:cxn>
                  <a:cxn ang="0">
                    <a:pos x="152" y="77"/>
                  </a:cxn>
                  <a:cxn ang="0">
                    <a:pos x="219" y="0"/>
                  </a:cxn>
                  <a:cxn ang="0">
                    <a:pos x="392" y="208"/>
                  </a:cxn>
                  <a:cxn ang="0">
                    <a:pos x="561" y="168"/>
                  </a:cxn>
                  <a:cxn ang="0">
                    <a:pos x="622" y="145"/>
                  </a:cxn>
                  <a:cxn ang="0">
                    <a:pos x="603" y="225"/>
                  </a:cxn>
                  <a:cxn ang="0">
                    <a:pos x="667" y="287"/>
                  </a:cxn>
                  <a:cxn ang="0">
                    <a:pos x="799" y="202"/>
                  </a:cxn>
                  <a:cxn ang="0">
                    <a:pos x="679" y="377"/>
                  </a:cxn>
                  <a:cxn ang="0">
                    <a:pos x="567" y="284"/>
                  </a:cxn>
                  <a:cxn ang="0">
                    <a:pos x="468" y="287"/>
                  </a:cxn>
                  <a:cxn ang="0">
                    <a:pos x="417" y="428"/>
                  </a:cxn>
                  <a:cxn ang="0">
                    <a:pos x="232" y="419"/>
                  </a:cxn>
                  <a:cxn ang="0">
                    <a:pos x="240" y="268"/>
                  </a:cxn>
                  <a:cxn ang="0">
                    <a:pos x="145" y="162"/>
                  </a:cxn>
                  <a:cxn ang="0">
                    <a:pos x="29" y="213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799" h="428">
                    <a:moveTo>
                      <a:pt x="0" y="27"/>
                    </a:moveTo>
                    <a:lnTo>
                      <a:pt x="46" y="118"/>
                    </a:lnTo>
                    <a:lnTo>
                      <a:pt x="152" y="77"/>
                    </a:lnTo>
                    <a:lnTo>
                      <a:pt x="219" y="0"/>
                    </a:lnTo>
                    <a:lnTo>
                      <a:pt x="392" y="208"/>
                    </a:lnTo>
                    <a:lnTo>
                      <a:pt x="561" y="168"/>
                    </a:lnTo>
                    <a:lnTo>
                      <a:pt x="622" y="145"/>
                    </a:lnTo>
                    <a:lnTo>
                      <a:pt x="603" y="225"/>
                    </a:lnTo>
                    <a:lnTo>
                      <a:pt x="667" y="287"/>
                    </a:lnTo>
                    <a:lnTo>
                      <a:pt x="799" y="202"/>
                    </a:lnTo>
                    <a:lnTo>
                      <a:pt x="679" y="377"/>
                    </a:lnTo>
                    <a:lnTo>
                      <a:pt x="567" y="284"/>
                    </a:lnTo>
                    <a:lnTo>
                      <a:pt x="468" y="287"/>
                    </a:lnTo>
                    <a:lnTo>
                      <a:pt x="417" y="428"/>
                    </a:lnTo>
                    <a:lnTo>
                      <a:pt x="232" y="419"/>
                    </a:lnTo>
                    <a:lnTo>
                      <a:pt x="240" y="268"/>
                    </a:lnTo>
                    <a:lnTo>
                      <a:pt x="145" y="162"/>
                    </a:lnTo>
                    <a:lnTo>
                      <a:pt x="29" y="213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78" name="Freeform 10"/>
              <p:cNvSpPr>
                <a:spLocks/>
              </p:cNvSpPr>
              <p:nvPr/>
            </p:nvSpPr>
            <p:spPr bwMode="auto">
              <a:xfrm>
                <a:off x="1605" y="2913"/>
                <a:ext cx="90" cy="61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1" y="69"/>
                  </a:cxn>
                  <a:cxn ang="0">
                    <a:pos x="152" y="0"/>
                  </a:cxn>
                  <a:cxn ang="0">
                    <a:pos x="181" y="29"/>
                  </a:cxn>
                  <a:cxn ang="0">
                    <a:pos x="105" y="124"/>
                  </a:cxn>
                  <a:cxn ang="0">
                    <a:pos x="8" y="101"/>
                  </a:cxn>
                  <a:cxn ang="0">
                    <a:pos x="0" y="75"/>
                  </a:cxn>
                  <a:cxn ang="0">
                    <a:pos x="0" y="75"/>
                  </a:cxn>
                </a:cxnLst>
                <a:rect l="0" t="0" r="r" b="b"/>
                <a:pathLst>
                  <a:path w="181" h="124">
                    <a:moveTo>
                      <a:pt x="0" y="75"/>
                    </a:moveTo>
                    <a:lnTo>
                      <a:pt x="61" y="69"/>
                    </a:lnTo>
                    <a:lnTo>
                      <a:pt x="152" y="0"/>
                    </a:lnTo>
                    <a:lnTo>
                      <a:pt x="181" y="29"/>
                    </a:lnTo>
                    <a:lnTo>
                      <a:pt x="105" y="124"/>
                    </a:lnTo>
                    <a:lnTo>
                      <a:pt x="8" y="101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79" name="Freeform 11"/>
              <p:cNvSpPr>
                <a:spLocks/>
              </p:cNvSpPr>
              <p:nvPr/>
            </p:nvSpPr>
            <p:spPr bwMode="auto">
              <a:xfrm>
                <a:off x="1358" y="2519"/>
                <a:ext cx="445" cy="466"/>
              </a:xfrm>
              <a:custGeom>
                <a:avLst/>
                <a:gdLst/>
                <a:ahLst/>
                <a:cxnLst>
                  <a:cxn ang="0">
                    <a:pos x="217" y="588"/>
                  </a:cxn>
                  <a:cxn ang="0">
                    <a:pos x="272" y="671"/>
                  </a:cxn>
                  <a:cxn ang="0">
                    <a:pos x="354" y="721"/>
                  </a:cxn>
                  <a:cxn ang="0">
                    <a:pos x="327" y="852"/>
                  </a:cxn>
                  <a:cxn ang="0">
                    <a:pos x="471" y="875"/>
                  </a:cxn>
                  <a:cxn ang="0">
                    <a:pos x="502" y="753"/>
                  </a:cxn>
                  <a:cxn ang="0">
                    <a:pos x="641" y="725"/>
                  </a:cxn>
                  <a:cxn ang="0">
                    <a:pos x="743" y="824"/>
                  </a:cxn>
                  <a:cxn ang="0">
                    <a:pos x="861" y="666"/>
                  </a:cxn>
                  <a:cxn ang="0">
                    <a:pos x="889" y="690"/>
                  </a:cxn>
                  <a:cxn ang="0">
                    <a:pos x="753" y="882"/>
                  </a:cxn>
                  <a:cxn ang="0">
                    <a:pos x="616" y="780"/>
                  </a:cxn>
                  <a:cxn ang="0">
                    <a:pos x="544" y="803"/>
                  </a:cxn>
                  <a:cxn ang="0">
                    <a:pos x="507" y="932"/>
                  </a:cxn>
                  <a:cxn ang="0">
                    <a:pos x="268" y="901"/>
                  </a:cxn>
                  <a:cxn ang="0">
                    <a:pos x="281" y="793"/>
                  </a:cxn>
                  <a:cxn ang="0">
                    <a:pos x="192" y="698"/>
                  </a:cxn>
                  <a:cxn ang="0">
                    <a:pos x="82" y="730"/>
                  </a:cxn>
                  <a:cxn ang="0">
                    <a:pos x="0" y="525"/>
                  </a:cxn>
                  <a:cxn ang="0">
                    <a:pos x="30" y="447"/>
                  </a:cxn>
                  <a:cxn ang="0">
                    <a:pos x="124" y="411"/>
                  </a:cxn>
                  <a:cxn ang="0">
                    <a:pos x="127" y="280"/>
                  </a:cxn>
                  <a:cxn ang="0">
                    <a:pos x="61" y="208"/>
                  </a:cxn>
                  <a:cxn ang="0">
                    <a:pos x="99" y="84"/>
                  </a:cxn>
                  <a:cxn ang="0">
                    <a:pos x="285" y="0"/>
                  </a:cxn>
                  <a:cxn ang="0">
                    <a:pos x="131" y="151"/>
                  </a:cxn>
                  <a:cxn ang="0">
                    <a:pos x="224" y="248"/>
                  </a:cxn>
                  <a:cxn ang="0">
                    <a:pos x="196" y="310"/>
                  </a:cxn>
                  <a:cxn ang="0">
                    <a:pos x="186" y="424"/>
                  </a:cxn>
                  <a:cxn ang="0">
                    <a:pos x="68" y="497"/>
                  </a:cxn>
                  <a:cxn ang="0">
                    <a:pos x="110" y="647"/>
                  </a:cxn>
                  <a:cxn ang="0">
                    <a:pos x="217" y="588"/>
                  </a:cxn>
                  <a:cxn ang="0">
                    <a:pos x="217" y="588"/>
                  </a:cxn>
                </a:cxnLst>
                <a:rect l="0" t="0" r="r" b="b"/>
                <a:pathLst>
                  <a:path w="889" h="932">
                    <a:moveTo>
                      <a:pt x="217" y="588"/>
                    </a:moveTo>
                    <a:lnTo>
                      <a:pt x="272" y="671"/>
                    </a:lnTo>
                    <a:lnTo>
                      <a:pt x="354" y="721"/>
                    </a:lnTo>
                    <a:lnTo>
                      <a:pt x="327" y="852"/>
                    </a:lnTo>
                    <a:lnTo>
                      <a:pt x="471" y="875"/>
                    </a:lnTo>
                    <a:lnTo>
                      <a:pt x="502" y="753"/>
                    </a:lnTo>
                    <a:lnTo>
                      <a:pt x="641" y="725"/>
                    </a:lnTo>
                    <a:lnTo>
                      <a:pt x="743" y="824"/>
                    </a:lnTo>
                    <a:lnTo>
                      <a:pt x="861" y="666"/>
                    </a:lnTo>
                    <a:lnTo>
                      <a:pt x="889" y="690"/>
                    </a:lnTo>
                    <a:lnTo>
                      <a:pt x="753" y="882"/>
                    </a:lnTo>
                    <a:lnTo>
                      <a:pt x="616" y="780"/>
                    </a:lnTo>
                    <a:lnTo>
                      <a:pt x="544" y="803"/>
                    </a:lnTo>
                    <a:lnTo>
                      <a:pt x="507" y="932"/>
                    </a:lnTo>
                    <a:lnTo>
                      <a:pt x="268" y="901"/>
                    </a:lnTo>
                    <a:lnTo>
                      <a:pt x="281" y="793"/>
                    </a:lnTo>
                    <a:lnTo>
                      <a:pt x="192" y="698"/>
                    </a:lnTo>
                    <a:lnTo>
                      <a:pt x="82" y="730"/>
                    </a:lnTo>
                    <a:lnTo>
                      <a:pt x="0" y="525"/>
                    </a:lnTo>
                    <a:lnTo>
                      <a:pt x="30" y="447"/>
                    </a:lnTo>
                    <a:lnTo>
                      <a:pt x="124" y="411"/>
                    </a:lnTo>
                    <a:lnTo>
                      <a:pt x="127" y="280"/>
                    </a:lnTo>
                    <a:lnTo>
                      <a:pt x="61" y="208"/>
                    </a:lnTo>
                    <a:lnTo>
                      <a:pt x="99" y="84"/>
                    </a:lnTo>
                    <a:lnTo>
                      <a:pt x="285" y="0"/>
                    </a:lnTo>
                    <a:lnTo>
                      <a:pt x="131" y="151"/>
                    </a:lnTo>
                    <a:lnTo>
                      <a:pt x="224" y="248"/>
                    </a:lnTo>
                    <a:lnTo>
                      <a:pt x="196" y="310"/>
                    </a:lnTo>
                    <a:lnTo>
                      <a:pt x="186" y="424"/>
                    </a:lnTo>
                    <a:lnTo>
                      <a:pt x="68" y="497"/>
                    </a:lnTo>
                    <a:lnTo>
                      <a:pt x="110" y="647"/>
                    </a:lnTo>
                    <a:lnTo>
                      <a:pt x="217" y="588"/>
                    </a:lnTo>
                    <a:lnTo>
                      <a:pt x="217" y="5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80" name="Freeform 12"/>
              <p:cNvSpPr>
                <a:spLocks/>
              </p:cNvSpPr>
              <p:nvPr/>
            </p:nvSpPr>
            <p:spPr bwMode="auto">
              <a:xfrm>
                <a:off x="1507" y="2648"/>
                <a:ext cx="178" cy="207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80" y="114"/>
                  </a:cxn>
                  <a:cxn ang="0">
                    <a:pos x="99" y="251"/>
                  </a:cxn>
                  <a:cxn ang="0">
                    <a:pos x="179" y="306"/>
                  </a:cxn>
                  <a:cxn ang="0">
                    <a:pos x="293" y="278"/>
                  </a:cxn>
                  <a:cxn ang="0">
                    <a:pos x="358" y="183"/>
                  </a:cxn>
                  <a:cxn ang="0">
                    <a:pos x="348" y="304"/>
                  </a:cxn>
                  <a:cxn ang="0">
                    <a:pos x="316" y="359"/>
                  </a:cxn>
                  <a:cxn ang="0">
                    <a:pos x="268" y="392"/>
                  </a:cxn>
                  <a:cxn ang="0">
                    <a:pos x="153" y="414"/>
                  </a:cxn>
                  <a:cxn ang="0">
                    <a:pos x="35" y="346"/>
                  </a:cxn>
                  <a:cxn ang="0">
                    <a:pos x="0" y="228"/>
                  </a:cxn>
                  <a:cxn ang="0">
                    <a:pos x="31" y="101"/>
                  </a:cxn>
                  <a:cxn ang="0">
                    <a:pos x="94" y="36"/>
                  </a:cxn>
                  <a:cxn ang="0">
                    <a:pos x="158" y="0"/>
                  </a:cxn>
                  <a:cxn ang="0">
                    <a:pos x="158" y="0"/>
                  </a:cxn>
                </a:cxnLst>
                <a:rect l="0" t="0" r="r" b="b"/>
                <a:pathLst>
                  <a:path w="358" h="414">
                    <a:moveTo>
                      <a:pt x="158" y="0"/>
                    </a:moveTo>
                    <a:lnTo>
                      <a:pt x="80" y="114"/>
                    </a:lnTo>
                    <a:lnTo>
                      <a:pt x="99" y="251"/>
                    </a:lnTo>
                    <a:lnTo>
                      <a:pt x="179" y="306"/>
                    </a:lnTo>
                    <a:lnTo>
                      <a:pt x="293" y="278"/>
                    </a:lnTo>
                    <a:lnTo>
                      <a:pt x="358" y="183"/>
                    </a:lnTo>
                    <a:lnTo>
                      <a:pt x="348" y="304"/>
                    </a:lnTo>
                    <a:lnTo>
                      <a:pt x="316" y="359"/>
                    </a:lnTo>
                    <a:lnTo>
                      <a:pt x="268" y="392"/>
                    </a:lnTo>
                    <a:lnTo>
                      <a:pt x="153" y="414"/>
                    </a:lnTo>
                    <a:lnTo>
                      <a:pt x="35" y="346"/>
                    </a:lnTo>
                    <a:lnTo>
                      <a:pt x="0" y="228"/>
                    </a:lnTo>
                    <a:lnTo>
                      <a:pt x="31" y="101"/>
                    </a:lnTo>
                    <a:lnTo>
                      <a:pt x="94" y="36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81" name="Freeform 13"/>
              <p:cNvSpPr>
                <a:spLocks/>
              </p:cNvSpPr>
              <p:nvPr/>
            </p:nvSpPr>
            <p:spPr bwMode="auto">
              <a:xfrm>
                <a:off x="1479" y="2465"/>
                <a:ext cx="378" cy="399"/>
              </a:xfrm>
              <a:custGeom>
                <a:avLst/>
                <a:gdLst/>
                <a:ahLst/>
                <a:cxnLst>
                  <a:cxn ang="0">
                    <a:pos x="44" y="108"/>
                  </a:cxn>
                  <a:cxn ang="0">
                    <a:pos x="113" y="232"/>
                  </a:cxn>
                  <a:cxn ang="0">
                    <a:pos x="175" y="209"/>
                  </a:cxn>
                  <a:cxn ang="0">
                    <a:pos x="171" y="46"/>
                  </a:cxn>
                  <a:cxn ang="0">
                    <a:pos x="255" y="0"/>
                  </a:cxn>
                  <a:cxn ang="0">
                    <a:pos x="460" y="72"/>
                  </a:cxn>
                  <a:cxn ang="0">
                    <a:pos x="413" y="238"/>
                  </a:cxn>
                  <a:cxn ang="0">
                    <a:pos x="485" y="278"/>
                  </a:cxn>
                  <a:cxn ang="0">
                    <a:pos x="664" y="232"/>
                  </a:cxn>
                  <a:cxn ang="0">
                    <a:pos x="757" y="462"/>
                  </a:cxn>
                  <a:cxn ang="0">
                    <a:pos x="599" y="519"/>
                  </a:cxn>
                  <a:cxn ang="0">
                    <a:pos x="571" y="684"/>
                  </a:cxn>
                  <a:cxn ang="0">
                    <a:pos x="648" y="798"/>
                  </a:cxn>
                  <a:cxn ang="0">
                    <a:pos x="515" y="724"/>
                  </a:cxn>
                  <a:cxn ang="0">
                    <a:pos x="548" y="538"/>
                  </a:cxn>
                  <a:cxn ang="0">
                    <a:pos x="533" y="441"/>
                  </a:cxn>
                  <a:cxn ang="0">
                    <a:pos x="571" y="473"/>
                  </a:cxn>
                  <a:cxn ang="0">
                    <a:pos x="696" y="434"/>
                  </a:cxn>
                  <a:cxn ang="0">
                    <a:pos x="616" y="287"/>
                  </a:cxn>
                  <a:cxn ang="0">
                    <a:pos x="468" y="342"/>
                  </a:cxn>
                  <a:cxn ang="0">
                    <a:pos x="361" y="278"/>
                  </a:cxn>
                  <a:cxn ang="0">
                    <a:pos x="405" y="91"/>
                  </a:cxn>
                  <a:cxn ang="0">
                    <a:pos x="251" y="50"/>
                  </a:cxn>
                  <a:cxn ang="0">
                    <a:pos x="227" y="226"/>
                  </a:cxn>
                  <a:cxn ang="0">
                    <a:pos x="71" y="304"/>
                  </a:cxn>
                  <a:cxn ang="0">
                    <a:pos x="76" y="261"/>
                  </a:cxn>
                  <a:cxn ang="0">
                    <a:pos x="0" y="137"/>
                  </a:cxn>
                  <a:cxn ang="0">
                    <a:pos x="44" y="108"/>
                  </a:cxn>
                  <a:cxn ang="0">
                    <a:pos x="44" y="108"/>
                  </a:cxn>
                </a:cxnLst>
                <a:rect l="0" t="0" r="r" b="b"/>
                <a:pathLst>
                  <a:path w="757" h="798">
                    <a:moveTo>
                      <a:pt x="44" y="108"/>
                    </a:moveTo>
                    <a:lnTo>
                      <a:pt x="113" y="232"/>
                    </a:lnTo>
                    <a:lnTo>
                      <a:pt x="175" y="209"/>
                    </a:lnTo>
                    <a:lnTo>
                      <a:pt x="171" y="46"/>
                    </a:lnTo>
                    <a:lnTo>
                      <a:pt x="255" y="0"/>
                    </a:lnTo>
                    <a:lnTo>
                      <a:pt x="460" y="72"/>
                    </a:lnTo>
                    <a:lnTo>
                      <a:pt x="413" y="238"/>
                    </a:lnTo>
                    <a:lnTo>
                      <a:pt x="485" y="278"/>
                    </a:lnTo>
                    <a:lnTo>
                      <a:pt x="664" y="232"/>
                    </a:lnTo>
                    <a:lnTo>
                      <a:pt x="757" y="462"/>
                    </a:lnTo>
                    <a:lnTo>
                      <a:pt x="599" y="519"/>
                    </a:lnTo>
                    <a:lnTo>
                      <a:pt x="571" y="684"/>
                    </a:lnTo>
                    <a:lnTo>
                      <a:pt x="648" y="798"/>
                    </a:lnTo>
                    <a:lnTo>
                      <a:pt x="515" y="724"/>
                    </a:lnTo>
                    <a:lnTo>
                      <a:pt x="548" y="538"/>
                    </a:lnTo>
                    <a:lnTo>
                      <a:pt x="533" y="441"/>
                    </a:lnTo>
                    <a:lnTo>
                      <a:pt x="571" y="473"/>
                    </a:lnTo>
                    <a:lnTo>
                      <a:pt x="696" y="434"/>
                    </a:lnTo>
                    <a:lnTo>
                      <a:pt x="616" y="287"/>
                    </a:lnTo>
                    <a:lnTo>
                      <a:pt x="468" y="342"/>
                    </a:lnTo>
                    <a:lnTo>
                      <a:pt x="361" y="278"/>
                    </a:lnTo>
                    <a:lnTo>
                      <a:pt x="405" y="91"/>
                    </a:lnTo>
                    <a:lnTo>
                      <a:pt x="251" y="50"/>
                    </a:lnTo>
                    <a:lnTo>
                      <a:pt x="227" y="226"/>
                    </a:lnTo>
                    <a:lnTo>
                      <a:pt x="71" y="304"/>
                    </a:lnTo>
                    <a:lnTo>
                      <a:pt x="76" y="261"/>
                    </a:lnTo>
                    <a:lnTo>
                      <a:pt x="0" y="137"/>
                    </a:lnTo>
                    <a:lnTo>
                      <a:pt x="44" y="108"/>
                    </a:lnTo>
                    <a:lnTo>
                      <a:pt x="44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82" name="Freeform 14"/>
              <p:cNvSpPr>
                <a:spLocks/>
              </p:cNvSpPr>
              <p:nvPr/>
            </p:nvSpPr>
            <p:spPr bwMode="auto">
              <a:xfrm>
                <a:off x="1852" y="2637"/>
                <a:ext cx="71" cy="177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86" y="141"/>
                  </a:cxn>
                  <a:cxn ang="0">
                    <a:pos x="57" y="247"/>
                  </a:cxn>
                  <a:cxn ang="0">
                    <a:pos x="0" y="354"/>
                  </a:cxn>
                  <a:cxn ang="0">
                    <a:pos x="101" y="299"/>
                  </a:cxn>
                  <a:cxn ang="0">
                    <a:pos x="143" y="177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43" h="354">
                    <a:moveTo>
                      <a:pt x="54" y="0"/>
                    </a:moveTo>
                    <a:lnTo>
                      <a:pt x="86" y="141"/>
                    </a:lnTo>
                    <a:lnTo>
                      <a:pt x="57" y="247"/>
                    </a:lnTo>
                    <a:lnTo>
                      <a:pt x="0" y="354"/>
                    </a:lnTo>
                    <a:lnTo>
                      <a:pt x="101" y="299"/>
                    </a:lnTo>
                    <a:lnTo>
                      <a:pt x="143" y="177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83" name="Freeform 15"/>
              <p:cNvSpPr>
                <a:spLocks/>
              </p:cNvSpPr>
              <p:nvPr/>
            </p:nvSpPr>
            <p:spPr bwMode="auto">
              <a:xfrm>
                <a:off x="1798" y="2815"/>
                <a:ext cx="121" cy="110"/>
              </a:xfrm>
              <a:custGeom>
                <a:avLst/>
                <a:gdLst/>
                <a:ahLst/>
                <a:cxnLst>
                  <a:cxn ang="0">
                    <a:pos x="241" y="0"/>
                  </a:cxn>
                  <a:cxn ang="0">
                    <a:pos x="173" y="93"/>
                  </a:cxn>
                  <a:cxn ang="0">
                    <a:pos x="49" y="165"/>
                  </a:cxn>
                  <a:cxn ang="0">
                    <a:pos x="0" y="220"/>
                  </a:cxn>
                  <a:cxn ang="0">
                    <a:pos x="135" y="201"/>
                  </a:cxn>
                  <a:cxn ang="0">
                    <a:pos x="209" y="125"/>
                  </a:cxn>
                  <a:cxn ang="0">
                    <a:pos x="241" y="0"/>
                  </a:cxn>
                  <a:cxn ang="0">
                    <a:pos x="241" y="0"/>
                  </a:cxn>
                </a:cxnLst>
                <a:rect l="0" t="0" r="r" b="b"/>
                <a:pathLst>
                  <a:path w="241" h="220">
                    <a:moveTo>
                      <a:pt x="241" y="0"/>
                    </a:moveTo>
                    <a:lnTo>
                      <a:pt x="173" y="93"/>
                    </a:lnTo>
                    <a:lnTo>
                      <a:pt x="49" y="165"/>
                    </a:lnTo>
                    <a:lnTo>
                      <a:pt x="0" y="220"/>
                    </a:lnTo>
                    <a:lnTo>
                      <a:pt x="135" y="201"/>
                    </a:lnTo>
                    <a:lnTo>
                      <a:pt x="209" y="125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5184" name="Group 16"/>
            <p:cNvGrpSpPr>
              <a:grpSpLocks/>
            </p:cNvGrpSpPr>
            <p:nvPr/>
          </p:nvGrpSpPr>
          <p:grpSpPr bwMode="auto">
            <a:xfrm>
              <a:off x="3456" y="1872"/>
              <a:ext cx="792" cy="319"/>
              <a:chOff x="-672" y="2126"/>
              <a:chExt cx="792" cy="319"/>
            </a:xfrm>
          </p:grpSpPr>
          <p:sp>
            <p:nvSpPr>
              <p:cNvPr id="135185" name="Freeform 17"/>
              <p:cNvSpPr>
                <a:spLocks/>
              </p:cNvSpPr>
              <p:nvPr/>
            </p:nvSpPr>
            <p:spPr bwMode="auto">
              <a:xfrm>
                <a:off x="-660" y="2135"/>
                <a:ext cx="753" cy="298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63" y="0"/>
                  </a:cxn>
                  <a:cxn ang="0">
                    <a:pos x="333" y="6"/>
                  </a:cxn>
                  <a:cxn ang="0">
                    <a:pos x="381" y="144"/>
                  </a:cxn>
                  <a:cxn ang="0">
                    <a:pos x="515" y="169"/>
                  </a:cxn>
                  <a:cxn ang="0">
                    <a:pos x="1108" y="190"/>
                  </a:cxn>
                  <a:cxn ang="0">
                    <a:pos x="1234" y="123"/>
                  </a:cxn>
                  <a:cxn ang="0">
                    <a:pos x="1460" y="148"/>
                  </a:cxn>
                  <a:cxn ang="0">
                    <a:pos x="1489" y="323"/>
                  </a:cxn>
                  <a:cxn ang="0">
                    <a:pos x="1257" y="312"/>
                  </a:cxn>
                  <a:cxn ang="0">
                    <a:pos x="1272" y="429"/>
                  </a:cxn>
                  <a:cxn ang="0">
                    <a:pos x="1508" y="481"/>
                  </a:cxn>
                  <a:cxn ang="0">
                    <a:pos x="1494" y="532"/>
                  </a:cxn>
                  <a:cxn ang="0">
                    <a:pos x="1407" y="595"/>
                  </a:cxn>
                  <a:cxn ang="0">
                    <a:pos x="1171" y="589"/>
                  </a:cxn>
                  <a:cxn ang="0">
                    <a:pos x="1086" y="441"/>
                  </a:cxn>
                  <a:cxn ang="0">
                    <a:pos x="415" y="344"/>
                  </a:cxn>
                  <a:cxn ang="0">
                    <a:pos x="308" y="466"/>
                  </a:cxn>
                  <a:cxn ang="0">
                    <a:pos x="111" y="477"/>
                  </a:cxn>
                  <a:cxn ang="0">
                    <a:pos x="10" y="293"/>
                  </a:cxn>
                  <a:cxn ang="0">
                    <a:pos x="217" y="287"/>
                  </a:cxn>
                  <a:cxn ang="0">
                    <a:pos x="213" y="148"/>
                  </a:cxn>
                  <a:cxn ang="0">
                    <a:pos x="0" y="123"/>
                  </a:cxn>
                  <a:cxn ang="0">
                    <a:pos x="0" y="123"/>
                  </a:cxn>
                </a:cxnLst>
                <a:rect l="0" t="0" r="r" b="b"/>
                <a:pathLst>
                  <a:path w="1508" h="595">
                    <a:moveTo>
                      <a:pt x="0" y="123"/>
                    </a:moveTo>
                    <a:lnTo>
                      <a:pt x="63" y="0"/>
                    </a:lnTo>
                    <a:lnTo>
                      <a:pt x="333" y="6"/>
                    </a:lnTo>
                    <a:lnTo>
                      <a:pt x="381" y="144"/>
                    </a:lnTo>
                    <a:lnTo>
                      <a:pt x="515" y="169"/>
                    </a:lnTo>
                    <a:lnTo>
                      <a:pt x="1108" y="190"/>
                    </a:lnTo>
                    <a:lnTo>
                      <a:pt x="1234" y="123"/>
                    </a:lnTo>
                    <a:lnTo>
                      <a:pt x="1460" y="148"/>
                    </a:lnTo>
                    <a:lnTo>
                      <a:pt x="1489" y="323"/>
                    </a:lnTo>
                    <a:lnTo>
                      <a:pt x="1257" y="312"/>
                    </a:lnTo>
                    <a:lnTo>
                      <a:pt x="1272" y="429"/>
                    </a:lnTo>
                    <a:lnTo>
                      <a:pt x="1508" y="481"/>
                    </a:lnTo>
                    <a:lnTo>
                      <a:pt x="1494" y="532"/>
                    </a:lnTo>
                    <a:lnTo>
                      <a:pt x="1407" y="595"/>
                    </a:lnTo>
                    <a:lnTo>
                      <a:pt x="1171" y="589"/>
                    </a:lnTo>
                    <a:lnTo>
                      <a:pt x="1086" y="441"/>
                    </a:lnTo>
                    <a:lnTo>
                      <a:pt x="415" y="344"/>
                    </a:lnTo>
                    <a:lnTo>
                      <a:pt x="308" y="466"/>
                    </a:lnTo>
                    <a:lnTo>
                      <a:pt x="111" y="477"/>
                    </a:lnTo>
                    <a:lnTo>
                      <a:pt x="10" y="293"/>
                    </a:lnTo>
                    <a:lnTo>
                      <a:pt x="217" y="287"/>
                    </a:lnTo>
                    <a:lnTo>
                      <a:pt x="213" y="148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86" name="Freeform 18"/>
              <p:cNvSpPr>
                <a:spLocks/>
              </p:cNvSpPr>
              <p:nvPr/>
            </p:nvSpPr>
            <p:spPr bwMode="auto">
              <a:xfrm>
                <a:off x="-660" y="2142"/>
                <a:ext cx="118" cy="6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80" y="65"/>
                  </a:cxn>
                  <a:cxn ang="0">
                    <a:pos x="236" y="126"/>
                  </a:cxn>
                  <a:cxn ang="0">
                    <a:pos x="0" y="110"/>
                  </a:cxn>
                  <a:cxn ang="0">
                    <a:pos x="78" y="0"/>
                  </a:cxn>
                  <a:cxn ang="0">
                    <a:pos x="78" y="0"/>
                  </a:cxn>
                </a:cxnLst>
                <a:rect l="0" t="0" r="r" b="b"/>
                <a:pathLst>
                  <a:path w="236" h="126">
                    <a:moveTo>
                      <a:pt x="78" y="0"/>
                    </a:moveTo>
                    <a:lnTo>
                      <a:pt x="80" y="65"/>
                    </a:lnTo>
                    <a:lnTo>
                      <a:pt x="236" y="126"/>
                    </a:lnTo>
                    <a:lnTo>
                      <a:pt x="0" y="110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87" name="Freeform 19"/>
              <p:cNvSpPr>
                <a:spLocks/>
              </p:cNvSpPr>
              <p:nvPr/>
            </p:nvSpPr>
            <p:spPr bwMode="auto">
              <a:xfrm>
                <a:off x="-653" y="2138"/>
                <a:ext cx="257" cy="236"/>
              </a:xfrm>
              <a:custGeom>
                <a:avLst/>
                <a:gdLst/>
                <a:ahLst/>
                <a:cxnLst>
                  <a:cxn ang="0">
                    <a:pos x="157" y="7"/>
                  </a:cxn>
                  <a:cxn ang="0">
                    <a:pos x="269" y="49"/>
                  </a:cxn>
                  <a:cxn ang="0">
                    <a:pos x="307" y="184"/>
                  </a:cxn>
                  <a:cxn ang="0">
                    <a:pos x="389" y="211"/>
                  </a:cxn>
                  <a:cxn ang="0">
                    <a:pos x="273" y="397"/>
                  </a:cxn>
                  <a:cxn ang="0">
                    <a:pos x="125" y="412"/>
                  </a:cxn>
                  <a:cxn ang="0">
                    <a:pos x="0" y="308"/>
                  </a:cxn>
                  <a:cxn ang="0">
                    <a:pos x="95" y="471"/>
                  </a:cxn>
                  <a:cxn ang="0">
                    <a:pos x="292" y="460"/>
                  </a:cxn>
                  <a:cxn ang="0">
                    <a:pos x="385" y="351"/>
                  </a:cxn>
                  <a:cxn ang="0">
                    <a:pos x="513" y="351"/>
                  </a:cxn>
                  <a:cxn ang="0">
                    <a:pos x="499" y="163"/>
                  </a:cxn>
                  <a:cxn ang="0">
                    <a:pos x="380" y="129"/>
                  </a:cxn>
                  <a:cxn ang="0">
                    <a:pos x="317" y="0"/>
                  </a:cxn>
                  <a:cxn ang="0">
                    <a:pos x="157" y="7"/>
                  </a:cxn>
                  <a:cxn ang="0">
                    <a:pos x="157" y="7"/>
                  </a:cxn>
                </a:cxnLst>
                <a:rect l="0" t="0" r="r" b="b"/>
                <a:pathLst>
                  <a:path w="513" h="471">
                    <a:moveTo>
                      <a:pt x="157" y="7"/>
                    </a:moveTo>
                    <a:lnTo>
                      <a:pt x="269" y="49"/>
                    </a:lnTo>
                    <a:lnTo>
                      <a:pt x="307" y="184"/>
                    </a:lnTo>
                    <a:lnTo>
                      <a:pt x="389" y="211"/>
                    </a:lnTo>
                    <a:lnTo>
                      <a:pt x="273" y="397"/>
                    </a:lnTo>
                    <a:lnTo>
                      <a:pt x="125" y="412"/>
                    </a:lnTo>
                    <a:lnTo>
                      <a:pt x="0" y="308"/>
                    </a:lnTo>
                    <a:lnTo>
                      <a:pt x="95" y="471"/>
                    </a:lnTo>
                    <a:lnTo>
                      <a:pt x="292" y="460"/>
                    </a:lnTo>
                    <a:lnTo>
                      <a:pt x="385" y="351"/>
                    </a:lnTo>
                    <a:lnTo>
                      <a:pt x="513" y="351"/>
                    </a:lnTo>
                    <a:lnTo>
                      <a:pt x="499" y="163"/>
                    </a:lnTo>
                    <a:lnTo>
                      <a:pt x="380" y="129"/>
                    </a:lnTo>
                    <a:lnTo>
                      <a:pt x="317" y="0"/>
                    </a:lnTo>
                    <a:lnTo>
                      <a:pt x="157" y="7"/>
                    </a:lnTo>
                    <a:lnTo>
                      <a:pt x="157" y="7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88" name="Freeform 20"/>
              <p:cNvSpPr>
                <a:spLocks/>
              </p:cNvSpPr>
              <p:nvPr/>
            </p:nvSpPr>
            <p:spPr bwMode="auto">
              <a:xfrm>
                <a:off x="-235" y="2191"/>
                <a:ext cx="305" cy="242"/>
              </a:xfrm>
              <a:custGeom>
                <a:avLst/>
                <a:gdLst/>
                <a:ahLst/>
                <a:cxnLst>
                  <a:cxn ang="0">
                    <a:pos x="608" y="72"/>
                  </a:cxn>
                  <a:cxn ang="0">
                    <a:pos x="395" y="34"/>
                  </a:cxn>
                  <a:cxn ang="0">
                    <a:pos x="275" y="150"/>
                  </a:cxn>
                  <a:cxn ang="0">
                    <a:pos x="156" y="135"/>
                  </a:cxn>
                  <a:cxn ang="0">
                    <a:pos x="85" y="202"/>
                  </a:cxn>
                  <a:cxn ang="0">
                    <a:pos x="194" y="249"/>
                  </a:cxn>
                  <a:cxn ang="0">
                    <a:pos x="264" y="213"/>
                  </a:cxn>
                  <a:cxn ang="0">
                    <a:pos x="334" y="420"/>
                  </a:cxn>
                  <a:cxn ang="0">
                    <a:pos x="555" y="485"/>
                  </a:cxn>
                  <a:cxn ang="0">
                    <a:pos x="319" y="479"/>
                  </a:cxn>
                  <a:cxn ang="0">
                    <a:pos x="230" y="308"/>
                  </a:cxn>
                  <a:cxn ang="0">
                    <a:pos x="55" y="297"/>
                  </a:cxn>
                  <a:cxn ang="0">
                    <a:pos x="0" y="183"/>
                  </a:cxn>
                  <a:cxn ang="0">
                    <a:pos x="42" y="34"/>
                  </a:cxn>
                  <a:cxn ang="0">
                    <a:pos x="270" y="72"/>
                  </a:cxn>
                  <a:cxn ang="0">
                    <a:pos x="401" y="0"/>
                  </a:cxn>
                  <a:cxn ang="0">
                    <a:pos x="608" y="72"/>
                  </a:cxn>
                  <a:cxn ang="0">
                    <a:pos x="608" y="72"/>
                  </a:cxn>
                </a:cxnLst>
                <a:rect l="0" t="0" r="r" b="b"/>
                <a:pathLst>
                  <a:path w="608" h="485">
                    <a:moveTo>
                      <a:pt x="608" y="72"/>
                    </a:moveTo>
                    <a:lnTo>
                      <a:pt x="395" y="34"/>
                    </a:lnTo>
                    <a:lnTo>
                      <a:pt x="275" y="150"/>
                    </a:lnTo>
                    <a:lnTo>
                      <a:pt x="156" y="135"/>
                    </a:lnTo>
                    <a:lnTo>
                      <a:pt x="85" y="202"/>
                    </a:lnTo>
                    <a:lnTo>
                      <a:pt x="194" y="249"/>
                    </a:lnTo>
                    <a:lnTo>
                      <a:pt x="264" y="213"/>
                    </a:lnTo>
                    <a:lnTo>
                      <a:pt x="334" y="420"/>
                    </a:lnTo>
                    <a:lnTo>
                      <a:pt x="555" y="485"/>
                    </a:lnTo>
                    <a:lnTo>
                      <a:pt x="319" y="479"/>
                    </a:lnTo>
                    <a:lnTo>
                      <a:pt x="230" y="308"/>
                    </a:lnTo>
                    <a:lnTo>
                      <a:pt x="55" y="297"/>
                    </a:lnTo>
                    <a:lnTo>
                      <a:pt x="0" y="183"/>
                    </a:lnTo>
                    <a:lnTo>
                      <a:pt x="42" y="34"/>
                    </a:lnTo>
                    <a:lnTo>
                      <a:pt x="270" y="72"/>
                    </a:lnTo>
                    <a:lnTo>
                      <a:pt x="401" y="0"/>
                    </a:lnTo>
                    <a:lnTo>
                      <a:pt x="608" y="72"/>
                    </a:lnTo>
                    <a:lnTo>
                      <a:pt x="608" y="72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89" name="Freeform 21"/>
              <p:cNvSpPr>
                <a:spLocks/>
              </p:cNvSpPr>
              <p:nvPr/>
            </p:nvSpPr>
            <p:spPr bwMode="auto">
              <a:xfrm>
                <a:off x="-672" y="2126"/>
                <a:ext cx="280" cy="163"/>
              </a:xfrm>
              <a:custGeom>
                <a:avLst/>
                <a:gdLst/>
                <a:ahLst/>
                <a:cxnLst>
                  <a:cxn ang="0">
                    <a:pos x="115" y="0"/>
                  </a:cxn>
                  <a:cxn ang="0">
                    <a:pos x="363" y="7"/>
                  </a:cxn>
                  <a:cxn ang="0">
                    <a:pos x="458" y="148"/>
                  </a:cxn>
                  <a:cxn ang="0">
                    <a:pos x="558" y="163"/>
                  </a:cxn>
                  <a:cxn ang="0">
                    <a:pos x="555" y="209"/>
                  </a:cxn>
                  <a:cxn ang="0">
                    <a:pos x="393" y="188"/>
                  </a:cxn>
                  <a:cxn ang="0">
                    <a:pos x="328" y="46"/>
                  </a:cxn>
                  <a:cxn ang="0">
                    <a:pos x="96" y="46"/>
                  </a:cxn>
                  <a:cxn ang="0">
                    <a:pos x="51" y="123"/>
                  </a:cxn>
                  <a:cxn ang="0">
                    <a:pos x="264" y="156"/>
                  </a:cxn>
                  <a:cxn ang="0">
                    <a:pos x="271" y="319"/>
                  </a:cxn>
                  <a:cxn ang="0">
                    <a:pos x="222" y="327"/>
                  </a:cxn>
                  <a:cxn ang="0">
                    <a:pos x="228" y="192"/>
                  </a:cxn>
                  <a:cxn ang="0">
                    <a:pos x="0" y="156"/>
                  </a:cxn>
                  <a:cxn ang="0">
                    <a:pos x="72" y="25"/>
                  </a:cxn>
                  <a:cxn ang="0">
                    <a:pos x="115" y="0"/>
                  </a:cxn>
                  <a:cxn ang="0">
                    <a:pos x="115" y="0"/>
                  </a:cxn>
                </a:cxnLst>
                <a:rect l="0" t="0" r="r" b="b"/>
                <a:pathLst>
                  <a:path w="558" h="327">
                    <a:moveTo>
                      <a:pt x="115" y="0"/>
                    </a:moveTo>
                    <a:lnTo>
                      <a:pt x="363" y="7"/>
                    </a:lnTo>
                    <a:lnTo>
                      <a:pt x="458" y="148"/>
                    </a:lnTo>
                    <a:lnTo>
                      <a:pt x="558" y="163"/>
                    </a:lnTo>
                    <a:lnTo>
                      <a:pt x="555" y="209"/>
                    </a:lnTo>
                    <a:lnTo>
                      <a:pt x="393" y="188"/>
                    </a:lnTo>
                    <a:lnTo>
                      <a:pt x="328" y="46"/>
                    </a:lnTo>
                    <a:lnTo>
                      <a:pt x="96" y="46"/>
                    </a:lnTo>
                    <a:lnTo>
                      <a:pt x="51" y="123"/>
                    </a:lnTo>
                    <a:lnTo>
                      <a:pt x="264" y="156"/>
                    </a:lnTo>
                    <a:lnTo>
                      <a:pt x="271" y="319"/>
                    </a:lnTo>
                    <a:lnTo>
                      <a:pt x="222" y="327"/>
                    </a:lnTo>
                    <a:lnTo>
                      <a:pt x="228" y="192"/>
                    </a:lnTo>
                    <a:lnTo>
                      <a:pt x="0" y="156"/>
                    </a:lnTo>
                    <a:lnTo>
                      <a:pt x="72" y="25"/>
                    </a:lnTo>
                    <a:lnTo>
                      <a:pt x="115" y="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90" name="Freeform 22"/>
              <p:cNvSpPr>
                <a:spLocks/>
              </p:cNvSpPr>
              <p:nvPr/>
            </p:nvSpPr>
            <p:spPr bwMode="auto">
              <a:xfrm>
                <a:off x="-672" y="2263"/>
                <a:ext cx="288" cy="120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66" y="0"/>
                  </a:cxn>
                  <a:cxn ang="0">
                    <a:pos x="264" y="5"/>
                  </a:cxn>
                  <a:cxn ang="0">
                    <a:pos x="271" y="45"/>
                  </a:cxn>
                  <a:cxn ang="0">
                    <a:pos x="51" y="66"/>
                  </a:cxn>
                  <a:cxn ang="0">
                    <a:pos x="131" y="193"/>
                  </a:cxn>
                  <a:cxn ang="0">
                    <a:pos x="319" y="201"/>
                  </a:cxn>
                  <a:cxn ang="0">
                    <a:pos x="420" y="70"/>
                  </a:cxn>
                  <a:cxn ang="0">
                    <a:pos x="536" y="81"/>
                  </a:cxn>
                  <a:cxn ang="0">
                    <a:pos x="575" y="123"/>
                  </a:cxn>
                  <a:cxn ang="0">
                    <a:pos x="435" y="119"/>
                  </a:cxn>
                  <a:cxn ang="0">
                    <a:pos x="342" y="239"/>
                  </a:cxn>
                  <a:cxn ang="0">
                    <a:pos x="127" y="235"/>
                  </a:cxn>
                  <a:cxn ang="0">
                    <a:pos x="0" y="34"/>
                  </a:cxn>
                  <a:cxn ang="0">
                    <a:pos x="0" y="34"/>
                  </a:cxn>
                </a:cxnLst>
                <a:rect l="0" t="0" r="r" b="b"/>
                <a:pathLst>
                  <a:path w="575" h="239">
                    <a:moveTo>
                      <a:pt x="0" y="34"/>
                    </a:moveTo>
                    <a:lnTo>
                      <a:pt x="66" y="0"/>
                    </a:lnTo>
                    <a:lnTo>
                      <a:pt x="264" y="5"/>
                    </a:lnTo>
                    <a:lnTo>
                      <a:pt x="271" y="45"/>
                    </a:lnTo>
                    <a:lnTo>
                      <a:pt x="51" y="66"/>
                    </a:lnTo>
                    <a:lnTo>
                      <a:pt x="131" y="193"/>
                    </a:lnTo>
                    <a:lnTo>
                      <a:pt x="319" y="201"/>
                    </a:lnTo>
                    <a:lnTo>
                      <a:pt x="420" y="70"/>
                    </a:lnTo>
                    <a:lnTo>
                      <a:pt x="536" y="81"/>
                    </a:lnTo>
                    <a:lnTo>
                      <a:pt x="575" y="123"/>
                    </a:lnTo>
                    <a:lnTo>
                      <a:pt x="435" y="119"/>
                    </a:lnTo>
                    <a:lnTo>
                      <a:pt x="342" y="239"/>
                    </a:lnTo>
                    <a:lnTo>
                      <a:pt x="127" y="235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91" name="Freeform 23"/>
              <p:cNvSpPr>
                <a:spLocks/>
              </p:cNvSpPr>
              <p:nvPr/>
            </p:nvSpPr>
            <p:spPr bwMode="auto">
              <a:xfrm>
                <a:off x="-225" y="2179"/>
                <a:ext cx="345" cy="211"/>
              </a:xfrm>
              <a:custGeom>
                <a:avLst/>
                <a:gdLst/>
                <a:ahLst/>
                <a:cxnLst>
                  <a:cxn ang="0">
                    <a:pos x="25" y="65"/>
                  </a:cxn>
                  <a:cxn ang="0">
                    <a:pos x="251" y="74"/>
                  </a:cxn>
                  <a:cxn ang="0">
                    <a:pos x="365" y="0"/>
                  </a:cxn>
                  <a:cxn ang="0">
                    <a:pos x="583" y="36"/>
                  </a:cxn>
                  <a:cxn ang="0">
                    <a:pos x="637" y="86"/>
                  </a:cxn>
                  <a:cxn ang="0">
                    <a:pos x="690" y="246"/>
                  </a:cxn>
                  <a:cxn ang="0">
                    <a:pos x="610" y="266"/>
                  </a:cxn>
                  <a:cxn ang="0">
                    <a:pos x="433" y="238"/>
                  </a:cxn>
                  <a:cxn ang="0">
                    <a:pos x="439" y="333"/>
                  </a:cxn>
                  <a:cxn ang="0">
                    <a:pos x="669" y="386"/>
                  </a:cxn>
                  <a:cxn ang="0">
                    <a:pos x="536" y="422"/>
                  </a:cxn>
                  <a:cxn ang="0">
                    <a:pos x="365" y="369"/>
                  </a:cxn>
                  <a:cxn ang="0">
                    <a:pos x="361" y="209"/>
                  </a:cxn>
                  <a:cxn ang="0">
                    <a:pos x="585" y="213"/>
                  </a:cxn>
                  <a:cxn ang="0">
                    <a:pos x="572" y="103"/>
                  </a:cxn>
                  <a:cxn ang="0">
                    <a:pos x="365" y="46"/>
                  </a:cxn>
                  <a:cxn ang="0">
                    <a:pos x="243" y="128"/>
                  </a:cxn>
                  <a:cxn ang="0">
                    <a:pos x="0" y="99"/>
                  </a:cxn>
                  <a:cxn ang="0">
                    <a:pos x="25" y="65"/>
                  </a:cxn>
                  <a:cxn ang="0">
                    <a:pos x="25" y="65"/>
                  </a:cxn>
                </a:cxnLst>
                <a:rect l="0" t="0" r="r" b="b"/>
                <a:pathLst>
                  <a:path w="690" h="422">
                    <a:moveTo>
                      <a:pt x="25" y="65"/>
                    </a:moveTo>
                    <a:lnTo>
                      <a:pt x="251" y="74"/>
                    </a:lnTo>
                    <a:lnTo>
                      <a:pt x="365" y="0"/>
                    </a:lnTo>
                    <a:lnTo>
                      <a:pt x="583" y="36"/>
                    </a:lnTo>
                    <a:lnTo>
                      <a:pt x="637" y="86"/>
                    </a:lnTo>
                    <a:lnTo>
                      <a:pt x="690" y="246"/>
                    </a:lnTo>
                    <a:lnTo>
                      <a:pt x="610" y="266"/>
                    </a:lnTo>
                    <a:lnTo>
                      <a:pt x="433" y="238"/>
                    </a:lnTo>
                    <a:lnTo>
                      <a:pt x="439" y="333"/>
                    </a:lnTo>
                    <a:lnTo>
                      <a:pt x="669" y="386"/>
                    </a:lnTo>
                    <a:lnTo>
                      <a:pt x="536" y="422"/>
                    </a:lnTo>
                    <a:lnTo>
                      <a:pt x="365" y="369"/>
                    </a:lnTo>
                    <a:lnTo>
                      <a:pt x="361" y="209"/>
                    </a:lnTo>
                    <a:lnTo>
                      <a:pt x="585" y="213"/>
                    </a:lnTo>
                    <a:lnTo>
                      <a:pt x="572" y="103"/>
                    </a:lnTo>
                    <a:lnTo>
                      <a:pt x="365" y="46"/>
                    </a:lnTo>
                    <a:lnTo>
                      <a:pt x="243" y="128"/>
                    </a:lnTo>
                    <a:lnTo>
                      <a:pt x="0" y="99"/>
                    </a:lnTo>
                    <a:lnTo>
                      <a:pt x="25" y="65"/>
                    </a:lnTo>
                    <a:lnTo>
                      <a:pt x="25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92" name="Freeform 24"/>
              <p:cNvSpPr>
                <a:spLocks/>
              </p:cNvSpPr>
              <p:nvPr/>
            </p:nvSpPr>
            <p:spPr bwMode="auto">
              <a:xfrm>
                <a:off x="-211" y="2303"/>
                <a:ext cx="320" cy="142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71" y="54"/>
                  </a:cxn>
                  <a:cxn ang="0">
                    <a:pos x="200" y="0"/>
                  </a:cxn>
                  <a:cxn ang="0">
                    <a:pos x="278" y="232"/>
                  </a:cxn>
                  <a:cxn ang="0">
                    <a:pos x="477" y="259"/>
                  </a:cxn>
                  <a:cxn ang="0">
                    <a:pos x="552" y="210"/>
                  </a:cxn>
                  <a:cxn ang="0">
                    <a:pos x="593" y="133"/>
                  </a:cxn>
                  <a:cxn ang="0">
                    <a:pos x="641" y="139"/>
                  </a:cxn>
                  <a:cxn ang="0">
                    <a:pos x="612" y="225"/>
                  </a:cxn>
                  <a:cxn ang="0">
                    <a:pos x="512" y="286"/>
                  </a:cxn>
                  <a:cxn ang="0">
                    <a:pos x="261" y="268"/>
                  </a:cxn>
                  <a:cxn ang="0">
                    <a:pos x="173" y="107"/>
                  </a:cxn>
                  <a:cxn ang="0">
                    <a:pos x="12" y="90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641" h="286">
                    <a:moveTo>
                      <a:pt x="0" y="37"/>
                    </a:moveTo>
                    <a:lnTo>
                      <a:pt x="171" y="54"/>
                    </a:lnTo>
                    <a:lnTo>
                      <a:pt x="200" y="0"/>
                    </a:lnTo>
                    <a:lnTo>
                      <a:pt x="278" y="232"/>
                    </a:lnTo>
                    <a:lnTo>
                      <a:pt x="477" y="259"/>
                    </a:lnTo>
                    <a:lnTo>
                      <a:pt x="552" y="210"/>
                    </a:lnTo>
                    <a:lnTo>
                      <a:pt x="593" y="133"/>
                    </a:lnTo>
                    <a:lnTo>
                      <a:pt x="641" y="139"/>
                    </a:lnTo>
                    <a:lnTo>
                      <a:pt x="612" y="225"/>
                    </a:lnTo>
                    <a:lnTo>
                      <a:pt x="512" y="286"/>
                    </a:lnTo>
                    <a:lnTo>
                      <a:pt x="261" y="268"/>
                    </a:lnTo>
                    <a:lnTo>
                      <a:pt x="173" y="107"/>
                    </a:lnTo>
                    <a:lnTo>
                      <a:pt x="12" y="90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5193" name="Group 25"/>
            <p:cNvGrpSpPr>
              <a:grpSpLocks/>
            </p:cNvGrpSpPr>
            <p:nvPr/>
          </p:nvGrpSpPr>
          <p:grpSpPr bwMode="auto">
            <a:xfrm>
              <a:off x="4608" y="1632"/>
              <a:ext cx="783" cy="334"/>
              <a:chOff x="1056" y="1300"/>
              <a:chExt cx="783" cy="334"/>
            </a:xfrm>
          </p:grpSpPr>
          <p:sp>
            <p:nvSpPr>
              <p:cNvPr id="135194" name="Freeform 26"/>
              <p:cNvSpPr>
                <a:spLocks/>
              </p:cNvSpPr>
              <p:nvPr/>
            </p:nvSpPr>
            <p:spPr bwMode="auto">
              <a:xfrm>
                <a:off x="1214" y="1416"/>
                <a:ext cx="616" cy="20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226" y="0"/>
                  </a:cxn>
                  <a:cxn ang="0">
                    <a:pos x="574" y="101"/>
                  </a:cxn>
                  <a:cxn ang="0">
                    <a:pos x="732" y="49"/>
                  </a:cxn>
                  <a:cxn ang="0">
                    <a:pos x="737" y="173"/>
                  </a:cxn>
                  <a:cxn ang="0">
                    <a:pos x="910" y="188"/>
                  </a:cxn>
                  <a:cxn ang="0">
                    <a:pos x="939" y="76"/>
                  </a:cxn>
                  <a:cxn ang="0">
                    <a:pos x="1108" y="76"/>
                  </a:cxn>
                  <a:cxn ang="0">
                    <a:pos x="992" y="194"/>
                  </a:cxn>
                  <a:cxn ang="0">
                    <a:pos x="1190" y="240"/>
                  </a:cxn>
                  <a:cxn ang="0">
                    <a:pos x="1234" y="342"/>
                  </a:cxn>
                  <a:cxn ang="0">
                    <a:pos x="1127" y="388"/>
                  </a:cxn>
                  <a:cxn ang="0">
                    <a:pos x="766" y="399"/>
                  </a:cxn>
                  <a:cxn ang="0">
                    <a:pos x="511" y="266"/>
                  </a:cxn>
                  <a:cxn ang="0">
                    <a:pos x="101" y="297"/>
                  </a:cxn>
                  <a:cxn ang="0">
                    <a:pos x="0" y="116"/>
                  </a:cxn>
                  <a:cxn ang="0">
                    <a:pos x="0" y="116"/>
                  </a:cxn>
                </a:cxnLst>
                <a:rect l="0" t="0" r="r" b="b"/>
                <a:pathLst>
                  <a:path w="1234" h="399">
                    <a:moveTo>
                      <a:pt x="0" y="116"/>
                    </a:moveTo>
                    <a:lnTo>
                      <a:pt x="226" y="0"/>
                    </a:lnTo>
                    <a:lnTo>
                      <a:pt x="574" y="101"/>
                    </a:lnTo>
                    <a:lnTo>
                      <a:pt x="732" y="49"/>
                    </a:lnTo>
                    <a:lnTo>
                      <a:pt x="737" y="173"/>
                    </a:lnTo>
                    <a:lnTo>
                      <a:pt x="910" y="188"/>
                    </a:lnTo>
                    <a:lnTo>
                      <a:pt x="939" y="76"/>
                    </a:lnTo>
                    <a:lnTo>
                      <a:pt x="1108" y="76"/>
                    </a:lnTo>
                    <a:lnTo>
                      <a:pt x="992" y="194"/>
                    </a:lnTo>
                    <a:lnTo>
                      <a:pt x="1190" y="240"/>
                    </a:lnTo>
                    <a:lnTo>
                      <a:pt x="1234" y="342"/>
                    </a:lnTo>
                    <a:lnTo>
                      <a:pt x="1127" y="388"/>
                    </a:lnTo>
                    <a:lnTo>
                      <a:pt x="766" y="399"/>
                    </a:lnTo>
                    <a:lnTo>
                      <a:pt x="511" y="266"/>
                    </a:lnTo>
                    <a:lnTo>
                      <a:pt x="101" y="297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FFC7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95" name="Freeform 27"/>
              <p:cNvSpPr>
                <a:spLocks/>
              </p:cNvSpPr>
              <p:nvPr/>
            </p:nvSpPr>
            <p:spPr bwMode="auto">
              <a:xfrm>
                <a:off x="1195" y="1418"/>
                <a:ext cx="573" cy="200"/>
              </a:xfrm>
              <a:custGeom>
                <a:avLst/>
                <a:gdLst/>
                <a:ahLst/>
                <a:cxnLst>
                  <a:cxn ang="0">
                    <a:pos x="317" y="0"/>
                  </a:cxn>
                  <a:cxn ang="0">
                    <a:pos x="241" y="57"/>
                  </a:cxn>
                  <a:cxn ang="0">
                    <a:pos x="251" y="139"/>
                  </a:cxn>
                  <a:cxn ang="0">
                    <a:pos x="300" y="180"/>
                  </a:cxn>
                  <a:cxn ang="0">
                    <a:pos x="395" y="205"/>
                  </a:cxn>
                  <a:cxn ang="0">
                    <a:pos x="608" y="190"/>
                  </a:cxn>
                  <a:cxn ang="0">
                    <a:pos x="644" y="251"/>
                  </a:cxn>
                  <a:cxn ang="0">
                    <a:pos x="707" y="241"/>
                  </a:cxn>
                  <a:cxn ang="0">
                    <a:pos x="762" y="196"/>
                  </a:cxn>
                  <a:cxn ang="0">
                    <a:pos x="905" y="139"/>
                  </a:cxn>
                  <a:cxn ang="0">
                    <a:pos x="1106" y="220"/>
                  </a:cxn>
                  <a:cxn ang="0">
                    <a:pos x="1112" y="281"/>
                  </a:cxn>
                  <a:cxn ang="0">
                    <a:pos x="977" y="274"/>
                  </a:cxn>
                  <a:cxn ang="0">
                    <a:pos x="1013" y="321"/>
                  </a:cxn>
                  <a:cxn ang="0">
                    <a:pos x="1118" y="348"/>
                  </a:cxn>
                  <a:cxn ang="0">
                    <a:pos x="1146" y="399"/>
                  </a:cxn>
                  <a:cxn ang="0">
                    <a:pos x="736" y="374"/>
                  </a:cxn>
                  <a:cxn ang="0">
                    <a:pos x="549" y="262"/>
                  </a:cxn>
                  <a:cxn ang="0">
                    <a:pos x="163" y="308"/>
                  </a:cxn>
                  <a:cxn ang="0">
                    <a:pos x="0" y="133"/>
                  </a:cxn>
                  <a:cxn ang="0">
                    <a:pos x="103" y="59"/>
                  </a:cxn>
                  <a:cxn ang="0">
                    <a:pos x="230" y="0"/>
                  </a:cxn>
                  <a:cxn ang="0">
                    <a:pos x="317" y="0"/>
                  </a:cxn>
                  <a:cxn ang="0">
                    <a:pos x="317" y="0"/>
                  </a:cxn>
                </a:cxnLst>
                <a:rect l="0" t="0" r="r" b="b"/>
                <a:pathLst>
                  <a:path w="1146" h="399">
                    <a:moveTo>
                      <a:pt x="317" y="0"/>
                    </a:moveTo>
                    <a:lnTo>
                      <a:pt x="241" y="57"/>
                    </a:lnTo>
                    <a:lnTo>
                      <a:pt x="251" y="139"/>
                    </a:lnTo>
                    <a:lnTo>
                      <a:pt x="300" y="180"/>
                    </a:lnTo>
                    <a:lnTo>
                      <a:pt x="395" y="205"/>
                    </a:lnTo>
                    <a:lnTo>
                      <a:pt x="608" y="190"/>
                    </a:lnTo>
                    <a:lnTo>
                      <a:pt x="644" y="251"/>
                    </a:lnTo>
                    <a:lnTo>
                      <a:pt x="707" y="241"/>
                    </a:lnTo>
                    <a:lnTo>
                      <a:pt x="762" y="196"/>
                    </a:lnTo>
                    <a:lnTo>
                      <a:pt x="905" y="139"/>
                    </a:lnTo>
                    <a:lnTo>
                      <a:pt x="1106" y="220"/>
                    </a:lnTo>
                    <a:lnTo>
                      <a:pt x="1112" y="281"/>
                    </a:lnTo>
                    <a:lnTo>
                      <a:pt x="977" y="274"/>
                    </a:lnTo>
                    <a:lnTo>
                      <a:pt x="1013" y="321"/>
                    </a:lnTo>
                    <a:lnTo>
                      <a:pt x="1118" y="348"/>
                    </a:lnTo>
                    <a:lnTo>
                      <a:pt x="1146" y="399"/>
                    </a:lnTo>
                    <a:lnTo>
                      <a:pt x="736" y="374"/>
                    </a:lnTo>
                    <a:lnTo>
                      <a:pt x="549" y="262"/>
                    </a:lnTo>
                    <a:lnTo>
                      <a:pt x="163" y="308"/>
                    </a:lnTo>
                    <a:lnTo>
                      <a:pt x="0" y="133"/>
                    </a:lnTo>
                    <a:lnTo>
                      <a:pt x="103" y="59"/>
                    </a:lnTo>
                    <a:lnTo>
                      <a:pt x="230" y="0"/>
                    </a:lnTo>
                    <a:lnTo>
                      <a:pt x="317" y="0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E896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96" name="Freeform 28"/>
              <p:cNvSpPr>
                <a:spLocks/>
              </p:cNvSpPr>
              <p:nvPr/>
            </p:nvSpPr>
            <p:spPr bwMode="auto">
              <a:xfrm>
                <a:off x="1056" y="1300"/>
                <a:ext cx="265" cy="179"/>
              </a:xfrm>
              <a:custGeom>
                <a:avLst/>
                <a:gdLst/>
                <a:ahLst/>
                <a:cxnLst>
                  <a:cxn ang="0">
                    <a:pos x="22" y="33"/>
                  </a:cxn>
                  <a:cxn ang="0">
                    <a:pos x="50" y="19"/>
                  </a:cxn>
                  <a:cxn ang="0">
                    <a:pos x="106" y="0"/>
                  </a:cxn>
                  <a:cxn ang="0">
                    <a:pos x="174" y="14"/>
                  </a:cxn>
                  <a:cxn ang="0">
                    <a:pos x="195" y="79"/>
                  </a:cxn>
                  <a:cxn ang="0">
                    <a:pos x="238" y="101"/>
                  </a:cxn>
                  <a:cxn ang="0">
                    <a:pos x="265" y="109"/>
                  </a:cxn>
                  <a:cxn ang="0">
                    <a:pos x="165" y="179"/>
                  </a:cxn>
                  <a:cxn ang="0">
                    <a:pos x="0" y="142"/>
                  </a:cxn>
                  <a:cxn ang="0">
                    <a:pos x="22" y="33"/>
                  </a:cxn>
                  <a:cxn ang="0">
                    <a:pos x="79" y="90"/>
                  </a:cxn>
                </a:cxnLst>
                <a:rect l="0" t="0" r="r" b="b"/>
                <a:pathLst>
                  <a:path w="265" h="179">
                    <a:moveTo>
                      <a:pt x="22" y="33"/>
                    </a:moveTo>
                    <a:lnTo>
                      <a:pt x="50" y="19"/>
                    </a:lnTo>
                    <a:lnTo>
                      <a:pt x="106" y="0"/>
                    </a:lnTo>
                    <a:lnTo>
                      <a:pt x="174" y="14"/>
                    </a:lnTo>
                    <a:lnTo>
                      <a:pt x="195" y="79"/>
                    </a:lnTo>
                    <a:lnTo>
                      <a:pt x="238" y="101"/>
                    </a:lnTo>
                    <a:lnTo>
                      <a:pt x="265" y="109"/>
                    </a:lnTo>
                    <a:lnTo>
                      <a:pt x="165" y="179"/>
                    </a:lnTo>
                    <a:lnTo>
                      <a:pt x="0" y="142"/>
                    </a:lnTo>
                    <a:lnTo>
                      <a:pt x="22" y="33"/>
                    </a:lnTo>
                    <a:lnTo>
                      <a:pt x="79" y="90"/>
                    </a:lnTo>
                  </a:path>
                </a:pathLst>
              </a:custGeom>
              <a:solidFill>
                <a:srgbClr val="CCC4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97" name="Freeform 29"/>
              <p:cNvSpPr>
                <a:spLocks/>
              </p:cNvSpPr>
              <p:nvPr/>
            </p:nvSpPr>
            <p:spPr bwMode="auto">
              <a:xfrm>
                <a:off x="1150" y="1413"/>
                <a:ext cx="689" cy="221"/>
              </a:xfrm>
              <a:custGeom>
                <a:avLst/>
                <a:gdLst/>
                <a:ahLst/>
                <a:cxnLst>
                  <a:cxn ang="0">
                    <a:pos x="353" y="0"/>
                  </a:cxn>
                  <a:cxn ang="0">
                    <a:pos x="311" y="35"/>
                  </a:cxn>
                  <a:cxn ang="0">
                    <a:pos x="249" y="101"/>
                  </a:cxn>
                  <a:cxn ang="0">
                    <a:pos x="233" y="156"/>
                  </a:cxn>
                  <a:cxn ang="0">
                    <a:pos x="260" y="196"/>
                  </a:cxn>
                  <a:cxn ang="0">
                    <a:pos x="393" y="242"/>
                  </a:cxn>
                  <a:cxn ang="0">
                    <a:pos x="536" y="259"/>
                  </a:cxn>
                  <a:cxn ang="0">
                    <a:pos x="604" y="255"/>
                  </a:cxn>
                  <a:cxn ang="0">
                    <a:pos x="600" y="213"/>
                  </a:cxn>
                  <a:cxn ang="0">
                    <a:pos x="654" y="177"/>
                  </a:cxn>
                  <a:cxn ang="0">
                    <a:pos x="749" y="166"/>
                  </a:cxn>
                  <a:cxn ang="0">
                    <a:pos x="697" y="200"/>
                  </a:cxn>
                  <a:cxn ang="0">
                    <a:pos x="693" y="268"/>
                  </a:cxn>
                  <a:cxn ang="0">
                    <a:pos x="749" y="308"/>
                  </a:cxn>
                  <a:cxn ang="0">
                    <a:pos x="813" y="327"/>
                  </a:cxn>
                  <a:cxn ang="0">
                    <a:pos x="878" y="297"/>
                  </a:cxn>
                  <a:cxn ang="0">
                    <a:pos x="954" y="261"/>
                  </a:cxn>
                  <a:cxn ang="0">
                    <a:pos x="1039" y="270"/>
                  </a:cxn>
                  <a:cxn ang="0">
                    <a:pos x="961" y="339"/>
                  </a:cxn>
                  <a:cxn ang="0">
                    <a:pos x="1051" y="348"/>
                  </a:cxn>
                  <a:cxn ang="0">
                    <a:pos x="1201" y="386"/>
                  </a:cxn>
                  <a:cxn ang="0">
                    <a:pos x="1266" y="379"/>
                  </a:cxn>
                  <a:cxn ang="0">
                    <a:pos x="1290" y="343"/>
                  </a:cxn>
                  <a:cxn ang="0">
                    <a:pos x="1106" y="287"/>
                  </a:cxn>
                  <a:cxn ang="0">
                    <a:pos x="1174" y="278"/>
                  </a:cxn>
                  <a:cxn ang="0">
                    <a:pos x="1334" y="314"/>
                  </a:cxn>
                  <a:cxn ang="0">
                    <a:pos x="1305" y="268"/>
                  </a:cxn>
                  <a:cxn ang="0">
                    <a:pos x="1049" y="196"/>
                  </a:cxn>
                  <a:cxn ang="0">
                    <a:pos x="1138" y="192"/>
                  </a:cxn>
                  <a:cxn ang="0">
                    <a:pos x="1340" y="251"/>
                  </a:cxn>
                  <a:cxn ang="0">
                    <a:pos x="1355" y="297"/>
                  </a:cxn>
                  <a:cxn ang="0">
                    <a:pos x="1378" y="327"/>
                  </a:cxn>
                  <a:cxn ang="0">
                    <a:pos x="1359" y="382"/>
                  </a:cxn>
                  <a:cxn ang="0">
                    <a:pos x="1313" y="379"/>
                  </a:cxn>
                  <a:cxn ang="0">
                    <a:pos x="1290" y="419"/>
                  </a:cxn>
                  <a:cxn ang="0">
                    <a:pos x="1186" y="419"/>
                  </a:cxn>
                  <a:cxn ang="0">
                    <a:pos x="1117" y="441"/>
                  </a:cxn>
                  <a:cxn ang="0">
                    <a:pos x="990" y="432"/>
                  </a:cxn>
                  <a:cxn ang="0">
                    <a:pos x="785" y="405"/>
                  </a:cxn>
                  <a:cxn ang="0">
                    <a:pos x="712" y="348"/>
                  </a:cxn>
                  <a:cxn ang="0">
                    <a:pos x="650" y="304"/>
                  </a:cxn>
                  <a:cxn ang="0">
                    <a:pos x="545" y="333"/>
                  </a:cxn>
                  <a:cxn ang="0">
                    <a:pos x="405" y="350"/>
                  </a:cxn>
                  <a:cxn ang="0">
                    <a:pos x="180" y="333"/>
                  </a:cxn>
                  <a:cxn ang="0">
                    <a:pos x="53" y="297"/>
                  </a:cxn>
                  <a:cxn ang="0">
                    <a:pos x="0" y="187"/>
                  </a:cxn>
                  <a:cxn ang="0">
                    <a:pos x="152" y="46"/>
                  </a:cxn>
                  <a:cxn ang="0">
                    <a:pos x="353" y="0"/>
                  </a:cxn>
                  <a:cxn ang="0">
                    <a:pos x="353" y="0"/>
                  </a:cxn>
                </a:cxnLst>
                <a:rect l="0" t="0" r="r" b="b"/>
                <a:pathLst>
                  <a:path w="1378" h="441">
                    <a:moveTo>
                      <a:pt x="353" y="0"/>
                    </a:moveTo>
                    <a:lnTo>
                      <a:pt x="311" y="35"/>
                    </a:lnTo>
                    <a:lnTo>
                      <a:pt x="249" y="101"/>
                    </a:lnTo>
                    <a:lnTo>
                      <a:pt x="233" y="156"/>
                    </a:lnTo>
                    <a:lnTo>
                      <a:pt x="260" y="196"/>
                    </a:lnTo>
                    <a:lnTo>
                      <a:pt x="393" y="242"/>
                    </a:lnTo>
                    <a:lnTo>
                      <a:pt x="536" y="259"/>
                    </a:lnTo>
                    <a:lnTo>
                      <a:pt x="604" y="255"/>
                    </a:lnTo>
                    <a:lnTo>
                      <a:pt x="600" y="213"/>
                    </a:lnTo>
                    <a:lnTo>
                      <a:pt x="654" y="177"/>
                    </a:lnTo>
                    <a:lnTo>
                      <a:pt x="749" y="166"/>
                    </a:lnTo>
                    <a:lnTo>
                      <a:pt x="697" y="200"/>
                    </a:lnTo>
                    <a:lnTo>
                      <a:pt x="693" y="268"/>
                    </a:lnTo>
                    <a:lnTo>
                      <a:pt x="749" y="308"/>
                    </a:lnTo>
                    <a:lnTo>
                      <a:pt x="813" y="327"/>
                    </a:lnTo>
                    <a:lnTo>
                      <a:pt x="878" y="297"/>
                    </a:lnTo>
                    <a:lnTo>
                      <a:pt x="954" y="261"/>
                    </a:lnTo>
                    <a:lnTo>
                      <a:pt x="1039" y="270"/>
                    </a:lnTo>
                    <a:lnTo>
                      <a:pt x="961" y="339"/>
                    </a:lnTo>
                    <a:lnTo>
                      <a:pt x="1051" y="348"/>
                    </a:lnTo>
                    <a:lnTo>
                      <a:pt x="1201" y="386"/>
                    </a:lnTo>
                    <a:lnTo>
                      <a:pt x="1266" y="379"/>
                    </a:lnTo>
                    <a:lnTo>
                      <a:pt x="1290" y="343"/>
                    </a:lnTo>
                    <a:lnTo>
                      <a:pt x="1106" y="287"/>
                    </a:lnTo>
                    <a:lnTo>
                      <a:pt x="1174" y="278"/>
                    </a:lnTo>
                    <a:lnTo>
                      <a:pt x="1334" y="314"/>
                    </a:lnTo>
                    <a:lnTo>
                      <a:pt x="1305" y="268"/>
                    </a:lnTo>
                    <a:lnTo>
                      <a:pt x="1049" y="196"/>
                    </a:lnTo>
                    <a:lnTo>
                      <a:pt x="1138" y="192"/>
                    </a:lnTo>
                    <a:lnTo>
                      <a:pt x="1340" y="251"/>
                    </a:lnTo>
                    <a:lnTo>
                      <a:pt x="1355" y="297"/>
                    </a:lnTo>
                    <a:lnTo>
                      <a:pt x="1378" y="327"/>
                    </a:lnTo>
                    <a:lnTo>
                      <a:pt x="1359" y="382"/>
                    </a:lnTo>
                    <a:lnTo>
                      <a:pt x="1313" y="379"/>
                    </a:lnTo>
                    <a:lnTo>
                      <a:pt x="1290" y="419"/>
                    </a:lnTo>
                    <a:lnTo>
                      <a:pt x="1186" y="419"/>
                    </a:lnTo>
                    <a:lnTo>
                      <a:pt x="1117" y="441"/>
                    </a:lnTo>
                    <a:lnTo>
                      <a:pt x="990" y="432"/>
                    </a:lnTo>
                    <a:lnTo>
                      <a:pt x="785" y="405"/>
                    </a:lnTo>
                    <a:lnTo>
                      <a:pt x="712" y="348"/>
                    </a:lnTo>
                    <a:lnTo>
                      <a:pt x="650" y="304"/>
                    </a:lnTo>
                    <a:lnTo>
                      <a:pt x="545" y="333"/>
                    </a:lnTo>
                    <a:lnTo>
                      <a:pt x="405" y="350"/>
                    </a:lnTo>
                    <a:lnTo>
                      <a:pt x="180" y="333"/>
                    </a:lnTo>
                    <a:lnTo>
                      <a:pt x="53" y="297"/>
                    </a:lnTo>
                    <a:lnTo>
                      <a:pt x="0" y="187"/>
                    </a:lnTo>
                    <a:lnTo>
                      <a:pt x="152" y="46"/>
                    </a:lnTo>
                    <a:lnTo>
                      <a:pt x="353" y="0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98" name="Freeform 30"/>
              <p:cNvSpPr>
                <a:spLocks/>
              </p:cNvSpPr>
              <p:nvPr/>
            </p:nvSpPr>
            <p:spPr bwMode="auto">
              <a:xfrm>
                <a:off x="1290" y="1400"/>
                <a:ext cx="299" cy="87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433" y="114"/>
                  </a:cxn>
                  <a:cxn ang="0">
                    <a:pos x="549" y="83"/>
                  </a:cxn>
                  <a:cxn ang="0">
                    <a:pos x="599" y="121"/>
                  </a:cxn>
                  <a:cxn ang="0">
                    <a:pos x="489" y="135"/>
                  </a:cxn>
                  <a:cxn ang="0">
                    <a:pos x="399" y="175"/>
                  </a:cxn>
                  <a:cxn ang="0">
                    <a:pos x="380" y="133"/>
                  </a:cxn>
                  <a:cxn ang="0">
                    <a:pos x="194" y="72"/>
                  </a:cxn>
                  <a:cxn ang="0">
                    <a:pos x="0" y="70"/>
                  </a:cxn>
                  <a:cxn ang="0">
                    <a:pos x="97" y="0"/>
                  </a:cxn>
                  <a:cxn ang="0">
                    <a:pos x="97" y="0"/>
                  </a:cxn>
                </a:cxnLst>
                <a:rect l="0" t="0" r="r" b="b"/>
                <a:pathLst>
                  <a:path w="599" h="175">
                    <a:moveTo>
                      <a:pt x="97" y="0"/>
                    </a:moveTo>
                    <a:lnTo>
                      <a:pt x="433" y="114"/>
                    </a:lnTo>
                    <a:lnTo>
                      <a:pt x="549" y="83"/>
                    </a:lnTo>
                    <a:lnTo>
                      <a:pt x="599" y="121"/>
                    </a:lnTo>
                    <a:lnTo>
                      <a:pt x="489" y="135"/>
                    </a:lnTo>
                    <a:lnTo>
                      <a:pt x="399" y="175"/>
                    </a:lnTo>
                    <a:lnTo>
                      <a:pt x="380" y="133"/>
                    </a:lnTo>
                    <a:lnTo>
                      <a:pt x="194" y="72"/>
                    </a:lnTo>
                    <a:lnTo>
                      <a:pt x="0" y="70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5199" name="Group 31"/>
            <p:cNvGrpSpPr>
              <a:grpSpLocks/>
            </p:cNvGrpSpPr>
            <p:nvPr/>
          </p:nvGrpSpPr>
          <p:grpSpPr bwMode="auto">
            <a:xfrm>
              <a:off x="3648" y="1152"/>
              <a:ext cx="1228" cy="841"/>
              <a:chOff x="-672" y="1441"/>
              <a:chExt cx="1228" cy="841"/>
            </a:xfrm>
          </p:grpSpPr>
          <p:sp>
            <p:nvSpPr>
              <p:cNvPr id="135200" name="Freeform 32"/>
              <p:cNvSpPr>
                <a:spLocks/>
              </p:cNvSpPr>
              <p:nvPr/>
            </p:nvSpPr>
            <p:spPr bwMode="auto">
              <a:xfrm>
                <a:off x="-672" y="1452"/>
                <a:ext cx="1194" cy="648"/>
              </a:xfrm>
              <a:custGeom>
                <a:avLst/>
                <a:gdLst/>
                <a:ahLst/>
                <a:cxnLst>
                  <a:cxn ang="0">
                    <a:pos x="211" y="1209"/>
                  </a:cxn>
                  <a:cxn ang="0">
                    <a:pos x="380" y="1209"/>
                  </a:cxn>
                  <a:cxn ang="0">
                    <a:pos x="509" y="1201"/>
                  </a:cxn>
                  <a:cxn ang="0">
                    <a:pos x="545" y="861"/>
                  </a:cxn>
                  <a:cxn ang="0">
                    <a:pos x="452" y="815"/>
                  </a:cxn>
                  <a:cxn ang="0">
                    <a:pos x="464" y="749"/>
                  </a:cxn>
                  <a:cxn ang="0">
                    <a:pos x="785" y="735"/>
                  </a:cxn>
                  <a:cxn ang="0">
                    <a:pos x="1036" y="640"/>
                  </a:cxn>
                  <a:cxn ang="0">
                    <a:pos x="1005" y="1169"/>
                  </a:cxn>
                  <a:cxn ang="0">
                    <a:pos x="1946" y="1216"/>
                  </a:cxn>
                  <a:cxn ang="0">
                    <a:pos x="2161" y="1296"/>
                  </a:cxn>
                  <a:cxn ang="0">
                    <a:pos x="2387" y="1180"/>
                  </a:cxn>
                  <a:cxn ang="0">
                    <a:pos x="2323" y="847"/>
                  </a:cxn>
                  <a:cxn ang="0">
                    <a:pos x="2222" y="821"/>
                  </a:cxn>
                  <a:cxn ang="0">
                    <a:pos x="2058" y="199"/>
                  </a:cxn>
                  <a:cxn ang="0">
                    <a:pos x="1832" y="74"/>
                  </a:cxn>
                  <a:cxn ang="0">
                    <a:pos x="1363" y="0"/>
                  </a:cxn>
                  <a:cxn ang="0">
                    <a:pos x="1104" y="19"/>
                  </a:cxn>
                  <a:cxn ang="0">
                    <a:pos x="690" y="140"/>
                  </a:cxn>
                  <a:cxn ang="0">
                    <a:pos x="201" y="334"/>
                  </a:cxn>
                  <a:cxn ang="0">
                    <a:pos x="106" y="427"/>
                  </a:cxn>
                  <a:cxn ang="0">
                    <a:pos x="66" y="790"/>
                  </a:cxn>
                  <a:cxn ang="0">
                    <a:pos x="0" y="861"/>
                  </a:cxn>
                  <a:cxn ang="0">
                    <a:pos x="97" y="1136"/>
                  </a:cxn>
                  <a:cxn ang="0">
                    <a:pos x="211" y="1209"/>
                  </a:cxn>
                  <a:cxn ang="0">
                    <a:pos x="211" y="1209"/>
                  </a:cxn>
                </a:cxnLst>
                <a:rect l="0" t="0" r="r" b="b"/>
                <a:pathLst>
                  <a:path w="2387" h="1296">
                    <a:moveTo>
                      <a:pt x="211" y="1209"/>
                    </a:moveTo>
                    <a:lnTo>
                      <a:pt x="380" y="1209"/>
                    </a:lnTo>
                    <a:lnTo>
                      <a:pt x="509" y="1201"/>
                    </a:lnTo>
                    <a:lnTo>
                      <a:pt x="545" y="861"/>
                    </a:lnTo>
                    <a:lnTo>
                      <a:pt x="452" y="815"/>
                    </a:lnTo>
                    <a:lnTo>
                      <a:pt x="464" y="749"/>
                    </a:lnTo>
                    <a:lnTo>
                      <a:pt x="785" y="735"/>
                    </a:lnTo>
                    <a:lnTo>
                      <a:pt x="1036" y="640"/>
                    </a:lnTo>
                    <a:lnTo>
                      <a:pt x="1005" y="1169"/>
                    </a:lnTo>
                    <a:lnTo>
                      <a:pt x="1946" y="1216"/>
                    </a:lnTo>
                    <a:lnTo>
                      <a:pt x="2161" y="1296"/>
                    </a:lnTo>
                    <a:lnTo>
                      <a:pt x="2387" y="1180"/>
                    </a:lnTo>
                    <a:lnTo>
                      <a:pt x="2323" y="847"/>
                    </a:lnTo>
                    <a:lnTo>
                      <a:pt x="2222" y="821"/>
                    </a:lnTo>
                    <a:lnTo>
                      <a:pt x="2058" y="199"/>
                    </a:lnTo>
                    <a:lnTo>
                      <a:pt x="1832" y="74"/>
                    </a:lnTo>
                    <a:lnTo>
                      <a:pt x="1363" y="0"/>
                    </a:lnTo>
                    <a:lnTo>
                      <a:pt x="1104" y="19"/>
                    </a:lnTo>
                    <a:lnTo>
                      <a:pt x="690" y="140"/>
                    </a:lnTo>
                    <a:lnTo>
                      <a:pt x="201" y="334"/>
                    </a:lnTo>
                    <a:lnTo>
                      <a:pt x="106" y="427"/>
                    </a:lnTo>
                    <a:lnTo>
                      <a:pt x="66" y="790"/>
                    </a:lnTo>
                    <a:lnTo>
                      <a:pt x="0" y="861"/>
                    </a:lnTo>
                    <a:lnTo>
                      <a:pt x="97" y="1136"/>
                    </a:lnTo>
                    <a:lnTo>
                      <a:pt x="211" y="1209"/>
                    </a:lnTo>
                    <a:lnTo>
                      <a:pt x="211" y="1209"/>
                    </a:lnTo>
                    <a:close/>
                  </a:path>
                </a:pathLst>
              </a:custGeom>
              <a:solidFill>
                <a:srgbClr val="F0EA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1" name="Freeform 33"/>
              <p:cNvSpPr>
                <a:spLocks/>
              </p:cNvSpPr>
              <p:nvPr/>
            </p:nvSpPr>
            <p:spPr bwMode="auto">
              <a:xfrm>
                <a:off x="-633" y="1450"/>
                <a:ext cx="818" cy="421"/>
              </a:xfrm>
              <a:custGeom>
                <a:avLst/>
                <a:gdLst/>
                <a:ahLst/>
                <a:cxnLst>
                  <a:cxn ang="0">
                    <a:pos x="123" y="371"/>
                  </a:cxn>
                  <a:cxn ang="0">
                    <a:pos x="76" y="477"/>
                  </a:cxn>
                  <a:cxn ang="0">
                    <a:pos x="83" y="526"/>
                  </a:cxn>
                  <a:cxn ang="0">
                    <a:pos x="110" y="534"/>
                  </a:cxn>
                  <a:cxn ang="0">
                    <a:pos x="144" y="481"/>
                  </a:cxn>
                  <a:cxn ang="0">
                    <a:pos x="169" y="511"/>
                  </a:cxn>
                  <a:cxn ang="0">
                    <a:pos x="268" y="572"/>
                  </a:cxn>
                  <a:cxn ang="0">
                    <a:pos x="462" y="621"/>
                  </a:cxn>
                  <a:cxn ang="0">
                    <a:pos x="678" y="608"/>
                  </a:cxn>
                  <a:cxn ang="0">
                    <a:pos x="832" y="504"/>
                  </a:cxn>
                  <a:cxn ang="0">
                    <a:pos x="914" y="367"/>
                  </a:cxn>
                  <a:cxn ang="0">
                    <a:pos x="927" y="198"/>
                  </a:cxn>
                  <a:cxn ang="0">
                    <a:pos x="882" y="131"/>
                  </a:cxn>
                  <a:cxn ang="0">
                    <a:pos x="973" y="158"/>
                  </a:cxn>
                  <a:cxn ang="0">
                    <a:pos x="986" y="93"/>
                  </a:cxn>
                  <a:cxn ang="0">
                    <a:pos x="998" y="59"/>
                  </a:cxn>
                  <a:cxn ang="0">
                    <a:pos x="1060" y="30"/>
                  </a:cxn>
                  <a:cxn ang="0">
                    <a:pos x="1252" y="0"/>
                  </a:cxn>
                  <a:cxn ang="0">
                    <a:pos x="1279" y="161"/>
                  </a:cxn>
                  <a:cxn ang="0">
                    <a:pos x="1363" y="260"/>
                  </a:cxn>
                  <a:cxn ang="0">
                    <a:pos x="1513" y="281"/>
                  </a:cxn>
                  <a:cxn ang="0">
                    <a:pos x="1536" y="344"/>
                  </a:cxn>
                  <a:cxn ang="0">
                    <a:pos x="1636" y="559"/>
                  </a:cxn>
                  <a:cxn ang="0">
                    <a:pos x="1444" y="384"/>
                  </a:cxn>
                  <a:cxn ang="0">
                    <a:pos x="1321" y="443"/>
                  </a:cxn>
                  <a:cxn ang="0">
                    <a:pos x="1228" y="553"/>
                  </a:cxn>
                  <a:cxn ang="0">
                    <a:pos x="876" y="768"/>
                  </a:cxn>
                  <a:cxn ang="0">
                    <a:pos x="331" y="699"/>
                  </a:cxn>
                  <a:cxn ang="0">
                    <a:pos x="205" y="829"/>
                  </a:cxn>
                  <a:cxn ang="0">
                    <a:pos x="0" y="842"/>
                  </a:cxn>
                  <a:cxn ang="0">
                    <a:pos x="4" y="475"/>
                  </a:cxn>
                  <a:cxn ang="0">
                    <a:pos x="123" y="371"/>
                  </a:cxn>
                  <a:cxn ang="0">
                    <a:pos x="123" y="371"/>
                  </a:cxn>
                </a:cxnLst>
                <a:rect l="0" t="0" r="r" b="b"/>
                <a:pathLst>
                  <a:path w="1636" h="842">
                    <a:moveTo>
                      <a:pt x="123" y="371"/>
                    </a:moveTo>
                    <a:lnTo>
                      <a:pt x="76" y="477"/>
                    </a:lnTo>
                    <a:lnTo>
                      <a:pt x="83" y="526"/>
                    </a:lnTo>
                    <a:lnTo>
                      <a:pt x="110" y="534"/>
                    </a:lnTo>
                    <a:lnTo>
                      <a:pt x="144" y="481"/>
                    </a:lnTo>
                    <a:lnTo>
                      <a:pt x="169" y="511"/>
                    </a:lnTo>
                    <a:lnTo>
                      <a:pt x="268" y="572"/>
                    </a:lnTo>
                    <a:lnTo>
                      <a:pt x="462" y="621"/>
                    </a:lnTo>
                    <a:lnTo>
                      <a:pt x="678" y="608"/>
                    </a:lnTo>
                    <a:lnTo>
                      <a:pt x="832" y="504"/>
                    </a:lnTo>
                    <a:lnTo>
                      <a:pt x="914" y="367"/>
                    </a:lnTo>
                    <a:lnTo>
                      <a:pt x="927" y="198"/>
                    </a:lnTo>
                    <a:lnTo>
                      <a:pt x="882" y="131"/>
                    </a:lnTo>
                    <a:lnTo>
                      <a:pt x="973" y="158"/>
                    </a:lnTo>
                    <a:lnTo>
                      <a:pt x="986" y="93"/>
                    </a:lnTo>
                    <a:lnTo>
                      <a:pt x="998" y="59"/>
                    </a:lnTo>
                    <a:lnTo>
                      <a:pt x="1060" y="30"/>
                    </a:lnTo>
                    <a:lnTo>
                      <a:pt x="1252" y="0"/>
                    </a:lnTo>
                    <a:lnTo>
                      <a:pt x="1279" y="161"/>
                    </a:lnTo>
                    <a:lnTo>
                      <a:pt x="1363" y="260"/>
                    </a:lnTo>
                    <a:lnTo>
                      <a:pt x="1513" y="281"/>
                    </a:lnTo>
                    <a:lnTo>
                      <a:pt x="1536" y="344"/>
                    </a:lnTo>
                    <a:lnTo>
                      <a:pt x="1636" y="559"/>
                    </a:lnTo>
                    <a:lnTo>
                      <a:pt x="1444" y="384"/>
                    </a:lnTo>
                    <a:lnTo>
                      <a:pt x="1321" y="443"/>
                    </a:lnTo>
                    <a:lnTo>
                      <a:pt x="1228" y="553"/>
                    </a:lnTo>
                    <a:lnTo>
                      <a:pt x="876" y="768"/>
                    </a:lnTo>
                    <a:lnTo>
                      <a:pt x="331" y="699"/>
                    </a:lnTo>
                    <a:lnTo>
                      <a:pt x="205" y="829"/>
                    </a:lnTo>
                    <a:lnTo>
                      <a:pt x="0" y="842"/>
                    </a:lnTo>
                    <a:lnTo>
                      <a:pt x="4" y="475"/>
                    </a:lnTo>
                    <a:lnTo>
                      <a:pt x="123" y="371"/>
                    </a:lnTo>
                    <a:lnTo>
                      <a:pt x="123" y="371"/>
                    </a:lnTo>
                    <a:close/>
                  </a:path>
                </a:pathLst>
              </a:custGeom>
              <a:solidFill>
                <a:srgbClr val="CCC4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2" name="Freeform 34"/>
              <p:cNvSpPr>
                <a:spLocks/>
              </p:cNvSpPr>
              <p:nvPr/>
            </p:nvSpPr>
            <p:spPr bwMode="auto">
              <a:xfrm>
                <a:off x="-338" y="1507"/>
                <a:ext cx="302" cy="767"/>
              </a:xfrm>
              <a:custGeom>
                <a:avLst/>
                <a:gdLst/>
                <a:ahLst/>
                <a:cxnLst>
                  <a:cxn ang="0">
                    <a:pos x="422" y="4"/>
                  </a:cxn>
                  <a:cxn ang="0">
                    <a:pos x="443" y="108"/>
                  </a:cxn>
                  <a:cxn ang="0">
                    <a:pos x="424" y="654"/>
                  </a:cxn>
                  <a:cxn ang="0">
                    <a:pos x="314" y="1169"/>
                  </a:cxn>
                  <a:cxn ang="0">
                    <a:pos x="9" y="1363"/>
                  </a:cxn>
                  <a:cxn ang="0">
                    <a:pos x="0" y="1534"/>
                  </a:cxn>
                  <a:cxn ang="0">
                    <a:pos x="125" y="1460"/>
                  </a:cxn>
                  <a:cxn ang="0">
                    <a:pos x="371" y="1521"/>
                  </a:cxn>
                  <a:cxn ang="0">
                    <a:pos x="367" y="1433"/>
                  </a:cxn>
                  <a:cxn ang="0">
                    <a:pos x="587" y="1420"/>
                  </a:cxn>
                  <a:cxn ang="0">
                    <a:pos x="564" y="1386"/>
                  </a:cxn>
                  <a:cxn ang="0">
                    <a:pos x="487" y="1340"/>
                  </a:cxn>
                  <a:cxn ang="0">
                    <a:pos x="452" y="1222"/>
                  </a:cxn>
                  <a:cxn ang="0">
                    <a:pos x="479" y="878"/>
                  </a:cxn>
                  <a:cxn ang="0">
                    <a:pos x="507" y="547"/>
                  </a:cxn>
                  <a:cxn ang="0">
                    <a:pos x="515" y="407"/>
                  </a:cxn>
                  <a:cxn ang="0">
                    <a:pos x="602" y="367"/>
                  </a:cxn>
                  <a:cxn ang="0">
                    <a:pos x="574" y="190"/>
                  </a:cxn>
                  <a:cxn ang="0">
                    <a:pos x="559" y="106"/>
                  </a:cxn>
                  <a:cxn ang="0">
                    <a:pos x="511" y="0"/>
                  </a:cxn>
                  <a:cxn ang="0">
                    <a:pos x="422" y="4"/>
                  </a:cxn>
                  <a:cxn ang="0">
                    <a:pos x="422" y="4"/>
                  </a:cxn>
                </a:cxnLst>
                <a:rect l="0" t="0" r="r" b="b"/>
                <a:pathLst>
                  <a:path w="602" h="1534">
                    <a:moveTo>
                      <a:pt x="422" y="4"/>
                    </a:moveTo>
                    <a:lnTo>
                      <a:pt x="443" y="108"/>
                    </a:lnTo>
                    <a:lnTo>
                      <a:pt x="424" y="654"/>
                    </a:lnTo>
                    <a:lnTo>
                      <a:pt x="314" y="1169"/>
                    </a:lnTo>
                    <a:lnTo>
                      <a:pt x="9" y="1363"/>
                    </a:lnTo>
                    <a:lnTo>
                      <a:pt x="0" y="1534"/>
                    </a:lnTo>
                    <a:lnTo>
                      <a:pt x="125" y="1460"/>
                    </a:lnTo>
                    <a:lnTo>
                      <a:pt x="371" y="1521"/>
                    </a:lnTo>
                    <a:lnTo>
                      <a:pt x="367" y="1433"/>
                    </a:lnTo>
                    <a:lnTo>
                      <a:pt x="587" y="1420"/>
                    </a:lnTo>
                    <a:lnTo>
                      <a:pt x="564" y="1386"/>
                    </a:lnTo>
                    <a:lnTo>
                      <a:pt x="487" y="1340"/>
                    </a:lnTo>
                    <a:lnTo>
                      <a:pt x="452" y="1222"/>
                    </a:lnTo>
                    <a:lnTo>
                      <a:pt x="479" y="878"/>
                    </a:lnTo>
                    <a:lnTo>
                      <a:pt x="507" y="547"/>
                    </a:lnTo>
                    <a:lnTo>
                      <a:pt x="515" y="407"/>
                    </a:lnTo>
                    <a:lnTo>
                      <a:pt x="602" y="367"/>
                    </a:lnTo>
                    <a:lnTo>
                      <a:pt x="574" y="190"/>
                    </a:lnTo>
                    <a:lnTo>
                      <a:pt x="559" y="106"/>
                    </a:lnTo>
                    <a:lnTo>
                      <a:pt x="511" y="0"/>
                    </a:lnTo>
                    <a:lnTo>
                      <a:pt x="422" y="4"/>
                    </a:lnTo>
                    <a:lnTo>
                      <a:pt x="422" y="4"/>
                    </a:lnTo>
                    <a:close/>
                  </a:path>
                </a:pathLst>
              </a:custGeom>
              <a:solidFill>
                <a:srgbClr val="665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3" name="Freeform 35"/>
              <p:cNvSpPr>
                <a:spLocks/>
              </p:cNvSpPr>
              <p:nvPr/>
            </p:nvSpPr>
            <p:spPr bwMode="auto">
              <a:xfrm>
                <a:off x="-612" y="1548"/>
                <a:ext cx="513" cy="734"/>
              </a:xfrm>
              <a:custGeom>
                <a:avLst/>
                <a:gdLst/>
                <a:ahLst/>
                <a:cxnLst>
                  <a:cxn ang="0">
                    <a:pos x="116" y="344"/>
                  </a:cxn>
                  <a:cxn ang="0">
                    <a:pos x="197" y="393"/>
                  </a:cxn>
                  <a:cxn ang="0">
                    <a:pos x="389" y="467"/>
                  </a:cxn>
                  <a:cxn ang="0">
                    <a:pos x="612" y="484"/>
                  </a:cxn>
                  <a:cxn ang="0">
                    <a:pos x="796" y="435"/>
                  </a:cxn>
                  <a:cxn ang="0">
                    <a:pos x="901" y="338"/>
                  </a:cxn>
                  <a:cxn ang="0">
                    <a:pos x="948" y="205"/>
                  </a:cxn>
                  <a:cxn ang="0">
                    <a:pos x="988" y="0"/>
                  </a:cxn>
                  <a:cxn ang="0">
                    <a:pos x="1026" y="279"/>
                  </a:cxn>
                  <a:cxn ang="0">
                    <a:pos x="1001" y="583"/>
                  </a:cxn>
                  <a:cxn ang="0">
                    <a:pos x="948" y="885"/>
                  </a:cxn>
                  <a:cxn ang="0">
                    <a:pos x="897" y="1093"/>
                  </a:cxn>
                  <a:cxn ang="0">
                    <a:pos x="872" y="1165"/>
                  </a:cxn>
                  <a:cxn ang="0">
                    <a:pos x="574" y="1321"/>
                  </a:cxn>
                  <a:cxn ang="0">
                    <a:pos x="574" y="1469"/>
                  </a:cxn>
                  <a:cxn ang="0">
                    <a:pos x="513" y="1461"/>
                  </a:cxn>
                  <a:cxn ang="0">
                    <a:pos x="498" y="1281"/>
                  </a:cxn>
                  <a:cxn ang="0">
                    <a:pos x="596" y="1214"/>
                  </a:cxn>
                  <a:cxn ang="0">
                    <a:pos x="551" y="944"/>
                  </a:cxn>
                  <a:cxn ang="0">
                    <a:pos x="558" y="608"/>
                  </a:cxn>
                  <a:cxn ang="0">
                    <a:pos x="422" y="566"/>
                  </a:cxn>
                  <a:cxn ang="0">
                    <a:pos x="382" y="648"/>
                  </a:cxn>
                  <a:cxn ang="0">
                    <a:pos x="0" y="640"/>
                  </a:cxn>
                  <a:cxn ang="0">
                    <a:pos x="154" y="534"/>
                  </a:cxn>
                  <a:cxn ang="0">
                    <a:pos x="144" y="412"/>
                  </a:cxn>
                  <a:cxn ang="0">
                    <a:pos x="116" y="344"/>
                  </a:cxn>
                  <a:cxn ang="0">
                    <a:pos x="116" y="344"/>
                  </a:cxn>
                </a:cxnLst>
                <a:rect l="0" t="0" r="r" b="b"/>
                <a:pathLst>
                  <a:path w="1026" h="1469">
                    <a:moveTo>
                      <a:pt x="116" y="344"/>
                    </a:moveTo>
                    <a:lnTo>
                      <a:pt x="197" y="393"/>
                    </a:lnTo>
                    <a:lnTo>
                      <a:pt x="389" y="467"/>
                    </a:lnTo>
                    <a:lnTo>
                      <a:pt x="612" y="484"/>
                    </a:lnTo>
                    <a:lnTo>
                      <a:pt x="796" y="435"/>
                    </a:lnTo>
                    <a:lnTo>
                      <a:pt x="901" y="338"/>
                    </a:lnTo>
                    <a:lnTo>
                      <a:pt x="948" y="205"/>
                    </a:lnTo>
                    <a:lnTo>
                      <a:pt x="988" y="0"/>
                    </a:lnTo>
                    <a:lnTo>
                      <a:pt x="1026" y="279"/>
                    </a:lnTo>
                    <a:lnTo>
                      <a:pt x="1001" y="583"/>
                    </a:lnTo>
                    <a:lnTo>
                      <a:pt x="948" y="885"/>
                    </a:lnTo>
                    <a:lnTo>
                      <a:pt x="897" y="1093"/>
                    </a:lnTo>
                    <a:lnTo>
                      <a:pt x="872" y="1165"/>
                    </a:lnTo>
                    <a:lnTo>
                      <a:pt x="574" y="1321"/>
                    </a:lnTo>
                    <a:lnTo>
                      <a:pt x="574" y="1469"/>
                    </a:lnTo>
                    <a:lnTo>
                      <a:pt x="513" y="1461"/>
                    </a:lnTo>
                    <a:lnTo>
                      <a:pt x="498" y="1281"/>
                    </a:lnTo>
                    <a:lnTo>
                      <a:pt x="596" y="1214"/>
                    </a:lnTo>
                    <a:lnTo>
                      <a:pt x="551" y="944"/>
                    </a:lnTo>
                    <a:lnTo>
                      <a:pt x="558" y="608"/>
                    </a:lnTo>
                    <a:lnTo>
                      <a:pt x="422" y="566"/>
                    </a:lnTo>
                    <a:lnTo>
                      <a:pt x="382" y="648"/>
                    </a:lnTo>
                    <a:lnTo>
                      <a:pt x="0" y="640"/>
                    </a:lnTo>
                    <a:lnTo>
                      <a:pt x="154" y="534"/>
                    </a:lnTo>
                    <a:lnTo>
                      <a:pt x="144" y="412"/>
                    </a:lnTo>
                    <a:lnTo>
                      <a:pt x="116" y="344"/>
                    </a:lnTo>
                    <a:lnTo>
                      <a:pt x="116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4" name="Freeform 36"/>
              <p:cNvSpPr>
                <a:spLocks/>
              </p:cNvSpPr>
              <p:nvPr/>
            </p:nvSpPr>
            <p:spPr bwMode="auto">
              <a:xfrm>
                <a:off x="-658" y="1441"/>
                <a:ext cx="639" cy="427"/>
              </a:xfrm>
              <a:custGeom>
                <a:avLst/>
                <a:gdLst/>
                <a:ahLst/>
                <a:cxnLst>
                  <a:cxn ang="0">
                    <a:pos x="1278" y="0"/>
                  </a:cxn>
                  <a:cxn ang="0">
                    <a:pos x="1002" y="24"/>
                  </a:cxn>
                  <a:cxn ang="0">
                    <a:pos x="620" y="140"/>
                  </a:cxn>
                  <a:cxn ang="0">
                    <a:pos x="478" y="194"/>
                  </a:cxn>
                  <a:cxn ang="0">
                    <a:pos x="325" y="256"/>
                  </a:cxn>
                  <a:cxn ang="0">
                    <a:pos x="84" y="386"/>
                  </a:cxn>
                  <a:cxn ang="0">
                    <a:pos x="18" y="484"/>
                  </a:cxn>
                  <a:cxn ang="0">
                    <a:pos x="31" y="524"/>
                  </a:cxn>
                  <a:cxn ang="0">
                    <a:pos x="0" y="853"/>
                  </a:cxn>
                  <a:cxn ang="0">
                    <a:pos x="92" y="853"/>
                  </a:cxn>
                  <a:cxn ang="0">
                    <a:pos x="84" y="697"/>
                  </a:cxn>
                  <a:cxn ang="0">
                    <a:pos x="107" y="484"/>
                  </a:cxn>
                  <a:cxn ang="0">
                    <a:pos x="185" y="405"/>
                  </a:cxn>
                  <a:cxn ang="0">
                    <a:pos x="314" y="336"/>
                  </a:cxn>
                  <a:cxn ang="0">
                    <a:pos x="491" y="262"/>
                  </a:cxn>
                  <a:cxn ang="0">
                    <a:pos x="673" y="188"/>
                  </a:cxn>
                  <a:cxn ang="0">
                    <a:pos x="833" y="131"/>
                  </a:cxn>
                  <a:cxn ang="0">
                    <a:pos x="995" y="89"/>
                  </a:cxn>
                  <a:cxn ang="0">
                    <a:pos x="1262" y="57"/>
                  </a:cxn>
                  <a:cxn ang="0">
                    <a:pos x="1278" y="0"/>
                  </a:cxn>
                  <a:cxn ang="0">
                    <a:pos x="1278" y="0"/>
                  </a:cxn>
                </a:cxnLst>
                <a:rect l="0" t="0" r="r" b="b"/>
                <a:pathLst>
                  <a:path w="1278" h="853">
                    <a:moveTo>
                      <a:pt x="1278" y="0"/>
                    </a:moveTo>
                    <a:lnTo>
                      <a:pt x="1002" y="24"/>
                    </a:lnTo>
                    <a:lnTo>
                      <a:pt x="620" y="140"/>
                    </a:lnTo>
                    <a:lnTo>
                      <a:pt x="478" y="194"/>
                    </a:lnTo>
                    <a:lnTo>
                      <a:pt x="325" y="256"/>
                    </a:lnTo>
                    <a:lnTo>
                      <a:pt x="84" y="386"/>
                    </a:lnTo>
                    <a:lnTo>
                      <a:pt x="18" y="484"/>
                    </a:lnTo>
                    <a:lnTo>
                      <a:pt x="31" y="524"/>
                    </a:lnTo>
                    <a:lnTo>
                      <a:pt x="0" y="853"/>
                    </a:lnTo>
                    <a:lnTo>
                      <a:pt x="92" y="853"/>
                    </a:lnTo>
                    <a:lnTo>
                      <a:pt x="84" y="697"/>
                    </a:lnTo>
                    <a:lnTo>
                      <a:pt x="107" y="484"/>
                    </a:lnTo>
                    <a:lnTo>
                      <a:pt x="185" y="405"/>
                    </a:lnTo>
                    <a:lnTo>
                      <a:pt x="314" y="336"/>
                    </a:lnTo>
                    <a:lnTo>
                      <a:pt x="491" y="262"/>
                    </a:lnTo>
                    <a:lnTo>
                      <a:pt x="673" y="188"/>
                    </a:lnTo>
                    <a:lnTo>
                      <a:pt x="833" y="131"/>
                    </a:lnTo>
                    <a:lnTo>
                      <a:pt x="995" y="89"/>
                    </a:lnTo>
                    <a:lnTo>
                      <a:pt x="1262" y="57"/>
                    </a:lnTo>
                    <a:lnTo>
                      <a:pt x="1278" y="0"/>
                    </a:lnTo>
                    <a:lnTo>
                      <a:pt x="12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5" name="Freeform 37"/>
              <p:cNvSpPr>
                <a:spLocks/>
              </p:cNvSpPr>
              <p:nvPr/>
            </p:nvSpPr>
            <p:spPr bwMode="auto">
              <a:xfrm>
                <a:off x="-75" y="1519"/>
                <a:ext cx="309" cy="4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" y="152"/>
                  </a:cxn>
                  <a:cxn ang="0">
                    <a:pos x="81" y="475"/>
                  </a:cxn>
                  <a:cxn ang="0">
                    <a:pos x="66" y="967"/>
                  </a:cxn>
                  <a:cxn ang="0">
                    <a:pos x="488" y="977"/>
                  </a:cxn>
                  <a:cxn ang="0">
                    <a:pos x="520" y="885"/>
                  </a:cxn>
                  <a:cxn ang="0">
                    <a:pos x="579" y="673"/>
                  </a:cxn>
                  <a:cxn ang="0">
                    <a:pos x="617" y="328"/>
                  </a:cxn>
                  <a:cxn ang="0">
                    <a:pos x="587" y="32"/>
                  </a:cxn>
                  <a:cxn ang="0">
                    <a:pos x="572" y="270"/>
                  </a:cxn>
                  <a:cxn ang="0">
                    <a:pos x="518" y="393"/>
                  </a:cxn>
                  <a:cxn ang="0">
                    <a:pos x="349" y="188"/>
                  </a:cxn>
                  <a:cxn ang="0">
                    <a:pos x="205" y="304"/>
                  </a:cxn>
                  <a:cxn ang="0">
                    <a:pos x="319" y="319"/>
                  </a:cxn>
                  <a:cxn ang="0">
                    <a:pos x="406" y="370"/>
                  </a:cxn>
                  <a:cxn ang="0">
                    <a:pos x="450" y="401"/>
                  </a:cxn>
                  <a:cxn ang="0">
                    <a:pos x="473" y="648"/>
                  </a:cxn>
                  <a:cxn ang="0">
                    <a:pos x="439" y="842"/>
                  </a:cxn>
                  <a:cxn ang="0">
                    <a:pos x="410" y="935"/>
                  </a:cxn>
                  <a:cxn ang="0">
                    <a:pos x="129" y="903"/>
                  </a:cxn>
                  <a:cxn ang="0">
                    <a:pos x="144" y="524"/>
                  </a:cxn>
                  <a:cxn ang="0">
                    <a:pos x="98" y="256"/>
                  </a:cxn>
                  <a:cxn ang="0">
                    <a:pos x="66" y="13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7" h="977">
                    <a:moveTo>
                      <a:pt x="0" y="0"/>
                    </a:moveTo>
                    <a:lnTo>
                      <a:pt x="36" y="152"/>
                    </a:lnTo>
                    <a:lnTo>
                      <a:pt x="81" y="475"/>
                    </a:lnTo>
                    <a:lnTo>
                      <a:pt x="66" y="967"/>
                    </a:lnTo>
                    <a:lnTo>
                      <a:pt x="488" y="977"/>
                    </a:lnTo>
                    <a:lnTo>
                      <a:pt x="520" y="885"/>
                    </a:lnTo>
                    <a:lnTo>
                      <a:pt x="579" y="673"/>
                    </a:lnTo>
                    <a:lnTo>
                      <a:pt x="617" y="328"/>
                    </a:lnTo>
                    <a:lnTo>
                      <a:pt x="587" y="32"/>
                    </a:lnTo>
                    <a:lnTo>
                      <a:pt x="572" y="270"/>
                    </a:lnTo>
                    <a:lnTo>
                      <a:pt x="518" y="393"/>
                    </a:lnTo>
                    <a:lnTo>
                      <a:pt x="349" y="188"/>
                    </a:lnTo>
                    <a:lnTo>
                      <a:pt x="205" y="304"/>
                    </a:lnTo>
                    <a:lnTo>
                      <a:pt x="319" y="319"/>
                    </a:lnTo>
                    <a:lnTo>
                      <a:pt x="406" y="370"/>
                    </a:lnTo>
                    <a:lnTo>
                      <a:pt x="450" y="401"/>
                    </a:lnTo>
                    <a:lnTo>
                      <a:pt x="473" y="648"/>
                    </a:lnTo>
                    <a:lnTo>
                      <a:pt x="439" y="842"/>
                    </a:lnTo>
                    <a:lnTo>
                      <a:pt x="410" y="935"/>
                    </a:lnTo>
                    <a:lnTo>
                      <a:pt x="129" y="903"/>
                    </a:lnTo>
                    <a:lnTo>
                      <a:pt x="144" y="524"/>
                    </a:lnTo>
                    <a:lnTo>
                      <a:pt x="98" y="256"/>
                    </a:lnTo>
                    <a:lnTo>
                      <a:pt x="66" y="1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6" name="Freeform 38"/>
              <p:cNvSpPr>
                <a:spLocks/>
              </p:cNvSpPr>
              <p:nvPr/>
            </p:nvSpPr>
            <p:spPr bwMode="auto">
              <a:xfrm>
                <a:off x="151" y="1563"/>
                <a:ext cx="343" cy="67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268" y="118"/>
                  </a:cxn>
                  <a:cxn ang="0">
                    <a:pos x="306" y="268"/>
                  </a:cxn>
                  <a:cxn ang="0">
                    <a:pos x="363" y="359"/>
                  </a:cxn>
                  <a:cxn ang="0">
                    <a:pos x="426" y="454"/>
                  </a:cxn>
                  <a:cxn ang="0">
                    <a:pos x="464" y="635"/>
                  </a:cxn>
                  <a:cxn ang="0">
                    <a:pos x="289" y="749"/>
                  </a:cxn>
                  <a:cxn ang="0">
                    <a:pos x="257" y="865"/>
                  </a:cxn>
                  <a:cxn ang="0">
                    <a:pos x="426" y="808"/>
                  </a:cxn>
                  <a:cxn ang="0">
                    <a:pos x="450" y="857"/>
                  </a:cxn>
                  <a:cxn ang="0">
                    <a:pos x="526" y="939"/>
                  </a:cxn>
                  <a:cxn ang="0">
                    <a:pos x="686" y="962"/>
                  </a:cxn>
                  <a:cxn ang="0">
                    <a:pos x="380" y="1201"/>
                  </a:cxn>
                  <a:cxn ang="0">
                    <a:pos x="241" y="1158"/>
                  </a:cxn>
                  <a:cxn ang="0">
                    <a:pos x="182" y="1357"/>
                  </a:cxn>
                  <a:cxn ang="0">
                    <a:pos x="0" y="1315"/>
                  </a:cxn>
                  <a:cxn ang="0">
                    <a:pos x="89" y="1137"/>
                  </a:cxn>
                  <a:cxn ang="0">
                    <a:pos x="165" y="935"/>
                  </a:cxn>
                  <a:cxn ang="0">
                    <a:pos x="236" y="481"/>
                  </a:cxn>
                  <a:cxn ang="0">
                    <a:pos x="239" y="373"/>
                  </a:cxn>
                  <a:cxn ang="0">
                    <a:pos x="238" y="236"/>
                  </a:cxn>
                  <a:cxn ang="0">
                    <a:pos x="200" y="0"/>
                  </a:cxn>
                  <a:cxn ang="0">
                    <a:pos x="200" y="0"/>
                  </a:cxn>
                </a:cxnLst>
                <a:rect l="0" t="0" r="r" b="b"/>
                <a:pathLst>
                  <a:path w="686" h="1357">
                    <a:moveTo>
                      <a:pt x="200" y="0"/>
                    </a:moveTo>
                    <a:lnTo>
                      <a:pt x="268" y="118"/>
                    </a:lnTo>
                    <a:lnTo>
                      <a:pt x="306" y="268"/>
                    </a:lnTo>
                    <a:lnTo>
                      <a:pt x="363" y="359"/>
                    </a:lnTo>
                    <a:lnTo>
                      <a:pt x="426" y="454"/>
                    </a:lnTo>
                    <a:lnTo>
                      <a:pt x="464" y="635"/>
                    </a:lnTo>
                    <a:lnTo>
                      <a:pt x="289" y="749"/>
                    </a:lnTo>
                    <a:lnTo>
                      <a:pt x="257" y="865"/>
                    </a:lnTo>
                    <a:lnTo>
                      <a:pt x="426" y="808"/>
                    </a:lnTo>
                    <a:lnTo>
                      <a:pt x="450" y="857"/>
                    </a:lnTo>
                    <a:lnTo>
                      <a:pt x="526" y="939"/>
                    </a:lnTo>
                    <a:lnTo>
                      <a:pt x="686" y="962"/>
                    </a:lnTo>
                    <a:lnTo>
                      <a:pt x="380" y="1201"/>
                    </a:lnTo>
                    <a:lnTo>
                      <a:pt x="241" y="1158"/>
                    </a:lnTo>
                    <a:lnTo>
                      <a:pt x="182" y="1357"/>
                    </a:lnTo>
                    <a:lnTo>
                      <a:pt x="0" y="1315"/>
                    </a:lnTo>
                    <a:lnTo>
                      <a:pt x="89" y="1137"/>
                    </a:lnTo>
                    <a:lnTo>
                      <a:pt x="165" y="935"/>
                    </a:lnTo>
                    <a:lnTo>
                      <a:pt x="236" y="481"/>
                    </a:lnTo>
                    <a:lnTo>
                      <a:pt x="239" y="373"/>
                    </a:lnTo>
                    <a:lnTo>
                      <a:pt x="238" y="236"/>
                    </a:lnTo>
                    <a:lnTo>
                      <a:pt x="200" y="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7" name="Freeform 39"/>
              <p:cNvSpPr>
                <a:spLocks/>
              </p:cNvSpPr>
              <p:nvPr/>
            </p:nvSpPr>
            <p:spPr bwMode="auto">
              <a:xfrm>
                <a:off x="221" y="1475"/>
                <a:ext cx="335" cy="598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269" y="114"/>
                  </a:cxn>
                  <a:cxn ang="0">
                    <a:pos x="363" y="344"/>
                  </a:cxn>
                  <a:cxn ang="0">
                    <a:pos x="429" y="609"/>
                  </a:cxn>
                  <a:cxn ang="0">
                    <a:pos x="461" y="755"/>
                  </a:cxn>
                  <a:cxn ang="0">
                    <a:pos x="575" y="795"/>
                  </a:cxn>
                  <a:cxn ang="0">
                    <a:pos x="583" y="911"/>
                  </a:cxn>
                  <a:cxn ang="0">
                    <a:pos x="633" y="1021"/>
                  </a:cxn>
                  <a:cxn ang="0">
                    <a:pos x="669" y="1082"/>
                  </a:cxn>
                  <a:cxn ang="0">
                    <a:pos x="653" y="1139"/>
                  </a:cxn>
                  <a:cxn ang="0">
                    <a:pos x="524" y="1179"/>
                  </a:cxn>
                  <a:cxn ang="0">
                    <a:pos x="439" y="1198"/>
                  </a:cxn>
                  <a:cxn ang="0">
                    <a:pos x="583" y="1091"/>
                  </a:cxn>
                  <a:cxn ang="0">
                    <a:pos x="515" y="943"/>
                  </a:cxn>
                  <a:cxn ang="0">
                    <a:pos x="492" y="829"/>
                  </a:cxn>
                  <a:cxn ang="0">
                    <a:pos x="401" y="844"/>
                  </a:cxn>
                  <a:cxn ang="0">
                    <a:pos x="269" y="877"/>
                  </a:cxn>
                  <a:cxn ang="0">
                    <a:pos x="102" y="968"/>
                  </a:cxn>
                  <a:cxn ang="0">
                    <a:pos x="193" y="837"/>
                  </a:cxn>
                  <a:cxn ang="0">
                    <a:pos x="393" y="755"/>
                  </a:cxn>
                  <a:cxn ang="0">
                    <a:pos x="323" y="401"/>
                  </a:cxn>
                  <a:cxn ang="0">
                    <a:pos x="239" y="181"/>
                  </a:cxn>
                  <a:cxn ang="0">
                    <a:pos x="0" y="53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69" h="1198">
                    <a:moveTo>
                      <a:pt x="55" y="0"/>
                    </a:moveTo>
                    <a:lnTo>
                      <a:pt x="269" y="114"/>
                    </a:lnTo>
                    <a:lnTo>
                      <a:pt x="363" y="344"/>
                    </a:lnTo>
                    <a:lnTo>
                      <a:pt x="429" y="609"/>
                    </a:lnTo>
                    <a:lnTo>
                      <a:pt x="461" y="755"/>
                    </a:lnTo>
                    <a:lnTo>
                      <a:pt x="575" y="795"/>
                    </a:lnTo>
                    <a:lnTo>
                      <a:pt x="583" y="911"/>
                    </a:lnTo>
                    <a:lnTo>
                      <a:pt x="633" y="1021"/>
                    </a:lnTo>
                    <a:lnTo>
                      <a:pt x="669" y="1082"/>
                    </a:lnTo>
                    <a:lnTo>
                      <a:pt x="653" y="1139"/>
                    </a:lnTo>
                    <a:lnTo>
                      <a:pt x="524" y="1179"/>
                    </a:lnTo>
                    <a:lnTo>
                      <a:pt x="439" y="1198"/>
                    </a:lnTo>
                    <a:lnTo>
                      <a:pt x="583" y="1091"/>
                    </a:lnTo>
                    <a:lnTo>
                      <a:pt x="515" y="943"/>
                    </a:lnTo>
                    <a:lnTo>
                      <a:pt x="492" y="829"/>
                    </a:lnTo>
                    <a:lnTo>
                      <a:pt x="401" y="844"/>
                    </a:lnTo>
                    <a:lnTo>
                      <a:pt x="269" y="877"/>
                    </a:lnTo>
                    <a:lnTo>
                      <a:pt x="102" y="968"/>
                    </a:lnTo>
                    <a:lnTo>
                      <a:pt x="193" y="837"/>
                    </a:lnTo>
                    <a:lnTo>
                      <a:pt x="393" y="755"/>
                    </a:lnTo>
                    <a:lnTo>
                      <a:pt x="323" y="401"/>
                    </a:lnTo>
                    <a:lnTo>
                      <a:pt x="239" y="181"/>
                    </a:lnTo>
                    <a:lnTo>
                      <a:pt x="0" y="53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8" name="Freeform 40"/>
              <p:cNvSpPr>
                <a:spLocks/>
              </p:cNvSpPr>
              <p:nvPr/>
            </p:nvSpPr>
            <p:spPr bwMode="auto">
              <a:xfrm>
                <a:off x="45" y="1732"/>
                <a:ext cx="83" cy="87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61" y="105"/>
                  </a:cxn>
                  <a:cxn ang="0">
                    <a:pos x="165" y="137"/>
                  </a:cxn>
                  <a:cxn ang="0">
                    <a:pos x="47" y="173"/>
                  </a:cxn>
                  <a:cxn ang="0">
                    <a:pos x="0" y="154"/>
                  </a:cxn>
                  <a:cxn ang="0">
                    <a:pos x="0" y="99"/>
                  </a:cxn>
                  <a:cxn ang="0">
                    <a:pos x="46" y="35"/>
                  </a:cxn>
                  <a:cxn ang="0">
                    <a:pos x="76" y="0"/>
                  </a:cxn>
                  <a:cxn ang="0">
                    <a:pos x="76" y="0"/>
                  </a:cxn>
                </a:cxnLst>
                <a:rect l="0" t="0" r="r" b="b"/>
                <a:pathLst>
                  <a:path w="165" h="173">
                    <a:moveTo>
                      <a:pt x="76" y="0"/>
                    </a:moveTo>
                    <a:lnTo>
                      <a:pt x="61" y="105"/>
                    </a:lnTo>
                    <a:lnTo>
                      <a:pt x="165" y="137"/>
                    </a:lnTo>
                    <a:lnTo>
                      <a:pt x="47" y="173"/>
                    </a:lnTo>
                    <a:lnTo>
                      <a:pt x="0" y="154"/>
                    </a:lnTo>
                    <a:lnTo>
                      <a:pt x="0" y="99"/>
                    </a:lnTo>
                    <a:lnTo>
                      <a:pt x="46" y="3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9" name="Freeform 41"/>
              <p:cNvSpPr>
                <a:spLocks/>
              </p:cNvSpPr>
              <p:nvPr/>
            </p:nvSpPr>
            <p:spPr bwMode="auto">
              <a:xfrm>
                <a:off x="40" y="1861"/>
                <a:ext cx="86" cy="87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6" y="97"/>
                  </a:cxn>
                  <a:cxn ang="0">
                    <a:pos x="173" y="127"/>
                  </a:cxn>
                  <a:cxn ang="0">
                    <a:pos x="83" y="173"/>
                  </a:cxn>
                  <a:cxn ang="0">
                    <a:pos x="20" y="161"/>
                  </a:cxn>
                  <a:cxn ang="0">
                    <a:pos x="0" y="110"/>
                  </a:cxn>
                  <a:cxn ang="0">
                    <a:pos x="38" y="38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173" h="173">
                    <a:moveTo>
                      <a:pt x="72" y="0"/>
                    </a:moveTo>
                    <a:lnTo>
                      <a:pt x="66" y="97"/>
                    </a:lnTo>
                    <a:lnTo>
                      <a:pt x="173" y="127"/>
                    </a:lnTo>
                    <a:lnTo>
                      <a:pt x="83" y="173"/>
                    </a:lnTo>
                    <a:lnTo>
                      <a:pt x="20" y="161"/>
                    </a:lnTo>
                    <a:lnTo>
                      <a:pt x="0" y="110"/>
                    </a:lnTo>
                    <a:lnTo>
                      <a:pt x="38" y="38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5210" name="Group 42"/>
            <p:cNvGrpSpPr>
              <a:grpSpLocks/>
            </p:cNvGrpSpPr>
            <p:nvPr/>
          </p:nvGrpSpPr>
          <p:grpSpPr bwMode="auto">
            <a:xfrm flipH="1">
              <a:off x="3984" y="912"/>
              <a:ext cx="864" cy="864"/>
              <a:chOff x="1392" y="3120"/>
              <a:chExt cx="864" cy="864"/>
            </a:xfrm>
          </p:grpSpPr>
          <p:sp>
            <p:nvSpPr>
              <p:cNvPr id="135211" name="Freeform 43"/>
              <p:cNvSpPr>
                <a:spLocks/>
              </p:cNvSpPr>
              <p:nvPr/>
            </p:nvSpPr>
            <p:spPr bwMode="auto">
              <a:xfrm>
                <a:off x="1432" y="3120"/>
                <a:ext cx="824" cy="864"/>
              </a:xfrm>
              <a:custGeom>
                <a:avLst/>
                <a:gdLst/>
                <a:ahLst/>
                <a:cxnLst>
                  <a:cxn ang="0">
                    <a:pos x="718" y="1171"/>
                  </a:cxn>
                  <a:cxn ang="0">
                    <a:pos x="846" y="1148"/>
                  </a:cxn>
                  <a:cxn ang="0">
                    <a:pos x="962" y="1104"/>
                  </a:cxn>
                  <a:cxn ang="0">
                    <a:pos x="1067" y="1040"/>
                  </a:cxn>
                  <a:cxn ang="0">
                    <a:pos x="1156" y="961"/>
                  </a:cxn>
                  <a:cxn ang="0">
                    <a:pos x="1226" y="867"/>
                  </a:cxn>
                  <a:cxn ang="0">
                    <a:pos x="1276" y="763"/>
                  </a:cxn>
                  <a:cxn ang="0">
                    <a:pos x="1302" y="648"/>
                  </a:cxn>
                  <a:cxn ang="0">
                    <a:pos x="1302" y="529"/>
                  </a:cxn>
                  <a:cxn ang="0">
                    <a:pos x="1276" y="413"/>
                  </a:cxn>
                  <a:cxn ang="0">
                    <a:pos x="1226" y="309"/>
                  </a:cxn>
                  <a:cxn ang="0">
                    <a:pos x="1156" y="214"/>
                  </a:cxn>
                  <a:cxn ang="0">
                    <a:pos x="1067" y="135"/>
                  </a:cxn>
                  <a:cxn ang="0">
                    <a:pos x="962" y="71"/>
                  </a:cxn>
                  <a:cxn ang="0">
                    <a:pos x="846" y="26"/>
                  </a:cxn>
                  <a:cxn ang="0">
                    <a:pos x="718" y="3"/>
                  </a:cxn>
                  <a:cxn ang="0">
                    <a:pos x="584" y="3"/>
                  </a:cxn>
                  <a:cxn ang="0">
                    <a:pos x="457" y="26"/>
                  </a:cxn>
                  <a:cxn ang="0">
                    <a:pos x="341" y="71"/>
                  </a:cxn>
                  <a:cxn ang="0">
                    <a:pos x="237" y="135"/>
                  </a:cxn>
                  <a:cxn ang="0">
                    <a:pos x="149" y="214"/>
                  </a:cxn>
                  <a:cxn ang="0">
                    <a:pos x="78" y="309"/>
                  </a:cxn>
                  <a:cxn ang="0">
                    <a:pos x="29" y="413"/>
                  </a:cxn>
                  <a:cxn ang="0">
                    <a:pos x="3" y="529"/>
                  </a:cxn>
                  <a:cxn ang="0">
                    <a:pos x="3" y="648"/>
                  </a:cxn>
                  <a:cxn ang="0">
                    <a:pos x="29" y="763"/>
                  </a:cxn>
                  <a:cxn ang="0">
                    <a:pos x="78" y="867"/>
                  </a:cxn>
                  <a:cxn ang="0">
                    <a:pos x="149" y="961"/>
                  </a:cxn>
                  <a:cxn ang="0">
                    <a:pos x="237" y="1040"/>
                  </a:cxn>
                  <a:cxn ang="0">
                    <a:pos x="341" y="1104"/>
                  </a:cxn>
                  <a:cxn ang="0">
                    <a:pos x="457" y="1148"/>
                  </a:cxn>
                  <a:cxn ang="0">
                    <a:pos x="584" y="1171"/>
                  </a:cxn>
                </a:cxnLst>
                <a:rect l="0" t="0" r="r" b="b"/>
                <a:pathLst>
                  <a:path w="1306" h="1175">
                    <a:moveTo>
                      <a:pt x="651" y="1175"/>
                    </a:moveTo>
                    <a:lnTo>
                      <a:pt x="718" y="1171"/>
                    </a:lnTo>
                    <a:lnTo>
                      <a:pt x="782" y="1163"/>
                    </a:lnTo>
                    <a:lnTo>
                      <a:pt x="846" y="1148"/>
                    </a:lnTo>
                    <a:lnTo>
                      <a:pt x="906" y="1129"/>
                    </a:lnTo>
                    <a:lnTo>
                      <a:pt x="962" y="1104"/>
                    </a:lnTo>
                    <a:lnTo>
                      <a:pt x="1016" y="1075"/>
                    </a:lnTo>
                    <a:lnTo>
                      <a:pt x="1067" y="1040"/>
                    </a:lnTo>
                    <a:lnTo>
                      <a:pt x="1113" y="1002"/>
                    </a:lnTo>
                    <a:lnTo>
                      <a:pt x="1156" y="961"/>
                    </a:lnTo>
                    <a:lnTo>
                      <a:pt x="1194" y="916"/>
                    </a:lnTo>
                    <a:lnTo>
                      <a:pt x="1226" y="867"/>
                    </a:lnTo>
                    <a:lnTo>
                      <a:pt x="1254" y="817"/>
                    </a:lnTo>
                    <a:lnTo>
                      <a:pt x="1276" y="763"/>
                    </a:lnTo>
                    <a:lnTo>
                      <a:pt x="1292" y="706"/>
                    </a:lnTo>
                    <a:lnTo>
                      <a:pt x="1302" y="648"/>
                    </a:lnTo>
                    <a:lnTo>
                      <a:pt x="1306" y="589"/>
                    </a:lnTo>
                    <a:lnTo>
                      <a:pt x="1302" y="529"/>
                    </a:lnTo>
                    <a:lnTo>
                      <a:pt x="1292" y="470"/>
                    </a:lnTo>
                    <a:lnTo>
                      <a:pt x="1276" y="413"/>
                    </a:lnTo>
                    <a:lnTo>
                      <a:pt x="1254" y="359"/>
                    </a:lnTo>
                    <a:lnTo>
                      <a:pt x="1226" y="309"/>
                    </a:lnTo>
                    <a:lnTo>
                      <a:pt x="1194" y="259"/>
                    </a:lnTo>
                    <a:lnTo>
                      <a:pt x="1156" y="214"/>
                    </a:lnTo>
                    <a:lnTo>
                      <a:pt x="1113" y="173"/>
                    </a:lnTo>
                    <a:lnTo>
                      <a:pt x="1067" y="135"/>
                    </a:lnTo>
                    <a:lnTo>
                      <a:pt x="1016" y="100"/>
                    </a:lnTo>
                    <a:lnTo>
                      <a:pt x="962" y="71"/>
                    </a:lnTo>
                    <a:lnTo>
                      <a:pt x="906" y="46"/>
                    </a:lnTo>
                    <a:lnTo>
                      <a:pt x="846" y="26"/>
                    </a:lnTo>
                    <a:lnTo>
                      <a:pt x="782" y="11"/>
                    </a:lnTo>
                    <a:lnTo>
                      <a:pt x="718" y="3"/>
                    </a:lnTo>
                    <a:lnTo>
                      <a:pt x="651" y="0"/>
                    </a:lnTo>
                    <a:lnTo>
                      <a:pt x="584" y="3"/>
                    </a:lnTo>
                    <a:lnTo>
                      <a:pt x="520" y="11"/>
                    </a:lnTo>
                    <a:lnTo>
                      <a:pt x="457" y="26"/>
                    </a:lnTo>
                    <a:lnTo>
                      <a:pt x="398" y="46"/>
                    </a:lnTo>
                    <a:lnTo>
                      <a:pt x="341" y="71"/>
                    </a:lnTo>
                    <a:lnTo>
                      <a:pt x="287" y="100"/>
                    </a:lnTo>
                    <a:lnTo>
                      <a:pt x="237" y="135"/>
                    </a:lnTo>
                    <a:lnTo>
                      <a:pt x="191" y="173"/>
                    </a:lnTo>
                    <a:lnTo>
                      <a:pt x="149" y="214"/>
                    </a:lnTo>
                    <a:lnTo>
                      <a:pt x="112" y="259"/>
                    </a:lnTo>
                    <a:lnTo>
                      <a:pt x="78" y="309"/>
                    </a:lnTo>
                    <a:lnTo>
                      <a:pt x="51" y="359"/>
                    </a:lnTo>
                    <a:lnTo>
                      <a:pt x="29" y="413"/>
                    </a:lnTo>
                    <a:lnTo>
                      <a:pt x="13" y="470"/>
                    </a:lnTo>
                    <a:lnTo>
                      <a:pt x="3" y="529"/>
                    </a:lnTo>
                    <a:lnTo>
                      <a:pt x="0" y="589"/>
                    </a:lnTo>
                    <a:lnTo>
                      <a:pt x="3" y="648"/>
                    </a:lnTo>
                    <a:lnTo>
                      <a:pt x="13" y="706"/>
                    </a:lnTo>
                    <a:lnTo>
                      <a:pt x="29" y="763"/>
                    </a:lnTo>
                    <a:lnTo>
                      <a:pt x="51" y="817"/>
                    </a:lnTo>
                    <a:lnTo>
                      <a:pt x="78" y="867"/>
                    </a:lnTo>
                    <a:lnTo>
                      <a:pt x="112" y="916"/>
                    </a:lnTo>
                    <a:lnTo>
                      <a:pt x="149" y="961"/>
                    </a:lnTo>
                    <a:lnTo>
                      <a:pt x="191" y="1002"/>
                    </a:lnTo>
                    <a:lnTo>
                      <a:pt x="237" y="1040"/>
                    </a:lnTo>
                    <a:lnTo>
                      <a:pt x="287" y="1075"/>
                    </a:lnTo>
                    <a:lnTo>
                      <a:pt x="341" y="1104"/>
                    </a:lnTo>
                    <a:lnTo>
                      <a:pt x="398" y="1129"/>
                    </a:lnTo>
                    <a:lnTo>
                      <a:pt x="457" y="1148"/>
                    </a:lnTo>
                    <a:lnTo>
                      <a:pt x="520" y="1163"/>
                    </a:lnTo>
                    <a:lnTo>
                      <a:pt x="584" y="1171"/>
                    </a:lnTo>
                    <a:lnTo>
                      <a:pt x="651" y="11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35212" name="Group 44"/>
              <p:cNvGrpSpPr>
                <a:grpSpLocks/>
              </p:cNvGrpSpPr>
              <p:nvPr/>
            </p:nvGrpSpPr>
            <p:grpSpPr bwMode="auto">
              <a:xfrm>
                <a:off x="1392" y="3144"/>
                <a:ext cx="840" cy="816"/>
                <a:chOff x="1392" y="3144"/>
                <a:chExt cx="840" cy="816"/>
              </a:xfrm>
            </p:grpSpPr>
            <p:sp>
              <p:nvSpPr>
                <p:cNvPr id="135213" name="Freeform 45"/>
                <p:cNvSpPr>
                  <a:spLocks/>
                </p:cNvSpPr>
                <p:nvPr/>
              </p:nvSpPr>
              <p:spPr bwMode="auto">
                <a:xfrm>
                  <a:off x="1455" y="3144"/>
                  <a:ext cx="777" cy="816"/>
                </a:xfrm>
                <a:custGeom>
                  <a:avLst/>
                  <a:gdLst/>
                  <a:ahLst/>
                  <a:cxnLst>
                    <a:cxn ang="0">
                      <a:pos x="678" y="1108"/>
                    </a:cxn>
                    <a:cxn ang="0">
                      <a:pos x="798" y="1085"/>
                    </a:cxn>
                    <a:cxn ang="0">
                      <a:pos x="909" y="1044"/>
                    </a:cxn>
                    <a:cxn ang="0">
                      <a:pos x="1008" y="984"/>
                    </a:cxn>
                    <a:cxn ang="0">
                      <a:pos x="1092" y="909"/>
                    </a:cxn>
                    <a:cxn ang="0">
                      <a:pos x="1158" y="820"/>
                    </a:cxn>
                    <a:cxn ang="0">
                      <a:pos x="1205" y="721"/>
                    </a:cxn>
                    <a:cxn ang="0">
                      <a:pos x="1229" y="613"/>
                    </a:cxn>
                    <a:cxn ang="0">
                      <a:pos x="1229" y="500"/>
                    </a:cxn>
                    <a:cxn ang="0">
                      <a:pos x="1205" y="391"/>
                    </a:cxn>
                    <a:cxn ang="0">
                      <a:pos x="1158" y="292"/>
                    </a:cxn>
                    <a:cxn ang="0">
                      <a:pos x="1092" y="203"/>
                    </a:cxn>
                    <a:cxn ang="0">
                      <a:pos x="1008" y="127"/>
                    </a:cxn>
                    <a:cxn ang="0">
                      <a:pos x="909" y="67"/>
                    </a:cxn>
                    <a:cxn ang="0">
                      <a:pos x="798" y="26"/>
                    </a:cxn>
                    <a:cxn ang="0">
                      <a:pos x="678" y="2"/>
                    </a:cxn>
                    <a:cxn ang="0">
                      <a:pos x="553" y="2"/>
                    </a:cxn>
                    <a:cxn ang="0">
                      <a:pos x="433" y="26"/>
                    </a:cxn>
                    <a:cxn ang="0">
                      <a:pos x="322" y="67"/>
                    </a:cxn>
                    <a:cxn ang="0">
                      <a:pos x="224" y="127"/>
                    </a:cxn>
                    <a:cxn ang="0">
                      <a:pos x="140" y="203"/>
                    </a:cxn>
                    <a:cxn ang="0">
                      <a:pos x="75" y="292"/>
                    </a:cxn>
                    <a:cxn ang="0">
                      <a:pos x="27" y="391"/>
                    </a:cxn>
                    <a:cxn ang="0">
                      <a:pos x="3" y="500"/>
                    </a:cxn>
                    <a:cxn ang="0">
                      <a:pos x="3" y="613"/>
                    </a:cxn>
                    <a:cxn ang="0">
                      <a:pos x="27" y="721"/>
                    </a:cxn>
                    <a:cxn ang="0">
                      <a:pos x="75" y="820"/>
                    </a:cxn>
                    <a:cxn ang="0">
                      <a:pos x="140" y="909"/>
                    </a:cxn>
                    <a:cxn ang="0">
                      <a:pos x="224" y="984"/>
                    </a:cxn>
                    <a:cxn ang="0">
                      <a:pos x="322" y="1044"/>
                    </a:cxn>
                    <a:cxn ang="0">
                      <a:pos x="433" y="1085"/>
                    </a:cxn>
                    <a:cxn ang="0">
                      <a:pos x="553" y="1108"/>
                    </a:cxn>
                  </a:cxnLst>
                  <a:rect l="0" t="0" r="r" b="b"/>
                  <a:pathLst>
                    <a:path w="1233" h="1111">
                      <a:moveTo>
                        <a:pt x="615" y="1111"/>
                      </a:moveTo>
                      <a:lnTo>
                        <a:pt x="678" y="1108"/>
                      </a:lnTo>
                      <a:lnTo>
                        <a:pt x="740" y="1099"/>
                      </a:lnTo>
                      <a:lnTo>
                        <a:pt x="798" y="1085"/>
                      </a:lnTo>
                      <a:lnTo>
                        <a:pt x="856" y="1067"/>
                      </a:lnTo>
                      <a:lnTo>
                        <a:pt x="909" y="1044"/>
                      </a:lnTo>
                      <a:lnTo>
                        <a:pt x="961" y="1016"/>
                      </a:lnTo>
                      <a:lnTo>
                        <a:pt x="1008" y="984"/>
                      </a:lnTo>
                      <a:lnTo>
                        <a:pt x="1052" y="948"/>
                      </a:lnTo>
                      <a:lnTo>
                        <a:pt x="1092" y="909"/>
                      </a:lnTo>
                      <a:lnTo>
                        <a:pt x="1127" y="866"/>
                      </a:lnTo>
                      <a:lnTo>
                        <a:pt x="1158" y="820"/>
                      </a:lnTo>
                      <a:lnTo>
                        <a:pt x="1184" y="772"/>
                      </a:lnTo>
                      <a:lnTo>
                        <a:pt x="1205" y="721"/>
                      </a:lnTo>
                      <a:lnTo>
                        <a:pt x="1220" y="668"/>
                      </a:lnTo>
                      <a:lnTo>
                        <a:pt x="1229" y="613"/>
                      </a:lnTo>
                      <a:lnTo>
                        <a:pt x="1233" y="557"/>
                      </a:lnTo>
                      <a:lnTo>
                        <a:pt x="1229" y="500"/>
                      </a:lnTo>
                      <a:lnTo>
                        <a:pt x="1220" y="445"/>
                      </a:lnTo>
                      <a:lnTo>
                        <a:pt x="1205" y="391"/>
                      </a:lnTo>
                      <a:lnTo>
                        <a:pt x="1184" y="340"/>
                      </a:lnTo>
                      <a:lnTo>
                        <a:pt x="1158" y="292"/>
                      </a:lnTo>
                      <a:lnTo>
                        <a:pt x="1127" y="246"/>
                      </a:lnTo>
                      <a:lnTo>
                        <a:pt x="1092" y="203"/>
                      </a:lnTo>
                      <a:lnTo>
                        <a:pt x="1052" y="163"/>
                      </a:lnTo>
                      <a:lnTo>
                        <a:pt x="1008" y="127"/>
                      </a:lnTo>
                      <a:lnTo>
                        <a:pt x="961" y="95"/>
                      </a:lnTo>
                      <a:lnTo>
                        <a:pt x="909" y="67"/>
                      </a:lnTo>
                      <a:lnTo>
                        <a:pt x="856" y="44"/>
                      </a:lnTo>
                      <a:lnTo>
                        <a:pt x="798" y="26"/>
                      </a:lnTo>
                      <a:lnTo>
                        <a:pt x="740" y="12"/>
                      </a:lnTo>
                      <a:lnTo>
                        <a:pt x="678" y="2"/>
                      </a:lnTo>
                      <a:lnTo>
                        <a:pt x="615" y="0"/>
                      </a:lnTo>
                      <a:lnTo>
                        <a:pt x="553" y="2"/>
                      </a:lnTo>
                      <a:lnTo>
                        <a:pt x="492" y="12"/>
                      </a:lnTo>
                      <a:lnTo>
                        <a:pt x="433" y="26"/>
                      </a:lnTo>
                      <a:lnTo>
                        <a:pt x="377" y="44"/>
                      </a:lnTo>
                      <a:lnTo>
                        <a:pt x="322" y="67"/>
                      </a:lnTo>
                      <a:lnTo>
                        <a:pt x="272" y="95"/>
                      </a:lnTo>
                      <a:lnTo>
                        <a:pt x="224" y="127"/>
                      </a:lnTo>
                      <a:lnTo>
                        <a:pt x="181" y="163"/>
                      </a:lnTo>
                      <a:lnTo>
                        <a:pt x="140" y="203"/>
                      </a:lnTo>
                      <a:lnTo>
                        <a:pt x="105" y="246"/>
                      </a:lnTo>
                      <a:lnTo>
                        <a:pt x="75" y="292"/>
                      </a:lnTo>
                      <a:lnTo>
                        <a:pt x="48" y="340"/>
                      </a:lnTo>
                      <a:lnTo>
                        <a:pt x="27" y="391"/>
                      </a:lnTo>
                      <a:lnTo>
                        <a:pt x="12" y="445"/>
                      </a:lnTo>
                      <a:lnTo>
                        <a:pt x="3" y="500"/>
                      </a:lnTo>
                      <a:lnTo>
                        <a:pt x="0" y="557"/>
                      </a:lnTo>
                      <a:lnTo>
                        <a:pt x="3" y="613"/>
                      </a:lnTo>
                      <a:lnTo>
                        <a:pt x="12" y="668"/>
                      </a:lnTo>
                      <a:lnTo>
                        <a:pt x="27" y="721"/>
                      </a:lnTo>
                      <a:lnTo>
                        <a:pt x="48" y="772"/>
                      </a:lnTo>
                      <a:lnTo>
                        <a:pt x="75" y="820"/>
                      </a:lnTo>
                      <a:lnTo>
                        <a:pt x="105" y="866"/>
                      </a:lnTo>
                      <a:lnTo>
                        <a:pt x="140" y="909"/>
                      </a:lnTo>
                      <a:lnTo>
                        <a:pt x="181" y="948"/>
                      </a:lnTo>
                      <a:lnTo>
                        <a:pt x="224" y="984"/>
                      </a:lnTo>
                      <a:lnTo>
                        <a:pt x="272" y="1016"/>
                      </a:lnTo>
                      <a:lnTo>
                        <a:pt x="322" y="1044"/>
                      </a:lnTo>
                      <a:lnTo>
                        <a:pt x="377" y="1067"/>
                      </a:lnTo>
                      <a:lnTo>
                        <a:pt x="433" y="1085"/>
                      </a:lnTo>
                      <a:lnTo>
                        <a:pt x="492" y="1099"/>
                      </a:lnTo>
                      <a:lnTo>
                        <a:pt x="553" y="1108"/>
                      </a:lnTo>
                      <a:lnTo>
                        <a:pt x="615" y="1111"/>
                      </a:lnTo>
                      <a:close/>
                    </a:path>
                  </a:pathLst>
                </a:custGeom>
                <a:solidFill>
                  <a:srgbClr val="FFD66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14" name="Freeform 46"/>
                <p:cNvSpPr>
                  <a:spLocks/>
                </p:cNvSpPr>
                <p:nvPr/>
              </p:nvSpPr>
              <p:spPr bwMode="auto">
                <a:xfrm>
                  <a:off x="1895" y="3217"/>
                  <a:ext cx="278" cy="714"/>
                </a:xfrm>
                <a:custGeom>
                  <a:avLst/>
                  <a:gdLst/>
                  <a:ahLst/>
                  <a:cxnLst>
                    <a:cxn ang="0">
                      <a:pos x="420" y="640"/>
                    </a:cxn>
                    <a:cxn ang="0">
                      <a:pos x="438" y="546"/>
                    </a:cxn>
                    <a:cxn ang="0">
                      <a:pos x="435" y="402"/>
                    </a:cxn>
                    <a:cxn ang="0">
                      <a:pos x="376" y="237"/>
                    </a:cxn>
                    <a:cxn ang="0">
                      <a:pos x="228" y="83"/>
                    </a:cxn>
                    <a:cxn ang="0">
                      <a:pos x="67" y="1"/>
                    </a:cxn>
                    <a:cxn ang="0">
                      <a:pos x="106" y="25"/>
                    </a:cxn>
                    <a:cxn ang="0">
                      <a:pos x="173" y="79"/>
                    </a:cxn>
                    <a:cxn ang="0">
                      <a:pos x="248" y="163"/>
                    </a:cxn>
                    <a:cxn ang="0">
                      <a:pos x="308" y="280"/>
                    </a:cxn>
                    <a:cxn ang="0">
                      <a:pos x="333" y="427"/>
                    </a:cxn>
                    <a:cxn ang="0">
                      <a:pos x="329" y="406"/>
                    </a:cxn>
                    <a:cxn ang="0">
                      <a:pos x="310" y="352"/>
                    </a:cxn>
                    <a:cxn ang="0">
                      <a:pos x="265" y="281"/>
                    </a:cxn>
                    <a:cxn ang="0">
                      <a:pos x="184" y="206"/>
                    </a:cxn>
                    <a:cxn ang="0">
                      <a:pos x="56" y="142"/>
                    </a:cxn>
                    <a:cxn ang="0">
                      <a:pos x="10" y="130"/>
                    </a:cxn>
                    <a:cxn ang="0">
                      <a:pos x="52" y="149"/>
                    </a:cxn>
                    <a:cxn ang="0">
                      <a:pos x="118" y="194"/>
                    </a:cxn>
                    <a:cxn ang="0">
                      <a:pos x="189" y="275"/>
                    </a:cxn>
                    <a:cxn ang="0">
                      <a:pos x="255" y="398"/>
                    </a:cxn>
                    <a:cxn ang="0">
                      <a:pos x="287" y="508"/>
                    </a:cxn>
                    <a:cxn ang="0">
                      <a:pos x="278" y="494"/>
                    </a:cxn>
                    <a:cxn ang="0">
                      <a:pos x="256" y="465"/>
                    </a:cxn>
                    <a:cxn ang="0">
                      <a:pos x="220" y="427"/>
                    </a:cxn>
                    <a:cxn ang="0">
                      <a:pos x="166" y="382"/>
                    </a:cxn>
                    <a:cxn ang="0">
                      <a:pos x="91" y="336"/>
                    </a:cxn>
                    <a:cxn ang="0">
                      <a:pos x="122" y="366"/>
                    </a:cxn>
                    <a:cxn ang="0">
                      <a:pos x="189" y="466"/>
                    </a:cxn>
                    <a:cxn ang="0">
                      <a:pos x="234" y="580"/>
                    </a:cxn>
                    <a:cxn ang="0">
                      <a:pos x="223" y="565"/>
                    </a:cxn>
                    <a:cxn ang="0">
                      <a:pos x="159" y="527"/>
                    </a:cxn>
                    <a:cxn ang="0">
                      <a:pos x="134" y="519"/>
                    </a:cxn>
                    <a:cxn ang="0">
                      <a:pos x="187" y="578"/>
                    </a:cxn>
                    <a:cxn ang="0">
                      <a:pos x="225" y="697"/>
                    </a:cxn>
                    <a:cxn ang="0">
                      <a:pos x="210" y="688"/>
                    </a:cxn>
                    <a:cxn ang="0">
                      <a:pos x="169" y="662"/>
                    </a:cxn>
                    <a:cxn ang="0">
                      <a:pos x="129" y="636"/>
                    </a:cxn>
                    <a:cxn ang="0">
                      <a:pos x="163" y="667"/>
                    </a:cxn>
                    <a:cxn ang="0">
                      <a:pos x="195" y="747"/>
                    </a:cxn>
                    <a:cxn ang="0">
                      <a:pos x="194" y="782"/>
                    </a:cxn>
                    <a:cxn ang="0">
                      <a:pos x="171" y="760"/>
                    </a:cxn>
                    <a:cxn ang="0">
                      <a:pos x="135" y="743"/>
                    </a:cxn>
                    <a:cxn ang="0">
                      <a:pos x="147" y="798"/>
                    </a:cxn>
                    <a:cxn ang="0">
                      <a:pos x="120" y="907"/>
                    </a:cxn>
                    <a:cxn ang="0">
                      <a:pos x="41" y="970"/>
                    </a:cxn>
                    <a:cxn ang="0">
                      <a:pos x="80" y="966"/>
                    </a:cxn>
                    <a:cxn ang="0">
                      <a:pos x="152" y="947"/>
                    </a:cxn>
                    <a:cxn ang="0">
                      <a:pos x="243" y="898"/>
                    </a:cxn>
                    <a:cxn ang="0">
                      <a:pos x="336" y="807"/>
                    </a:cxn>
                    <a:cxn ang="0">
                      <a:pos x="414" y="661"/>
                    </a:cxn>
                  </a:cxnLst>
                  <a:rect l="0" t="0" r="r" b="b"/>
                  <a:pathLst>
                    <a:path w="440" h="970">
                      <a:moveTo>
                        <a:pt x="414" y="661"/>
                      </a:moveTo>
                      <a:lnTo>
                        <a:pt x="416" y="655"/>
                      </a:lnTo>
                      <a:lnTo>
                        <a:pt x="420" y="640"/>
                      </a:lnTo>
                      <a:lnTo>
                        <a:pt x="427" y="616"/>
                      </a:lnTo>
                      <a:lnTo>
                        <a:pt x="432" y="585"/>
                      </a:lnTo>
                      <a:lnTo>
                        <a:pt x="438" y="546"/>
                      </a:lnTo>
                      <a:lnTo>
                        <a:pt x="440" y="502"/>
                      </a:lnTo>
                      <a:lnTo>
                        <a:pt x="439" y="453"/>
                      </a:lnTo>
                      <a:lnTo>
                        <a:pt x="435" y="402"/>
                      </a:lnTo>
                      <a:lnTo>
                        <a:pt x="422" y="348"/>
                      </a:lnTo>
                      <a:lnTo>
                        <a:pt x="404" y="292"/>
                      </a:lnTo>
                      <a:lnTo>
                        <a:pt x="376" y="237"/>
                      </a:lnTo>
                      <a:lnTo>
                        <a:pt x="338" y="183"/>
                      </a:lnTo>
                      <a:lnTo>
                        <a:pt x="290" y="131"/>
                      </a:lnTo>
                      <a:lnTo>
                        <a:pt x="228" y="83"/>
                      </a:lnTo>
                      <a:lnTo>
                        <a:pt x="154" y="39"/>
                      </a:lnTo>
                      <a:lnTo>
                        <a:pt x="64" y="0"/>
                      </a:lnTo>
                      <a:lnTo>
                        <a:pt x="67" y="1"/>
                      </a:lnTo>
                      <a:lnTo>
                        <a:pt x="75" y="7"/>
                      </a:lnTo>
                      <a:lnTo>
                        <a:pt x="89" y="15"/>
                      </a:lnTo>
                      <a:lnTo>
                        <a:pt x="106" y="25"/>
                      </a:lnTo>
                      <a:lnTo>
                        <a:pt x="126" y="40"/>
                      </a:lnTo>
                      <a:lnTo>
                        <a:pt x="149" y="58"/>
                      </a:lnTo>
                      <a:lnTo>
                        <a:pt x="173" y="79"/>
                      </a:lnTo>
                      <a:lnTo>
                        <a:pt x="198" y="104"/>
                      </a:lnTo>
                      <a:lnTo>
                        <a:pt x="224" y="132"/>
                      </a:lnTo>
                      <a:lnTo>
                        <a:pt x="248" y="163"/>
                      </a:lnTo>
                      <a:lnTo>
                        <a:pt x="271" y="199"/>
                      </a:lnTo>
                      <a:lnTo>
                        <a:pt x="291" y="237"/>
                      </a:lnTo>
                      <a:lnTo>
                        <a:pt x="308" y="280"/>
                      </a:lnTo>
                      <a:lnTo>
                        <a:pt x="322" y="324"/>
                      </a:lnTo>
                      <a:lnTo>
                        <a:pt x="330" y="374"/>
                      </a:lnTo>
                      <a:lnTo>
                        <a:pt x="333" y="427"/>
                      </a:lnTo>
                      <a:lnTo>
                        <a:pt x="333" y="425"/>
                      </a:lnTo>
                      <a:lnTo>
                        <a:pt x="332" y="417"/>
                      </a:lnTo>
                      <a:lnTo>
                        <a:pt x="329" y="406"/>
                      </a:lnTo>
                      <a:lnTo>
                        <a:pt x="325" y="390"/>
                      </a:lnTo>
                      <a:lnTo>
                        <a:pt x="318" y="373"/>
                      </a:lnTo>
                      <a:lnTo>
                        <a:pt x="310" y="352"/>
                      </a:lnTo>
                      <a:lnTo>
                        <a:pt x="299" y="329"/>
                      </a:lnTo>
                      <a:lnTo>
                        <a:pt x="284" y="305"/>
                      </a:lnTo>
                      <a:lnTo>
                        <a:pt x="265" y="281"/>
                      </a:lnTo>
                      <a:lnTo>
                        <a:pt x="242" y="255"/>
                      </a:lnTo>
                      <a:lnTo>
                        <a:pt x="216" y="230"/>
                      </a:lnTo>
                      <a:lnTo>
                        <a:pt x="184" y="206"/>
                      </a:lnTo>
                      <a:lnTo>
                        <a:pt x="147" y="183"/>
                      </a:lnTo>
                      <a:lnTo>
                        <a:pt x="104" y="161"/>
                      </a:lnTo>
                      <a:lnTo>
                        <a:pt x="56" y="142"/>
                      </a:lnTo>
                      <a:lnTo>
                        <a:pt x="0" y="126"/>
                      </a:lnTo>
                      <a:lnTo>
                        <a:pt x="3" y="127"/>
                      </a:lnTo>
                      <a:lnTo>
                        <a:pt x="10" y="130"/>
                      </a:lnTo>
                      <a:lnTo>
                        <a:pt x="21" y="133"/>
                      </a:lnTo>
                      <a:lnTo>
                        <a:pt x="35" y="140"/>
                      </a:lnTo>
                      <a:lnTo>
                        <a:pt x="52" y="149"/>
                      </a:lnTo>
                      <a:lnTo>
                        <a:pt x="73" y="161"/>
                      </a:lnTo>
                      <a:lnTo>
                        <a:pt x="95" y="176"/>
                      </a:lnTo>
                      <a:lnTo>
                        <a:pt x="118" y="194"/>
                      </a:lnTo>
                      <a:lnTo>
                        <a:pt x="141" y="217"/>
                      </a:lnTo>
                      <a:lnTo>
                        <a:pt x="165" y="244"/>
                      </a:lnTo>
                      <a:lnTo>
                        <a:pt x="189" y="275"/>
                      </a:lnTo>
                      <a:lnTo>
                        <a:pt x="212" y="311"/>
                      </a:lnTo>
                      <a:lnTo>
                        <a:pt x="234" y="352"/>
                      </a:lnTo>
                      <a:lnTo>
                        <a:pt x="255" y="398"/>
                      </a:lnTo>
                      <a:lnTo>
                        <a:pt x="272" y="450"/>
                      </a:lnTo>
                      <a:lnTo>
                        <a:pt x="287" y="509"/>
                      </a:lnTo>
                      <a:lnTo>
                        <a:pt x="287" y="508"/>
                      </a:lnTo>
                      <a:lnTo>
                        <a:pt x="285" y="504"/>
                      </a:lnTo>
                      <a:lnTo>
                        <a:pt x="283" y="500"/>
                      </a:lnTo>
                      <a:lnTo>
                        <a:pt x="278" y="494"/>
                      </a:lnTo>
                      <a:lnTo>
                        <a:pt x="272" y="486"/>
                      </a:lnTo>
                      <a:lnTo>
                        <a:pt x="265" y="475"/>
                      </a:lnTo>
                      <a:lnTo>
                        <a:pt x="256" y="465"/>
                      </a:lnTo>
                      <a:lnTo>
                        <a:pt x="247" y="453"/>
                      </a:lnTo>
                      <a:lnTo>
                        <a:pt x="234" y="440"/>
                      </a:lnTo>
                      <a:lnTo>
                        <a:pt x="220" y="427"/>
                      </a:lnTo>
                      <a:lnTo>
                        <a:pt x="204" y="412"/>
                      </a:lnTo>
                      <a:lnTo>
                        <a:pt x="186" y="397"/>
                      </a:lnTo>
                      <a:lnTo>
                        <a:pt x="166" y="382"/>
                      </a:lnTo>
                      <a:lnTo>
                        <a:pt x="143" y="367"/>
                      </a:lnTo>
                      <a:lnTo>
                        <a:pt x="119" y="351"/>
                      </a:lnTo>
                      <a:lnTo>
                        <a:pt x="91" y="336"/>
                      </a:lnTo>
                      <a:lnTo>
                        <a:pt x="95" y="339"/>
                      </a:lnTo>
                      <a:lnTo>
                        <a:pt x="106" y="349"/>
                      </a:lnTo>
                      <a:lnTo>
                        <a:pt x="122" y="366"/>
                      </a:lnTo>
                      <a:lnTo>
                        <a:pt x="142" y="390"/>
                      </a:lnTo>
                      <a:lnTo>
                        <a:pt x="165" y="424"/>
                      </a:lnTo>
                      <a:lnTo>
                        <a:pt x="189" y="466"/>
                      </a:lnTo>
                      <a:lnTo>
                        <a:pt x="212" y="518"/>
                      </a:lnTo>
                      <a:lnTo>
                        <a:pt x="234" y="581"/>
                      </a:lnTo>
                      <a:lnTo>
                        <a:pt x="234" y="580"/>
                      </a:lnTo>
                      <a:lnTo>
                        <a:pt x="234" y="578"/>
                      </a:lnTo>
                      <a:lnTo>
                        <a:pt x="231" y="572"/>
                      </a:lnTo>
                      <a:lnTo>
                        <a:pt x="223" y="565"/>
                      </a:lnTo>
                      <a:lnTo>
                        <a:pt x="210" y="556"/>
                      </a:lnTo>
                      <a:lnTo>
                        <a:pt x="189" y="543"/>
                      </a:lnTo>
                      <a:lnTo>
                        <a:pt x="159" y="527"/>
                      </a:lnTo>
                      <a:lnTo>
                        <a:pt x="118" y="509"/>
                      </a:lnTo>
                      <a:lnTo>
                        <a:pt x="122" y="511"/>
                      </a:lnTo>
                      <a:lnTo>
                        <a:pt x="134" y="519"/>
                      </a:lnTo>
                      <a:lnTo>
                        <a:pt x="150" y="533"/>
                      </a:lnTo>
                      <a:lnTo>
                        <a:pt x="169" y="553"/>
                      </a:lnTo>
                      <a:lnTo>
                        <a:pt x="187" y="578"/>
                      </a:lnTo>
                      <a:lnTo>
                        <a:pt x="205" y="611"/>
                      </a:lnTo>
                      <a:lnTo>
                        <a:pt x="218" y="650"/>
                      </a:lnTo>
                      <a:lnTo>
                        <a:pt x="225" y="697"/>
                      </a:lnTo>
                      <a:lnTo>
                        <a:pt x="224" y="695"/>
                      </a:lnTo>
                      <a:lnTo>
                        <a:pt x="218" y="693"/>
                      </a:lnTo>
                      <a:lnTo>
                        <a:pt x="210" y="688"/>
                      </a:lnTo>
                      <a:lnTo>
                        <a:pt x="200" y="682"/>
                      </a:lnTo>
                      <a:lnTo>
                        <a:pt x="185" y="674"/>
                      </a:lnTo>
                      <a:lnTo>
                        <a:pt x="169" y="662"/>
                      </a:lnTo>
                      <a:lnTo>
                        <a:pt x="148" y="649"/>
                      </a:lnTo>
                      <a:lnTo>
                        <a:pt x="126" y="633"/>
                      </a:lnTo>
                      <a:lnTo>
                        <a:pt x="129" y="636"/>
                      </a:lnTo>
                      <a:lnTo>
                        <a:pt x="137" y="641"/>
                      </a:lnTo>
                      <a:lnTo>
                        <a:pt x="149" y="652"/>
                      </a:lnTo>
                      <a:lnTo>
                        <a:pt x="163" y="667"/>
                      </a:lnTo>
                      <a:lnTo>
                        <a:pt x="175" y="687"/>
                      </a:lnTo>
                      <a:lnTo>
                        <a:pt x="187" y="714"/>
                      </a:lnTo>
                      <a:lnTo>
                        <a:pt x="195" y="747"/>
                      </a:lnTo>
                      <a:lnTo>
                        <a:pt x="198" y="788"/>
                      </a:lnTo>
                      <a:lnTo>
                        <a:pt x="197" y="786"/>
                      </a:lnTo>
                      <a:lnTo>
                        <a:pt x="194" y="782"/>
                      </a:lnTo>
                      <a:lnTo>
                        <a:pt x="188" y="776"/>
                      </a:lnTo>
                      <a:lnTo>
                        <a:pt x="181" y="768"/>
                      </a:lnTo>
                      <a:lnTo>
                        <a:pt x="171" y="760"/>
                      </a:lnTo>
                      <a:lnTo>
                        <a:pt x="160" y="753"/>
                      </a:lnTo>
                      <a:lnTo>
                        <a:pt x="149" y="747"/>
                      </a:lnTo>
                      <a:lnTo>
                        <a:pt x="135" y="743"/>
                      </a:lnTo>
                      <a:lnTo>
                        <a:pt x="137" y="750"/>
                      </a:lnTo>
                      <a:lnTo>
                        <a:pt x="142" y="769"/>
                      </a:lnTo>
                      <a:lnTo>
                        <a:pt x="147" y="798"/>
                      </a:lnTo>
                      <a:lnTo>
                        <a:pt x="147" y="832"/>
                      </a:lnTo>
                      <a:lnTo>
                        <a:pt x="139" y="869"/>
                      </a:lnTo>
                      <a:lnTo>
                        <a:pt x="120" y="907"/>
                      </a:lnTo>
                      <a:lnTo>
                        <a:pt x="88" y="942"/>
                      </a:lnTo>
                      <a:lnTo>
                        <a:pt x="37" y="970"/>
                      </a:lnTo>
                      <a:lnTo>
                        <a:pt x="41" y="970"/>
                      </a:lnTo>
                      <a:lnTo>
                        <a:pt x="49" y="970"/>
                      </a:lnTo>
                      <a:lnTo>
                        <a:pt x="63" y="968"/>
                      </a:lnTo>
                      <a:lnTo>
                        <a:pt x="80" y="966"/>
                      </a:lnTo>
                      <a:lnTo>
                        <a:pt x="101" y="962"/>
                      </a:lnTo>
                      <a:lnTo>
                        <a:pt x="126" y="956"/>
                      </a:lnTo>
                      <a:lnTo>
                        <a:pt x="152" y="947"/>
                      </a:lnTo>
                      <a:lnTo>
                        <a:pt x="182" y="934"/>
                      </a:lnTo>
                      <a:lnTo>
                        <a:pt x="212" y="918"/>
                      </a:lnTo>
                      <a:lnTo>
                        <a:pt x="243" y="898"/>
                      </a:lnTo>
                      <a:lnTo>
                        <a:pt x="275" y="873"/>
                      </a:lnTo>
                      <a:lnTo>
                        <a:pt x="306" y="843"/>
                      </a:lnTo>
                      <a:lnTo>
                        <a:pt x="336" y="807"/>
                      </a:lnTo>
                      <a:lnTo>
                        <a:pt x="364" y="765"/>
                      </a:lnTo>
                      <a:lnTo>
                        <a:pt x="391" y="716"/>
                      </a:lnTo>
                      <a:lnTo>
                        <a:pt x="414" y="661"/>
                      </a:lnTo>
                      <a:close/>
                    </a:path>
                  </a:pathLst>
                </a:custGeom>
                <a:solidFill>
                  <a:srgbClr val="FFAF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15" name="Freeform 47"/>
                <p:cNvSpPr>
                  <a:spLocks/>
                </p:cNvSpPr>
                <p:nvPr/>
              </p:nvSpPr>
              <p:spPr bwMode="auto">
                <a:xfrm>
                  <a:off x="1488" y="3272"/>
                  <a:ext cx="123" cy="572"/>
                </a:xfrm>
                <a:custGeom>
                  <a:avLst/>
                  <a:gdLst/>
                  <a:ahLst/>
                  <a:cxnLst>
                    <a:cxn ang="0">
                      <a:pos x="191" y="4"/>
                    </a:cxn>
                    <a:cxn ang="0">
                      <a:pos x="159" y="32"/>
                    </a:cxn>
                    <a:cxn ang="0">
                      <a:pos x="109" y="87"/>
                    </a:cxn>
                    <a:cxn ang="0">
                      <a:pos x="56" y="165"/>
                    </a:cxn>
                    <a:cxn ang="0">
                      <a:pos x="15" y="267"/>
                    </a:cxn>
                    <a:cxn ang="0">
                      <a:pos x="0" y="391"/>
                    </a:cxn>
                    <a:cxn ang="0">
                      <a:pos x="26" y="532"/>
                    </a:cxn>
                    <a:cxn ang="0">
                      <a:pos x="110" y="692"/>
                    </a:cxn>
                    <a:cxn ang="0">
                      <a:pos x="175" y="774"/>
                    </a:cxn>
                    <a:cxn ang="0">
                      <a:pos x="157" y="750"/>
                    </a:cxn>
                    <a:cxn ang="0">
                      <a:pos x="130" y="706"/>
                    </a:cxn>
                    <a:cxn ang="0">
                      <a:pos x="101" y="646"/>
                    </a:cxn>
                    <a:cxn ang="0">
                      <a:pos x="76" y="573"/>
                    </a:cxn>
                    <a:cxn ang="0">
                      <a:pos x="63" y="492"/>
                    </a:cxn>
                    <a:cxn ang="0">
                      <a:pos x="70" y="406"/>
                    </a:cxn>
                    <a:cxn ang="0">
                      <a:pos x="103" y="319"/>
                    </a:cxn>
                    <a:cxn ang="0">
                      <a:pos x="131" y="277"/>
                    </a:cxn>
                    <a:cxn ang="0">
                      <a:pos x="117" y="279"/>
                    </a:cxn>
                    <a:cxn ang="0">
                      <a:pos x="94" y="294"/>
                    </a:cxn>
                    <a:cxn ang="0">
                      <a:pos x="70" y="332"/>
                    </a:cxn>
                    <a:cxn ang="0">
                      <a:pos x="58" y="356"/>
                    </a:cxn>
                    <a:cxn ang="0">
                      <a:pos x="56" y="317"/>
                    </a:cxn>
                    <a:cxn ang="0">
                      <a:pos x="73" y="250"/>
                    </a:cxn>
                    <a:cxn ang="0">
                      <a:pos x="130" y="173"/>
                    </a:cxn>
                    <a:cxn ang="0">
                      <a:pos x="177" y="134"/>
                    </a:cxn>
                    <a:cxn ang="0">
                      <a:pos x="155" y="141"/>
                    </a:cxn>
                    <a:cxn ang="0">
                      <a:pos x="123" y="158"/>
                    </a:cxn>
                    <a:cxn ang="0">
                      <a:pos x="88" y="192"/>
                    </a:cxn>
                    <a:cxn ang="0">
                      <a:pos x="76" y="211"/>
                    </a:cxn>
                    <a:cxn ang="0">
                      <a:pos x="93" y="166"/>
                    </a:cxn>
                    <a:cxn ang="0">
                      <a:pos x="126" y="98"/>
                    </a:cxn>
                    <a:cxn ang="0">
                      <a:pos x="170" y="29"/>
                    </a:cxn>
                  </a:cxnLst>
                  <a:rect l="0" t="0" r="r" b="b"/>
                  <a:pathLst>
                    <a:path w="195" h="778">
                      <a:moveTo>
                        <a:pt x="195" y="0"/>
                      </a:moveTo>
                      <a:lnTo>
                        <a:pt x="191" y="4"/>
                      </a:lnTo>
                      <a:lnTo>
                        <a:pt x="178" y="14"/>
                      </a:lnTo>
                      <a:lnTo>
                        <a:pt x="159" y="32"/>
                      </a:lnTo>
                      <a:lnTo>
                        <a:pt x="134" y="55"/>
                      </a:lnTo>
                      <a:lnTo>
                        <a:pt x="109" y="87"/>
                      </a:lnTo>
                      <a:lnTo>
                        <a:pt x="81" y="123"/>
                      </a:lnTo>
                      <a:lnTo>
                        <a:pt x="56" y="165"/>
                      </a:lnTo>
                      <a:lnTo>
                        <a:pt x="33" y="213"/>
                      </a:lnTo>
                      <a:lnTo>
                        <a:pt x="15" y="267"/>
                      </a:lnTo>
                      <a:lnTo>
                        <a:pt x="3" y="326"/>
                      </a:lnTo>
                      <a:lnTo>
                        <a:pt x="0" y="391"/>
                      </a:lnTo>
                      <a:lnTo>
                        <a:pt x="6" y="459"/>
                      </a:lnTo>
                      <a:lnTo>
                        <a:pt x="26" y="532"/>
                      </a:lnTo>
                      <a:lnTo>
                        <a:pt x="59" y="610"/>
                      </a:lnTo>
                      <a:lnTo>
                        <a:pt x="110" y="692"/>
                      </a:lnTo>
                      <a:lnTo>
                        <a:pt x="177" y="778"/>
                      </a:lnTo>
                      <a:lnTo>
                        <a:pt x="175" y="774"/>
                      </a:lnTo>
                      <a:lnTo>
                        <a:pt x="168" y="765"/>
                      </a:lnTo>
                      <a:lnTo>
                        <a:pt x="157" y="750"/>
                      </a:lnTo>
                      <a:lnTo>
                        <a:pt x="145" y="730"/>
                      </a:lnTo>
                      <a:lnTo>
                        <a:pt x="130" y="706"/>
                      </a:lnTo>
                      <a:lnTo>
                        <a:pt x="115" y="679"/>
                      </a:lnTo>
                      <a:lnTo>
                        <a:pt x="101" y="646"/>
                      </a:lnTo>
                      <a:lnTo>
                        <a:pt x="87" y="611"/>
                      </a:lnTo>
                      <a:lnTo>
                        <a:pt x="76" y="573"/>
                      </a:lnTo>
                      <a:lnTo>
                        <a:pt x="68" y="533"/>
                      </a:lnTo>
                      <a:lnTo>
                        <a:pt x="63" y="492"/>
                      </a:lnTo>
                      <a:lnTo>
                        <a:pt x="63" y="449"/>
                      </a:lnTo>
                      <a:lnTo>
                        <a:pt x="70" y="406"/>
                      </a:lnTo>
                      <a:lnTo>
                        <a:pt x="83" y="362"/>
                      </a:lnTo>
                      <a:lnTo>
                        <a:pt x="103" y="319"/>
                      </a:lnTo>
                      <a:lnTo>
                        <a:pt x="133" y="277"/>
                      </a:lnTo>
                      <a:lnTo>
                        <a:pt x="131" y="277"/>
                      </a:lnTo>
                      <a:lnTo>
                        <a:pt x="125" y="277"/>
                      </a:lnTo>
                      <a:lnTo>
                        <a:pt x="117" y="279"/>
                      </a:lnTo>
                      <a:lnTo>
                        <a:pt x="106" y="285"/>
                      </a:lnTo>
                      <a:lnTo>
                        <a:pt x="94" y="294"/>
                      </a:lnTo>
                      <a:lnTo>
                        <a:pt x="81" y="310"/>
                      </a:lnTo>
                      <a:lnTo>
                        <a:pt x="70" y="332"/>
                      </a:lnTo>
                      <a:lnTo>
                        <a:pt x="59" y="362"/>
                      </a:lnTo>
                      <a:lnTo>
                        <a:pt x="58" y="356"/>
                      </a:lnTo>
                      <a:lnTo>
                        <a:pt x="56" y="340"/>
                      </a:lnTo>
                      <a:lnTo>
                        <a:pt x="56" y="317"/>
                      </a:lnTo>
                      <a:lnTo>
                        <a:pt x="62" y="286"/>
                      </a:lnTo>
                      <a:lnTo>
                        <a:pt x="73" y="250"/>
                      </a:lnTo>
                      <a:lnTo>
                        <a:pt x="95" y="212"/>
                      </a:lnTo>
                      <a:lnTo>
                        <a:pt x="130" y="173"/>
                      </a:lnTo>
                      <a:lnTo>
                        <a:pt x="180" y="134"/>
                      </a:lnTo>
                      <a:lnTo>
                        <a:pt x="177" y="134"/>
                      </a:lnTo>
                      <a:lnTo>
                        <a:pt x="169" y="136"/>
                      </a:lnTo>
                      <a:lnTo>
                        <a:pt x="155" y="141"/>
                      </a:lnTo>
                      <a:lnTo>
                        <a:pt x="140" y="148"/>
                      </a:lnTo>
                      <a:lnTo>
                        <a:pt x="123" y="158"/>
                      </a:lnTo>
                      <a:lnTo>
                        <a:pt x="104" y="173"/>
                      </a:lnTo>
                      <a:lnTo>
                        <a:pt x="88" y="192"/>
                      </a:lnTo>
                      <a:lnTo>
                        <a:pt x="73" y="218"/>
                      </a:lnTo>
                      <a:lnTo>
                        <a:pt x="76" y="211"/>
                      </a:lnTo>
                      <a:lnTo>
                        <a:pt x="83" y="194"/>
                      </a:lnTo>
                      <a:lnTo>
                        <a:pt x="93" y="166"/>
                      </a:lnTo>
                      <a:lnTo>
                        <a:pt x="108" y="134"/>
                      </a:lnTo>
                      <a:lnTo>
                        <a:pt x="126" y="98"/>
                      </a:lnTo>
                      <a:lnTo>
                        <a:pt x="147" y="62"/>
                      </a:lnTo>
                      <a:lnTo>
                        <a:pt x="170" y="29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AF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35216" name="Group 48"/>
                <p:cNvGrpSpPr>
                  <a:grpSpLocks/>
                </p:cNvGrpSpPr>
                <p:nvPr/>
              </p:nvGrpSpPr>
              <p:grpSpPr bwMode="auto">
                <a:xfrm>
                  <a:off x="1622" y="3585"/>
                  <a:ext cx="406" cy="253"/>
                  <a:chOff x="1622" y="3585"/>
                  <a:chExt cx="406" cy="253"/>
                </a:xfrm>
              </p:grpSpPr>
              <p:sp>
                <p:nvSpPr>
                  <p:cNvPr id="135217" name="Freeform 49"/>
                  <p:cNvSpPr>
                    <a:spLocks/>
                  </p:cNvSpPr>
                  <p:nvPr/>
                </p:nvSpPr>
                <p:spPr bwMode="auto">
                  <a:xfrm>
                    <a:off x="1899" y="3585"/>
                    <a:ext cx="129" cy="180"/>
                  </a:xfrm>
                  <a:custGeom>
                    <a:avLst/>
                    <a:gdLst/>
                    <a:ahLst/>
                    <a:cxnLst>
                      <a:cxn ang="0">
                        <a:pos x="33" y="0"/>
                      </a:cxn>
                      <a:cxn ang="0">
                        <a:pos x="33" y="1"/>
                      </a:cxn>
                      <a:cxn ang="0">
                        <a:pos x="32" y="7"/>
                      </a:cxn>
                      <a:cxn ang="0">
                        <a:pos x="30" y="14"/>
                      </a:cxn>
                      <a:cxn ang="0">
                        <a:pos x="29" y="24"/>
                      </a:cxn>
                      <a:cxn ang="0">
                        <a:pos x="29" y="36"/>
                      </a:cxn>
                      <a:cxn ang="0">
                        <a:pos x="29" y="50"/>
                      </a:cxn>
                      <a:cxn ang="0">
                        <a:pos x="32" y="64"/>
                      </a:cxn>
                      <a:cxn ang="0">
                        <a:pos x="36" y="80"/>
                      </a:cxn>
                      <a:cxn ang="0">
                        <a:pos x="43" y="95"/>
                      </a:cxn>
                      <a:cxn ang="0">
                        <a:pos x="53" y="111"/>
                      </a:cxn>
                      <a:cxn ang="0">
                        <a:pos x="67" y="126"/>
                      </a:cxn>
                      <a:cxn ang="0">
                        <a:pos x="84" y="140"/>
                      </a:cxn>
                      <a:cxn ang="0">
                        <a:pos x="106" y="153"/>
                      </a:cxn>
                      <a:cxn ang="0">
                        <a:pos x="134" y="165"/>
                      </a:cxn>
                      <a:cxn ang="0">
                        <a:pos x="166" y="174"/>
                      </a:cxn>
                      <a:cxn ang="0">
                        <a:pos x="204" y="181"/>
                      </a:cxn>
                      <a:cxn ang="0">
                        <a:pos x="202" y="183"/>
                      </a:cxn>
                      <a:cxn ang="0">
                        <a:pos x="194" y="187"/>
                      </a:cxn>
                      <a:cxn ang="0">
                        <a:pos x="182" y="191"/>
                      </a:cxn>
                      <a:cxn ang="0">
                        <a:pos x="165" y="195"/>
                      </a:cxn>
                      <a:cxn ang="0">
                        <a:pos x="144" y="195"/>
                      </a:cxn>
                      <a:cxn ang="0">
                        <a:pos x="120" y="190"/>
                      </a:cxn>
                      <a:cxn ang="0">
                        <a:pos x="93" y="179"/>
                      </a:cxn>
                      <a:cxn ang="0">
                        <a:pos x="62" y="159"/>
                      </a:cxn>
                      <a:cxn ang="0">
                        <a:pos x="62" y="163"/>
                      </a:cxn>
                      <a:cxn ang="0">
                        <a:pos x="63" y="171"/>
                      </a:cxn>
                      <a:cxn ang="0">
                        <a:pos x="66" y="183"/>
                      </a:cxn>
                      <a:cxn ang="0">
                        <a:pos x="70" y="197"/>
                      </a:cxn>
                      <a:cxn ang="0">
                        <a:pos x="77" y="212"/>
                      </a:cxn>
                      <a:cxn ang="0">
                        <a:pos x="89" y="226"/>
                      </a:cxn>
                      <a:cxn ang="0">
                        <a:pos x="105" y="238"/>
                      </a:cxn>
                      <a:cxn ang="0">
                        <a:pos x="126" y="246"/>
                      </a:cxn>
                      <a:cxn ang="0">
                        <a:pos x="123" y="246"/>
                      </a:cxn>
                      <a:cxn ang="0">
                        <a:pos x="117" y="246"/>
                      </a:cxn>
                      <a:cxn ang="0">
                        <a:pos x="107" y="244"/>
                      </a:cxn>
                      <a:cxn ang="0">
                        <a:pos x="96" y="243"/>
                      </a:cxn>
                      <a:cxn ang="0">
                        <a:pos x="82" y="240"/>
                      </a:cxn>
                      <a:cxn ang="0">
                        <a:pos x="67" y="235"/>
                      </a:cxn>
                      <a:cxn ang="0">
                        <a:pos x="51" y="227"/>
                      </a:cxn>
                      <a:cxn ang="0">
                        <a:pos x="37" y="218"/>
                      </a:cxn>
                      <a:cxn ang="0">
                        <a:pos x="23" y="205"/>
                      </a:cxn>
                      <a:cxn ang="0">
                        <a:pos x="13" y="189"/>
                      </a:cxn>
                      <a:cxn ang="0">
                        <a:pos x="5" y="170"/>
                      </a:cxn>
                      <a:cxn ang="0">
                        <a:pos x="0" y="145"/>
                      </a:cxn>
                      <a:cxn ang="0">
                        <a:pos x="0" y="117"/>
                      </a:cxn>
                      <a:cxn ang="0">
                        <a:pos x="5" y="83"/>
                      </a:cxn>
                      <a:cxn ang="0">
                        <a:pos x="16" y="45"/>
                      </a:cxn>
                      <a:cxn ang="0">
                        <a:pos x="33" y="0"/>
                      </a:cxn>
                    </a:cxnLst>
                    <a:rect l="0" t="0" r="r" b="b"/>
                    <a:pathLst>
                      <a:path w="204" h="246">
                        <a:moveTo>
                          <a:pt x="33" y="0"/>
                        </a:moveTo>
                        <a:lnTo>
                          <a:pt x="33" y="1"/>
                        </a:lnTo>
                        <a:lnTo>
                          <a:pt x="32" y="7"/>
                        </a:lnTo>
                        <a:lnTo>
                          <a:pt x="30" y="14"/>
                        </a:lnTo>
                        <a:lnTo>
                          <a:pt x="29" y="24"/>
                        </a:lnTo>
                        <a:lnTo>
                          <a:pt x="29" y="36"/>
                        </a:lnTo>
                        <a:lnTo>
                          <a:pt x="29" y="50"/>
                        </a:lnTo>
                        <a:lnTo>
                          <a:pt x="32" y="64"/>
                        </a:lnTo>
                        <a:lnTo>
                          <a:pt x="36" y="80"/>
                        </a:lnTo>
                        <a:lnTo>
                          <a:pt x="43" y="95"/>
                        </a:lnTo>
                        <a:lnTo>
                          <a:pt x="53" y="111"/>
                        </a:lnTo>
                        <a:lnTo>
                          <a:pt x="67" y="126"/>
                        </a:lnTo>
                        <a:lnTo>
                          <a:pt x="84" y="140"/>
                        </a:lnTo>
                        <a:lnTo>
                          <a:pt x="106" y="153"/>
                        </a:lnTo>
                        <a:lnTo>
                          <a:pt x="134" y="165"/>
                        </a:lnTo>
                        <a:lnTo>
                          <a:pt x="166" y="174"/>
                        </a:lnTo>
                        <a:lnTo>
                          <a:pt x="204" y="181"/>
                        </a:lnTo>
                        <a:lnTo>
                          <a:pt x="202" y="183"/>
                        </a:lnTo>
                        <a:lnTo>
                          <a:pt x="194" y="187"/>
                        </a:lnTo>
                        <a:lnTo>
                          <a:pt x="182" y="191"/>
                        </a:lnTo>
                        <a:lnTo>
                          <a:pt x="165" y="195"/>
                        </a:lnTo>
                        <a:lnTo>
                          <a:pt x="144" y="195"/>
                        </a:lnTo>
                        <a:lnTo>
                          <a:pt x="120" y="190"/>
                        </a:lnTo>
                        <a:lnTo>
                          <a:pt x="93" y="179"/>
                        </a:lnTo>
                        <a:lnTo>
                          <a:pt x="62" y="159"/>
                        </a:lnTo>
                        <a:lnTo>
                          <a:pt x="62" y="163"/>
                        </a:lnTo>
                        <a:lnTo>
                          <a:pt x="63" y="171"/>
                        </a:lnTo>
                        <a:lnTo>
                          <a:pt x="66" y="183"/>
                        </a:lnTo>
                        <a:lnTo>
                          <a:pt x="70" y="197"/>
                        </a:lnTo>
                        <a:lnTo>
                          <a:pt x="77" y="212"/>
                        </a:lnTo>
                        <a:lnTo>
                          <a:pt x="89" y="226"/>
                        </a:lnTo>
                        <a:lnTo>
                          <a:pt x="105" y="238"/>
                        </a:lnTo>
                        <a:lnTo>
                          <a:pt x="126" y="246"/>
                        </a:lnTo>
                        <a:lnTo>
                          <a:pt x="123" y="246"/>
                        </a:lnTo>
                        <a:lnTo>
                          <a:pt x="117" y="246"/>
                        </a:lnTo>
                        <a:lnTo>
                          <a:pt x="107" y="244"/>
                        </a:lnTo>
                        <a:lnTo>
                          <a:pt x="96" y="243"/>
                        </a:lnTo>
                        <a:lnTo>
                          <a:pt x="82" y="240"/>
                        </a:lnTo>
                        <a:lnTo>
                          <a:pt x="67" y="235"/>
                        </a:lnTo>
                        <a:lnTo>
                          <a:pt x="51" y="227"/>
                        </a:lnTo>
                        <a:lnTo>
                          <a:pt x="37" y="218"/>
                        </a:lnTo>
                        <a:lnTo>
                          <a:pt x="23" y="205"/>
                        </a:lnTo>
                        <a:lnTo>
                          <a:pt x="13" y="189"/>
                        </a:lnTo>
                        <a:lnTo>
                          <a:pt x="5" y="170"/>
                        </a:lnTo>
                        <a:lnTo>
                          <a:pt x="0" y="145"/>
                        </a:lnTo>
                        <a:lnTo>
                          <a:pt x="0" y="117"/>
                        </a:lnTo>
                        <a:lnTo>
                          <a:pt x="5" y="83"/>
                        </a:lnTo>
                        <a:lnTo>
                          <a:pt x="16" y="45"/>
                        </a:lnTo>
                        <a:lnTo>
                          <a:pt x="3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5218" name="Freeform 50"/>
                  <p:cNvSpPr>
                    <a:spLocks/>
                  </p:cNvSpPr>
                  <p:nvPr/>
                </p:nvSpPr>
                <p:spPr bwMode="auto">
                  <a:xfrm>
                    <a:off x="1622" y="3668"/>
                    <a:ext cx="287" cy="80"/>
                  </a:xfrm>
                  <a:custGeom>
                    <a:avLst/>
                    <a:gdLst/>
                    <a:ahLst/>
                    <a:cxnLst>
                      <a:cxn ang="0">
                        <a:pos x="455" y="8"/>
                      </a:cxn>
                      <a:cxn ang="0">
                        <a:pos x="453" y="10"/>
                      </a:cxn>
                      <a:cxn ang="0">
                        <a:pos x="443" y="15"/>
                      </a:cxn>
                      <a:cxn ang="0">
                        <a:pos x="431" y="23"/>
                      </a:cxn>
                      <a:cxn ang="0">
                        <a:pos x="413" y="32"/>
                      </a:cxn>
                      <a:cxn ang="0">
                        <a:pos x="392" y="42"/>
                      </a:cxn>
                      <a:cxn ang="0">
                        <a:pos x="365" y="52"/>
                      </a:cxn>
                      <a:cxn ang="0">
                        <a:pos x="336" y="62"/>
                      </a:cxn>
                      <a:cxn ang="0">
                        <a:pos x="305" y="70"/>
                      </a:cxn>
                      <a:cxn ang="0">
                        <a:pos x="271" y="77"/>
                      </a:cxn>
                      <a:cxn ang="0">
                        <a:pos x="235" y="81"/>
                      </a:cxn>
                      <a:cxn ang="0">
                        <a:pos x="197" y="81"/>
                      </a:cxn>
                      <a:cxn ang="0">
                        <a:pos x="159" y="76"/>
                      </a:cxn>
                      <a:cxn ang="0">
                        <a:pos x="118" y="67"/>
                      </a:cxn>
                      <a:cxn ang="0">
                        <a:pos x="79" y="52"/>
                      </a:cxn>
                      <a:cxn ang="0">
                        <a:pos x="39" y="29"/>
                      </a:cxn>
                      <a:cxn ang="0">
                        <a:pos x="0" y="0"/>
                      </a:cxn>
                      <a:cxn ang="0">
                        <a:pos x="2" y="2"/>
                      </a:cxn>
                      <a:cxn ang="0">
                        <a:pos x="10" y="10"/>
                      </a:cxn>
                      <a:cxn ang="0">
                        <a:pos x="22" y="21"/>
                      </a:cxn>
                      <a:cxn ang="0">
                        <a:pos x="38" y="35"/>
                      </a:cxn>
                      <a:cxn ang="0">
                        <a:pos x="58" y="50"/>
                      </a:cxn>
                      <a:cxn ang="0">
                        <a:pos x="82" y="65"/>
                      </a:cxn>
                      <a:cxn ang="0">
                        <a:pos x="109" y="80"/>
                      </a:cxn>
                      <a:cxn ang="0">
                        <a:pos x="139" y="92"/>
                      </a:cxn>
                      <a:cxn ang="0">
                        <a:pos x="173" y="103"/>
                      </a:cxn>
                      <a:cxn ang="0">
                        <a:pos x="207" y="108"/>
                      </a:cxn>
                      <a:cxn ang="0">
                        <a:pos x="245" y="111"/>
                      </a:cxn>
                      <a:cxn ang="0">
                        <a:pos x="284" y="106"/>
                      </a:cxn>
                      <a:cxn ang="0">
                        <a:pos x="326" y="95"/>
                      </a:cxn>
                      <a:cxn ang="0">
                        <a:pos x="367" y="75"/>
                      </a:cxn>
                      <a:cxn ang="0">
                        <a:pos x="411" y="47"/>
                      </a:cxn>
                      <a:cxn ang="0">
                        <a:pos x="455" y="8"/>
                      </a:cxn>
                    </a:cxnLst>
                    <a:rect l="0" t="0" r="r" b="b"/>
                    <a:pathLst>
                      <a:path w="455" h="111">
                        <a:moveTo>
                          <a:pt x="455" y="8"/>
                        </a:moveTo>
                        <a:lnTo>
                          <a:pt x="453" y="10"/>
                        </a:lnTo>
                        <a:lnTo>
                          <a:pt x="443" y="15"/>
                        </a:lnTo>
                        <a:lnTo>
                          <a:pt x="431" y="23"/>
                        </a:lnTo>
                        <a:lnTo>
                          <a:pt x="413" y="32"/>
                        </a:lnTo>
                        <a:lnTo>
                          <a:pt x="392" y="42"/>
                        </a:lnTo>
                        <a:lnTo>
                          <a:pt x="365" y="52"/>
                        </a:lnTo>
                        <a:lnTo>
                          <a:pt x="336" y="62"/>
                        </a:lnTo>
                        <a:lnTo>
                          <a:pt x="305" y="70"/>
                        </a:lnTo>
                        <a:lnTo>
                          <a:pt x="271" y="77"/>
                        </a:lnTo>
                        <a:lnTo>
                          <a:pt x="235" y="81"/>
                        </a:lnTo>
                        <a:lnTo>
                          <a:pt x="197" y="81"/>
                        </a:lnTo>
                        <a:lnTo>
                          <a:pt x="159" y="76"/>
                        </a:lnTo>
                        <a:lnTo>
                          <a:pt x="118" y="67"/>
                        </a:lnTo>
                        <a:lnTo>
                          <a:pt x="79" y="52"/>
                        </a:lnTo>
                        <a:lnTo>
                          <a:pt x="39" y="29"/>
                        </a:lnTo>
                        <a:lnTo>
                          <a:pt x="0" y="0"/>
                        </a:lnTo>
                        <a:lnTo>
                          <a:pt x="2" y="2"/>
                        </a:lnTo>
                        <a:lnTo>
                          <a:pt x="10" y="10"/>
                        </a:lnTo>
                        <a:lnTo>
                          <a:pt x="22" y="21"/>
                        </a:lnTo>
                        <a:lnTo>
                          <a:pt x="38" y="35"/>
                        </a:lnTo>
                        <a:lnTo>
                          <a:pt x="58" y="50"/>
                        </a:lnTo>
                        <a:lnTo>
                          <a:pt x="82" y="65"/>
                        </a:lnTo>
                        <a:lnTo>
                          <a:pt x="109" y="80"/>
                        </a:lnTo>
                        <a:lnTo>
                          <a:pt x="139" y="92"/>
                        </a:lnTo>
                        <a:lnTo>
                          <a:pt x="173" y="103"/>
                        </a:lnTo>
                        <a:lnTo>
                          <a:pt x="207" y="108"/>
                        </a:lnTo>
                        <a:lnTo>
                          <a:pt x="245" y="111"/>
                        </a:lnTo>
                        <a:lnTo>
                          <a:pt x="284" y="106"/>
                        </a:lnTo>
                        <a:lnTo>
                          <a:pt x="326" y="95"/>
                        </a:lnTo>
                        <a:lnTo>
                          <a:pt x="367" y="75"/>
                        </a:lnTo>
                        <a:lnTo>
                          <a:pt x="411" y="47"/>
                        </a:lnTo>
                        <a:lnTo>
                          <a:pt x="455" y="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5219" name="Freeform 51"/>
                  <p:cNvSpPr>
                    <a:spLocks/>
                  </p:cNvSpPr>
                  <p:nvPr/>
                </p:nvSpPr>
                <p:spPr bwMode="auto">
                  <a:xfrm>
                    <a:off x="1658" y="3747"/>
                    <a:ext cx="221" cy="91"/>
                  </a:xfrm>
                  <a:custGeom>
                    <a:avLst/>
                    <a:gdLst/>
                    <a:ahLst/>
                    <a:cxnLst>
                      <a:cxn ang="0">
                        <a:pos x="287" y="12"/>
                      </a:cxn>
                      <a:cxn ang="0">
                        <a:pos x="281" y="20"/>
                      </a:cxn>
                      <a:cxn ang="0">
                        <a:pos x="266" y="31"/>
                      </a:cxn>
                      <a:cxn ang="0">
                        <a:pos x="243" y="45"/>
                      </a:cxn>
                      <a:cxn ang="0">
                        <a:pos x="210" y="56"/>
                      </a:cxn>
                      <a:cxn ang="0">
                        <a:pos x="166" y="59"/>
                      </a:cxn>
                      <a:cxn ang="0">
                        <a:pos x="110" y="53"/>
                      </a:cxn>
                      <a:cxn ang="0">
                        <a:pos x="41" y="35"/>
                      </a:cxn>
                      <a:cxn ang="0">
                        <a:pos x="2" y="20"/>
                      </a:cxn>
                      <a:cxn ang="0">
                        <a:pos x="15" y="26"/>
                      </a:cxn>
                      <a:cxn ang="0">
                        <a:pos x="38" y="37"/>
                      </a:cxn>
                      <a:cxn ang="0">
                        <a:pos x="70" y="51"/>
                      </a:cxn>
                      <a:cxn ang="0">
                        <a:pos x="107" y="65"/>
                      </a:cxn>
                      <a:cxn ang="0">
                        <a:pos x="147" y="77"/>
                      </a:cxn>
                      <a:cxn ang="0">
                        <a:pos x="187" y="87"/>
                      </a:cxn>
                      <a:cxn ang="0">
                        <a:pos x="225" y="90"/>
                      </a:cxn>
                      <a:cxn ang="0">
                        <a:pos x="239" y="90"/>
                      </a:cxn>
                      <a:cxn ang="0">
                        <a:pos x="211" y="97"/>
                      </a:cxn>
                      <a:cxn ang="0">
                        <a:pos x="162" y="100"/>
                      </a:cxn>
                      <a:cxn ang="0">
                        <a:pos x="96" y="91"/>
                      </a:cxn>
                      <a:cxn ang="0">
                        <a:pos x="60" y="80"/>
                      </a:cxn>
                      <a:cxn ang="0">
                        <a:pos x="70" y="87"/>
                      </a:cxn>
                      <a:cxn ang="0">
                        <a:pos x="91" y="98"/>
                      </a:cxn>
                      <a:cxn ang="0">
                        <a:pos x="119" y="110"/>
                      </a:cxn>
                      <a:cxn ang="0">
                        <a:pos x="155" y="120"/>
                      </a:cxn>
                      <a:cxn ang="0">
                        <a:pos x="197" y="126"/>
                      </a:cxn>
                      <a:cxn ang="0">
                        <a:pos x="244" y="122"/>
                      </a:cxn>
                      <a:cxn ang="0">
                        <a:pos x="295" y="109"/>
                      </a:cxn>
                      <a:cxn ang="0">
                        <a:pos x="325" y="90"/>
                      </a:cxn>
                      <a:cxn ang="0">
                        <a:pos x="342" y="56"/>
                      </a:cxn>
                      <a:cxn ang="0">
                        <a:pos x="351" y="16"/>
                      </a:cxn>
                      <a:cxn ang="0">
                        <a:pos x="324" y="0"/>
                      </a:cxn>
                    </a:cxnLst>
                    <a:rect l="0" t="0" r="r" b="b"/>
                    <a:pathLst>
                      <a:path w="351" h="126">
                        <a:moveTo>
                          <a:pt x="288" y="11"/>
                        </a:moveTo>
                        <a:lnTo>
                          <a:pt x="287" y="12"/>
                        </a:lnTo>
                        <a:lnTo>
                          <a:pt x="285" y="15"/>
                        </a:lnTo>
                        <a:lnTo>
                          <a:pt x="281" y="20"/>
                        </a:lnTo>
                        <a:lnTo>
                          <a:pt x="274" y="26"/>
                        </a:lnTo>
                        <a:lnTo>
                          <a:pt x="266" y="31"/>
                        </a:lnTo>
                        <a:lnTo>
                          <a:pt x="256" y="38"/>
                        </a:lnTo>
                        <a:lnTo>
                          <a:pt x="243" y="45"/>
                        </a:lnTo>
                        <a:lnTo>
                          <a:pt x="228" y="51"/>
                        </a:lnTo>
                        <a:lnTo>
                          <a:pt x="210" y="56"/>
                        </a:lnTo>
                        <a:lnTo>
                          <a:pt x="189" y="58"/>
                        </a:lnTo>
                        <a:lnTo>
                          <a:pt x="166" y="59"/>
                        </a:lnTo>
                        <a:lnTo>
                          <a:pt x="140" y="58"/>
                        </a:lnTo>
                        <a:lnTo>
                          <a:pt x="110" y="53"/>
                        </a:lnTo>
                        <a:lnTo>
                          <a:pt x="76" y="46"/>
                        </a:lnTo>
                        <a:lnTo>
                          <a:pt x="41" y="35"/>
                        </a:lnTo>
                        <a:lnTo>
                          <a:pt x="0" y="19"/>
                        </a:lnTo>
                        <a:lnTo>
                          <a:pt x="2" y="20"/>
                        </a:lnTo>
                        <a:lnTo>
                          <a:pt x="7" y="22"/>
                        </a:lnTo>
                        <a:lnTo>
                          <a:pt x="15" y="26"/>
                        </a:lnTo>
                        <a:lnTo>
                          <a:pt x="26" y="31"/>
                        </a:lnTo>
                        <a:lnTo>
                          <a:pt x="38" y="37"/>
                        </a:lnTo>
                        <a:lnTo>
                          <a:pt x="53" y="44"/>
                        </a:lnTo>
                        <a:lnTo>
                          <a:pt x="70" y="51"/>
                        </a:lnTo>
                        <a:lnTo>
                          <a:pt x="88" y="58"/>
                        </a:lnTo>
                        <a:lnTo>
                          <a:pt x="107" y="65"/>
                        </a:lnTo>
                        <a:lnTo>
                          <a:pt x="127" y="72"/>
                        </a:lnTo>
                        <a:lnTo>
                          <a:pt x="147" y="77"/>
                        </a:lnTo>
                        <a:lnTo>
                          <a:pt x="167" y="83"/>
                        </a:lnTo>
                        <a:lnTo>
                          <a:pt x="187" y="87"/>
                        </a:lnTo>
                        <a:lnTo>
                          <a:pt x="206" y="89"/>
                        </a:lnTo>
                        <a:lnTo>
                          <a:pt x="225" y="90"/>
                        </a:lnTo>
                        <a:lnTo>
                          <a:pt x="242" y="89"/>
                        </a:lnTo>
                        <a:lnTo>
                          <a:pt x="239" y="90"/>
                        </a:lnTo>
                        <a:lnTo>
                          <a:pt x="228" y="94"/>
                        </a:lnTo>
                        <a:lnTo>
                          <a:pt x="211" y="97"/>
                        </a:lnTo>
                        <a:lnTo>
                          <a:pt x="189" y="99"/>
                        </a:lnTo>
                        <a:lnTo>
                          <a:pt x="162" y="100"/>
                        </a:lnTo>
                        <a:lnTo>
                          <a:pt x="130" y="98"/>
                        </a:lnTo>
                        <a:lnTo>
                          <a:pt x="96" y="91"/>
                        </a:lnTo>
                        <a:lnTo>
                          <a:pt x="59" y="79"/>
                        </a:lnTo>
                        <a:lnTo>
                          <a:pt x="60" y="80"/>
                        </a:lnTo>
                        <a:lnTo>
                          <a:pt x="65" y="82"/>
                        </a:lnTo>
                        <a:lnTo>
                          <a:pt x="70" y="87"/>
                        </a:lnTo>
                        <a:lnTo>
                          <a:pt x="80" y="92"/>
                        </a:lnTo>
                        <a:lnTo>
                          <a:pt x="91" y="98"/>
                        </a:lnTo>
                        <a:lnTo>
                          <a:pt x="104" y="104"/>
                        </a:lnTo>
                        <a:lnTo>
                          <a:pt x="119" y="110"/>
                        </a:lnTo>
                        <a:lnTo>
                          <a:pt x="136" y="115"/>
                        </a:lnTo>
                        <a:lnTo>
                          <a:pt x="155" y="120"/>
                        </a:lnTo>
                        <a:lnTo>
                          <a:pt x="175" y="123"/>
                        </a:lnTo>
                        <a:lnTo>
                          <a:pt x="197" y="126"/>
                        </a:lnTo>
                        <a:lnTo>
                          <a:pt x="220" y="125"/>
                        </a:lnTo>
                        <a:lnTo>
                          <a:pt x="244" y="122"/>
                        </a:lnTo>
                        <a:lnTo>
                          <a:pt x="269" y="117"/>
                        </a:lnTo>
                        <a:lnTo>
                          <a:pt x="295" y="109"/>
                        </a:lnTo>
                        <a:lnTo>
                          <a:pt x="322" y="96"/>
                        </a:lnTo>
                        <a:lnTo>
                          <a:pt x="325" y="90"/>
                        </a:lnTo>
                        <a:lnTo>
                          <a:pt x="333" y="75"/>
                        </a:lnTo>
                        <a:lnTo>
                          <a:pt x="342" y="56"/>
                        </a:lnTo>
                        <a:lnTo>
                          <a:pt x="349" y="35"/>
                        </a:lnTo>
                        <a:lnTo>
                          <a:pt x="351" y="16"/>
                        </a:lnTo>
                        <a:lnTo>
                          <a:pt x="344" y="3"/>
                        </a:lnTo>
                        <a:lnTo>
                          <a:pt x="324" y="0"/>
                        </a:lnTo>
                        <a:lnTo>
                          <a:pt x="288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35220" name="Group 52"/>
                <p:cNvGrpSpPr>
                  <a:grpSpLocks/>
                </p:cNvGrpSpPr>
                <p:nvPr/>
              </p:nvGrpSpPr>
              <p:grpSpPr bwMode="auto">
                <a:xfrm>
                  <a:off x="1392" y="3312"/>
                  <a:ext cx="829" cy="321"/>
                  <a:chOff x="1344" y="3333"/>
                  <a:chExt cx="829" cy="321"/>
                </a:xfrm>
              </p:grpSpPr>
              <p:sp>
                <p:nvSpPr>
                  <p:cNvPr id="135221" name="Freeform 53"/>
                  <p:cNvSpPr>
                    <a:spLocks/>
                  </p:cNvSpPr>
                  <p:nvPr/>
                </p:nvSpPr>
                <p:spPr bwMode="auto">
                  <a:xfrm>
                    <a:off x="1344" y="3333"/>
                    <a:ext cx="357" cy="304"/>
                  </a:xfrm>
                  <a:custGeom>
                    <a:avLst/>
                    <a:gdLst/>
                    <a:ahLst/>
                    <a:cxnLst>
                      <a:cxn ang="0">
                        <a:pos x="546" y="126"/>
                      </a:cxn>
                      <a:cxn ang="0">
                        <a:pos x="541" y="123"/>
                      </a:cxn>
                      <a:cxn ang="0">
                        <a:pos x="528" y="116"/>
                      </a:cxn>
                      <a:cxn ang="0">
                        <a:pos x="508" y="106"/>
                      </a:cxn>
                      <a:cxn ang="0">
                        <a:pos x="480" y="93"/>
                      </a:cxn>
                      <a:cxn ang="0">
                        <a:pos x="447" y="80"/>
                      </a:cxn>
                      <a:cxn ang="0">
                        <a:pos x="410" y="63"/>
                      </a:cxn>
                      <a:cxn ang="0">
                        <a:pos x="368" y="48"/>
                      </a:cxn>
                      <a:cxn ang="0">
                        <a:pos x="326" y="33"/>
                      </a:cxn>
                      <a:cxn ang="0">
                        <a:pos x="280" y="21"/>
                      </a:cxn>
                      <a:cxn ang="0">
                        <a:pos x="233" y="10"/>
                      </a:cxn>
                      <a:cxn ang="0">
                        <a:pos x="189" y="4"/>
                      </a:cxn>
                      <a:cxn ang="0">
                        <a:pos x="145" y="0"/>
                      </a:cxn>
                      <a:cxn ang="0">
                        <a:pos x="102" y="2"/>
                      </a:cxn>
                      <a:cxn ang="0">
                        <a:pos x="64" y="10"/>
                      </a:cxn>
                      <a:cxn ang="0">
                        <a:pos x="29" y="25"/>
                      </a:cxn>
                      <a:cxn ang="0">
                        <a:pos x="1" y="47"/>
                      </a:cxn>
                      <a:cxn ang="0">
                        <a:pos x="1" y="52"/>
                      </a:cxn>
                      <a:cxn ang="0">
                        <a:pos x="0" y="63"/>
                      </a:cxn>
                      <a:cxn ang="0">
                        <a:pos x="1" y="83"/>
                      </a:cxn>
                      <a:cxn ang="0">
                        <a:pos x="2" y="107"/>
                      </a:cxn>
                      <a:cxn ang="0">
                        <a:pos x="5" y="136"/>
                      </a:cxn>
                      <a:cxn ang="0">
                        <a:pos x="10" y="168"/>
                      </a:cxn>
                      <a:cxn ang="0">
                        <a:pos x="19" y="202"/>
                      </a:cxn>
                      <a:cxn ang="0">
                        <a:pos x="32" y="236"/>
                      </a:cxn>
                      <a:cxn ang="0">
                        <a:pos x="48" y="272"/>
                      </a:cxn>
                      <a:cxn ang="0">
                        <a:pos x="70" y="305"/>
                      </a:cxn>
                      <a:cxn ang="0">
                        <a:pos x="96" y="336"/>
                      </a:cxn>
                      <a:cxn ang="0">
                        <a:pos x="130" y="363"/>
                      </a:cxn>
                      <a:cxn ang="0">
                        <a:pos x="170" y="386"/>
                      </a:cxn>
                      <a:cxn ang="0">
                        <a:pos x="218" y="402"/>
                      </a:cxn>
                      <a:cxn ang="0">
                        <a:pos x="274" y="411"/>
                      </a:cxn>
                      <a:cxn ang="0">
                        <a:pos x="338" y="412"/>
                      </a:cxn>
                      <a:cxn ang="0">
                        <a:pos x="341" y="412"/>
                      </a:cxn>
                      <a:cxn ang="0">
                        <a:pos x="345" y="411"/>
                      </a:cxn>
                      <a:cxn ang="0">
                        <a:pos x="352" y="411"/>
                      </a:cxn>
                      <a:cxn ang="0">
                        <a:pos x="363" y="409"/>
                      </a:cxn>
                      <a:cxn ang="0">
                        <a:pos x="375" y="407"/>
                      </a:cxn>
                      <a:cxn ang="0">
                        <a:pos x="389" y="402"/>
                      </a:cxn>
                      <a:cxn ang="0">
                        <a:pos x="404" y="397"/>
                      </a:cxn>
                      <a:cxn ang="0">
                        <a:pos x="420" y="391"/>
                      </a:cxn>
                      <a:cxn ang="0">
                        <a:pos x="436" y="383"/>
                      </a:cxn>
                      <a:cxn ang="0">
                        <a:pos x="452" y="373"/>
                      </a:cxn>
                      <a:cxn ang="0">
                        <a:pos x="469" y="362"/>
                      </a:cxn>
                      <a:cxn ang="0">
                        <a:pos x="484" y="347"/>
                      </a:cxn>
                      <a:cxn ang="0">
                        <a:pos x="497" y="331"/>
                      </a:cxn>
                      <a:cxn ang="0">
                        <a:pos x="510" y="312"/>
                      </a:cxn>
                      <a:cxn ang="0">
                        <a:pos x="522" y="290"/>
                      </a:cxn>
                      <a:cxn ang="0">
                        <a:pos x="530" y="266"/>
                      </a:cxn>
                      <a:cxn ang="0">
                        <a:pos x="532" y="263"/>
                      </a:cxn>
                      <a:cxn ang="0">
                        <a:pos x="540" y="251"/>
                      </a:cxn>
                      <a:cxn ang="0">
                        <a:pos x="549" y="236"/>
                      </a:cxn>
                      <a:cxn ang="0">
                        <a:pos x="557" y="215"/>
                      </a:cxn>
                      <a:cxn ang="0">
                        <a:pos x="564" y="194"/>
                      </a:cxn>
                      <a:cxn ang="0">
                        <a:pos x="565" y="169"/>
                      </a:cxn>
                      <a:cxn ang="0">
                        <a:pos x="561" y="146"/>
                      </a:cxn>
                      <a:cxn ang="0">
                        <a:pos x="546" y="126"/>
                      </a:cxn>
                    </a:cxnLst>
                    <a:rect l="0" t="0" r="r" b="b"/>
                    <a:pathLst>
                      <a:path w="565" h="412">
                        <a:moveTo>
                          <a:pt x="546" y="126"/>
                        </a:moveTo>
                        <a:lnTo>
                          <a:pt x="541" y="123"/>
                        </a:lnTo>
                        <a:lnTo>
                          <a:pt x="528" y="116"/>
                        </a:lnTo>
                        <a:lnTo>
                          <a:pt x="508" y="106"/>
                        </a:lnTo>
                        <a:lnTo>
                          <a:pt x="480" y="93"/>
                        </a:lnTo>
                        <a:lnTo>
                          <a:pt x="447" y="80"/>
                        </a:lnTo>
                        <a:lnTo>
                          <a:pt x="410" y="63"/>
                        </a:lnTo>
                        <a:lnTo>
                          <a:pt x="368" y="48"/>
                        </a:lnTo>
                        <a:lnTo>
                          <a:pt x="326" y="33"/>
                        </a:lnTo>
                        <a:lnTo>
                          <a:pt x="280" y="21"/>
                        </a:lnTo>
                        <a:lnTo>
                          <a:pt x="233" y="10"/>
                        </a:lnTo>
                        <a:lnTo>
                          <a:pt x="189" y="4"/>
                        </a:lnTo>
                        <a:lnTo>
                          <a:pt x="145" y="0"/>
                        </a:lnTo>
                        <a:lnTo>
                          <a:pt x="102" y="2"/>
                        </a:lnTo>
                        <a:lnTo>
                          <a:pt x="64" y="10"/>
                        </a:lnTo>
                        <a:lnTo>
                          <a:pt x="29" y="25"/>
                        </a:lnTo>
                        <a:lnTo>
                          <a:pt x="1" y="47"/>
                        </a:lnTo>
                        <a:lnTo>
                          <a:pt x="1" y="52"/>
                        </a:lnTo>
                        <a:lnTo>
                          <a:pt x="0" y="63"/>
                        </a:lnTo>
                        <a:lnTo>
                          <a:pt x="1" y="83"/>
                        </a:lnTo>
                        <a:lnTo>
                          <a:pt x="2" y="107"/>
                        </a:lnTo>
                        <a:lnTo>
                          <a:pt x="5" y="136"/>
                        </a:lnTo>
                        <a:lnTo>
                          <a:pt x="10" y="168"/>
                        </a:lnTo>
                        <a:lnTo>
                          <a:pt x="19" y="202"/>
                        </a:lnTo>
                        <a:lnTo>
                          <a:pt x="32" y="236"/>
                        </a:lnTo>
                        <a:lnTo>
                          <a:pt x="48" y="272"/>
                        </a:lnTo>
                        <a:lnTo>
                          <a:pt x="70" y="305"/>
                        </a:lnTo>
                        <a:lnTo>
                          <a:pt x="96" y="336"/>
                        </a:lnTo>
                        <a:lnTo>
                          <a:pt x="130" y="363"/>
                        </a:lnTo>
                        <a:lnTo>
                          <a:pt x="170" y="386"/>
                        </a:lnTo>
                        <a:lnTo>
                          <a:pt x="218" y="402"/>
                        </a:lnTo>
                        <a:lnTo>
                          <a:pt x="274" y="411"/>
                        </a:lnTo>
                        <a:lnTo>
                          <a:pt x="338" y="412"/>
                        </a:lnTo>
                        <a:lnTo>
                          <a:pt x="341" y="412"/>
                        </a:lnTo>
                        <a:lnTo>
                          <a:pt x="345" y="411"/>
                        </a:lnTo>
                        <a:lnTo>
                          <a:pt x="352" y="411"/>
                        </a:lnTo>
                        <a:lnTo>
                          <a:pt x="363" y="409"/>
                        </a:lnTo>
                        <a:lnTo>
                          <a:pt x="375" y="407"/>
                        </a:lnTo>
                        <a:lnTo>
                          <a:pt x="389" y="402"/>
                        </a:lnTo>
                        <a:lnTo>
                          <a:pt x="404" y="397"/>
                        </a:lnTo>
                        <a:lnTo>
                          <a:pt x="420" y="391"/>
                        </a:lnTo>
                        <a:lnTo>
                          <a:pt x="436" y="383"/>
                        </a:lnTo>
                        <a:lnTo>
                          <a:pt x="452" y="373"/>
                        </a:lnTo>
                        <a:lnTo>
                          <a:pt x="469" y="362"/>
                        </a:lnTo>
                        <a:lnTo>
                          <a:pt x="484" y="347"/>
                        </a:lnTo>
                        <a:lnTo>
                          <a:pt x="497" y="331"/>
                        </a:lnTo>
                        <a:lnTo>
                          <a:pt x="510" y="312"/>
                        </a:lnTo>
                        <a:lnTo>
                          <a:pt x="522" y="290"/>
                        </a:lnTo>
                        <a:lnTo>
                          <a:pt x="530" y="266"/>
                        </a:lnTo>
                        <a:lnTo>
                          <a:pt x="532" y="263"/>
                        </a:lnTo>
                        <a:lnTo>
                          <a:pt x="540" y="251"/>
                        </a:lnTo>
                        <a:lnTo>
                          <a:pt x="549" y="236"/>
                        </a:lnTo>
                        <a:lnTo>
                          <a:pt x="557" y="215"/>
                        </a:lnTo>
                        <a:lnTo>
                          <a:pt x="564" y="194"/>
                        </a:lnTo>
                        <a:lnTo>
                          <a:pt x="565" y="169"/>
                        </a:lnTo>
                        <a:lnTo>
                          <a:pt x="561" y="146"/>
                        </a:lnTo>
                        <a:lnTo>
                          <a:pt x="546" y="1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35222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1383" y="3364"/>
                    <a:ext cx="790" cy="290"/>
                    <a:chOff x="1383" y="3364"/>
                    <a:chExt cx="790" cy="290"/>
                  </a:xfrm>
                </p:grpSpPr>
                <p:sp>
                  <p:nvSpPr>
                    <p:cNvPr id="135223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1793" y="3364"/>
                      <a:ext cx="380" cy="290"/>
                    </a:xfrm>
                    <a:custGeom>
                      <a:avLst/>
                      <a:gdLst/>
                      <a:ahLst/>
                      <a:cxnLst>
                        <a:cxn ang="0">
                          <a:pos x="2" y="90"/>
                        </a:cxn>
                        <a:cxn ang="0">
                          <a:pos x="5" y="87"/>
                        </a:cxn>
                        <a:cxn ang="0">
                          <a:pos x="17" y="83"/>
                        </a:cxn>
                        <a:cxn ang="0">
                          <a:pos x="35" y="75"/>
                        </a:cxn>
                        <a:cxn ang="0">
                          <a:pos x="60" y="64"/>
                        </a:cxn>
                        <a:cxn ang="0">
                          <a:pos x="90" y="54"/>
                        </a:cxn>
                        <a:cxn ang="0">
                          <a:pos x="124" y="42"/>
                        </a:cxn>
                        <a:cxn ang="0">
                          <a:pos x="163" y="31"/>
                        </a:cxn>
                        <a:cxn ang="0">
                          <a:pos x="206" y="19"/>
                        </a:cxn>
                        <a:cxn ang="0">
                          <a:pos x="251" y="11"/>
                        </a:cxn>
                        <a:cxn ang="0">
                          <a:pos x="299" y="4"/>
                        </a:cxn>
                        <a:cxn ang="0">
                          <a:pos x="349" y="0"/>
                        </a:cxn>
                        <a:cxn ang="0">
                          <a:pos x="400" y="0"/>
                        </a:cxn>
                        <a:cxn ang="0">
                          <a:pos x="450" y="4"/>
                        </a:cxn>
                        <a:cxn ang="0">
                          <a:pos x="501" y="13"/>
                        </a:cxn>
                        <a:cxn ang="0">
                          <a:pos x="552" y="28"/>
                        </a:cxn>
                        <a:cxn ang="0">
                          <a:pos x="600" y="50"/>
                        </a:cxn>
                        <a:cxn ang="0">
                          <a:pos x="600" y="55"/>
                        </a:cxn>
                        <a:cxn ang="0">
                          <a:pos x="599" y="66"/>
                        </a:cxn>
                        <a:cxn ang="0">
                          <a:pos x="597" y="86"/>
                        </a:cxn>
                        <a:cxn ang="0">
                          <a:pos x="593" y="110"/>
                        </a:cxn>
                        <a:cxn ang="0">
                          <a:pos x="587" y="139"/>
                        </a:cxn>
                        <a:cxn ang="0">
                          <a:pos x="578" y="171"/>
                        </a:cxn>
                        <a:cxn ang="0">
                          <a:pos x="565" y="205"/>
                        </a:cxn>
                        <a:cxn ang="0">
                          <a:pos x="549" y="238"/>
                        </a:cxn>
                        <a:cxn ang="0">
                          <a:pos x="529" y="273"/>
                        </a:cxn>
                        <a:cxn ang="0">
                          <a:pos x="502" y="304"/>
                        </a:cxn>
                        <a:cxn ang="0">
                          <a:pos x="471" y="333"/>
                        </a:cxn>
                        <a:cxn ang="0">
                          <a:pos x="432" y="358"/>
                        </a:cxn>
                        <a:cxn ang="0">
                          <a:pos x="387" y="376"/>
                        </a:cxn>
                        <a:cxn ang="0">
                          <a:pos x="335" y="389"/>
                        </a:cxn>
                        <a:cxn ang="0">
                          <a:pos x="275" y="394"/>
                        </a:cxn>
                        <a:cxn ang="0">
                          <a:pos x="206" y="389"/>
                        </a:cxn>
                        <a:cxn ang="0">
                          <a:pos x="204" y="389"/>
                        </a:cxn>
                        <a:cxn ang="0">
                          <a:pos x="199" y="388"/>
                        </a:cxn>
                        <a:cxn ang="0">
                          <a:pos x="191" y="386"/>
                        </a:cxn>
                        <a:cxn ang="0">
                          <a:pos x="181" y="383"/>
                        </a:cxn>
                        <a:cxn ang="0">
                          <a:pos x="168" y="380"/>
                        </a:cxn>
                        <a:cxn ang="0">
                          <a:pos x="153" y="374"/>
                        </a:cxn>
                        <a:cxn ang="0">
                          <a:pos x="138" y="368"/>
                        </a:cxn>
                        <a:cxn ang="0">
                          <a:pos x="122" y="360"/>
                        </a:cxn>
                        <a:cxn ang="0">
                          <a:pos x="106" y="350"/>
                        </a:cxn>
                        <a:cxn ang="0">
                          <a:pos x="88" y="338"/>
                        </a:cxn>
                        <a:cxn ang="0">
                          <a:pos x="73" y="326"/>
                        </a:cxn>
                        <a:cxn ang="0">
                          <a:pos x="58" y="310"/>
                        </a:cxn>
                        <a:cxn ang="0">
                          <a:pos x="45" y="292"/>
                        </a:cxn>
                        <a:cxn ang="0">
                          <a:pos x="33" y="272"/>
                        </a:cxn>
                        <a:cxn ang="0">
                          <a:pos x="24" y="250"/>
                        </a:cxn>
                        <a:cxn ang="0">
                          <a:pos x="17" y="224"/>
                        </a:cxn>
                        <a:cxn ang="0">
                          <a:pos x="14" y="205"/>
                        </a:cxn>
                        <a:cxn ang="0">
                          <a:pos x="5" y="160"/>
                        </a:cxn>
                        <a:cxn ang="0">
                          <a:pos x="0" y="114"/>
                        </a:cxn>
                        <a:cxn ang="0">
                          <a:pos x="2" y="90"/>
                        </a:cxn>
                      </a:cxnLst>
                      <a:rect l="0" t="0" r="r" b="b"/>
                      <a:pathLst>
                        <a:path w="600" h="394">
                          <a:moveTo>
                            <a:pt x="2" y="90"/>
                          </a:moveTo>
                          <a:lnTo>
                            <a:pt x="5" y="87"/>
                          </a:lnTo>
                          <a:lnTo>
                            <a:pt x="17" y="83"/>
                          </a:lnTo>
                          <a:lnTo>
                            <a:pt x="35" y="75"/>
                          </a:lnTo>
                          <a:lnTo>
                            <a:pt x="60" y="64"/>
                          </a:lnTo>
                          <a:lnTo>
                            <a:pt x="90" y="54"/>
                          </a:lnTo>
                          <a:lnTo>
                            <a:pt x="124" y="42"/>
                          </a:lnTo>
                          <a:lnTo>
                            <a:pt x="163" y="31"/>
                          </a:lnTo>
                          <a:lnTo>
                            <a:pt x="206" y="19"/>
                          </a:lnTo>
                          <a:lnTo>
                            <a:pt x="251" y="11"/>
                          </a:lnTo>
                          <a:lnTo>
                            <a:pt x="299" y="4"/>
                          </a:lnTo>
                          <a:lnTo>
                            <a:pt x="349" y="0"/>
                          </a:lnTo>
                          <a:lnTo>
                            <a:pt x="400" y="0"/>
                          </a:lnTo>
                          <a:lnTo>
                            <a:pt x="450" y="4"/>
                          </a:lnTo>
                          <a:lnTo>
                            <a:pt x="501" y="13"/>
                          </a:lnTo>
                          <a:lnTo>
                            <a:pt x="552" y="28"/>
                          </a:lnTo>
                          <a:lnTo>
                            <a:pt x="600" y="50"/>
                          </a:lnTo>
                          <a:lnTo>
                            <a:pt x="600" y="55"/>
                          </a:lnTo>
                          <a:lnTo>
                            <a:pt x="599" y="66"/>
                          </a:lnTo>
                          <a:lnTo>
                            <a:pt x="597" y="86"/>
                          </a:lnTo>
                          <a:lnTo>
                            <a:pt x="593" y="110"/>
                          </a:lnTo>
                          <a:lnTo>
                            <a:pt x="587" y="139"/>
                          </a:lnTo>
                          <a:lnTo>
                            <a:pt x="578" y="171"/>
                          </a:lnTo>
                          <a:lnTo>
                            <a:pt x="565" y="205"/>
                          </a:lnTo>
                          <a:lnTo>
                            <a:pt x="549" y="238"/>
                          </a:lnTo>
                          <a:lnTo>
                            <a:pt x="529" y="273"/>
                          </a:lnTo>
                          <a:lnTo>
                            <a:pt x="502" y="304"/>
                          </a:lnTo>
                          <a:lnTo>
                            <a:pt x="471" y="333"/>
                          </a:lnTo>
                          <a:lnTo>
                            <a:pt x="432" y="358"/>
                          </a:lnTo>
                          <a:lnTo>
                            <a:pt x="387" y="376"/>
                          </a:lnTo>
                          <a:lnTo>
                            <a:pt x="335" y="389"/>
                          </a:lnTo>
                          <a:lnTo>
                            <a:pt x="275" y="394"/>
                          </a:lnTo>
                          <a:lnTo>
                            <a:pt x="206" y="389"/>
                          </a:lnTo>
                          <a:lnTo>
                            <a:pt x="204" y="389"/>
                          </a:lnTo>
                          <a:lnTo>
                            <a:pt x="199" y="388"/>
                          </a:lnTo>
                          <a:lnTo>
                            <a:pt x="191" y="386"/>
                          </a:lnTo>
                          <a:lnTo>
                            <a:pt x="181" y="383"/>
                          </a:lnTo>
                          <a:lnTo>
                            <a:pt x="168" y="380"/>
                          </a:lnTo>
                          <a:lnTo>
                            <a:pt x="153" y="374"/>
                          </a:lnTo>
                          <a:lnTo>
                            <a:pt x="138" y="368"/>
                          </a:lnTo>
                          <a:lnTo>
                            <a:pt x="122" y="360"/>
                          </a:lnTo>
                          <a:lnTo>
                            <a:pt x="106" y="350"/>
                          </a:lnTo>
                          <a:lnTo>
                            <a:pt x="88" y="338"/>
                          </a:lnTo>
                          <a:lnTo>
                            <a:pt x="73" y="326"/>
                          </a:lnTo>
                          <a:lnTo>
                            <a:pt x="58" y="310"/>
                          </a:lnTo>
                          <a:lnTo>
                            <a:pt x="45" y="292"/>
                          </a:lnTo>
                          <a:lnTo>
                            <a:pt x="33" y="272"/>
                          </a:lnTo>
                          <a:lnTo>
                            <a:pt x="24" y="250"/>
                          </a:lnTo>
                          <a:lnTo>
                            <a:pt x="17" y="224"/>
                          </a:lnTo>
                          <a:lnTo>
                            <a:pt x="14" y="205"/>
                          </a:lnTo>
                          <a:lnTo>
                            <a:pt x="5" y="160"/>
                          </a:lnTo>
                          <a:lnTo>
                            <a:pt x="0" y="114"/>
                          </a:lnTo>
                          <a:lnTo>
                            <a:pt x="2" y="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5224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1654" y="3417"/>
                      <a:ext cx="183" cy="12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5"/>
                        </a:cxn>
                        <a:cxn ang="0">
                          <a:pos x="2" y="153"/>
                        </a:cxn>
                        <a:cxn ang="0">
                          <a:pos x="8" y="150"/>
                        </a:cxn>
                        <a:cxn ang="0">
                          <a:pos x="17" y="147"/>
                        </a:cxn>
                        <a:cxn ang="0">
                          <a:pos x="30" y="141"/>
                        </a:cxn>
                        <a:cxn ang="0">
                          <a:pos x="45" y="135"/>
                        </a:cxn>
                        <a:cxn ang="0">
                          <a:pos x="63" y="129"/>
                        </a:cxn>
                        <a:cxn ang="0">
                          <a:pos x="83" y="124"/>
                        </a:cxn>
                        <a:cxn ang="0">
                          <a:pos x="103" y="119"/>
                        </a:cxn>
                        <a:cxn ang="0">
                          <a:pos x="126" y="115"/>
                        </a:cxn>
                        <a:cxn ang="0">
                          <a:pos x="151" y="114"/>
                        </a:cxn>
                        <a:cxn ang="0">
                          <a:pos x="174" y="114"/>
                        </a:cxn>
                        <a:cxn ang="0">
                          <a:pos x="199" y="118"/>
                        </a:cxn>
                        <a:cxn ang="0">
                          <a:pos x="222" y="124"/>
                        </a:cxn>
                        <a:cxn ang="0">
                          <a:pos x="246" y="134"/>
                        </a:cxn>
                        <a:cxn ang="0">
                          <a:pos x="269" y="148"/>
                        </a:cxn>
                        <a:cxn ang="0">
                          <a:pos x="290" y="166"/>
                        </a:cxn>
                        <a:cxn ang="0">
                          <a:pos x="255" y="44"/>
                        </a:cxn>
                        <a:cxn ang="0">
                          <a:pos x="254" y="43"/>
                        </a:cxn>
                        <a:cxn ang="0">
                          <a:pos x="251" y="41"/>
                        </a:cxn>
                        <a:cxn ang="0">
                          <a:pos x="246" y="37"/>
                        </a:cxn>
                        <a:cxn ang="0">
                          <a:pos x="239" y="33"/>
                        </a:cxn>
                        <a:cxn ang="0">
                          <a:pos x="230" y="27"/>
                        </a:cxn>
                        <a:cxn ang="0">
                          <a:pos x="220" y="21"/>
                        </a:cxn>
                        <a:cxn ang="0">
                          <a:pos x="207" y="15"/>
                        </a:cxn>
                        <a:cxn ang="0">
                          <a:pos x="194" y="11"/>
                        </a:cxn>
                        <a:cxn ang="0">
                          <a:pos x="179" y="6"/>
                        </a:cxn>
                        <a:cxn ang="0">
                          <a:pos x="162" y="3"/>
                        </a:cxn>
                        <a:cxn ang="0">
                          <a:pos x="145" y="0"/>
                        </a:cxn>
                        <a:cxn ang="0">
                          <a:pos x="126" y="0"/>
                        </a:cxn>
                        <a:cxn ang="0">
                          <a:pos x="107" y="1"/>
                        </a:cxn>
                        <a:cxn ang="0">
                          <a:pos x="86" y="6"/>
                        </a:cxn>
                        <a:cxn ang="0">
                          <a:pos x="65" y="13"/>
                        </a:cxn>
                        <a:cxn ang="0">
                          <a:pos x="43" y="22"/>
                        </a:cxn>
                        <a:cxn ang="0">
                          <a:pos x="0" y="155"/>
                        </a:cxn>
                      </a:cxnLst>
                      <a:rect l="0" t="0" r="r" b="b"/>
                      <a:pathLst>
                        <a:path w="290" h="166">
                          <a:moveTo>
                            <a:pt x="0" y="155"/>
                          </a:moveTo>
                          <a:lnTo>
                            <a:pt x="2" y="153"/>
                          </a:lnTo>
                          <a:lnTo>
                            <a:pt x="8" y="150"/>
                          </a:lnTo>
                          <a:lnTo>
                            <a:pt x="17" y="147"/>
                          </a:lnTo>
                          <a:lnTo>
                            <a:pt x="30" y="141"/>
                          </a:lnTo>
                          <a:lnTo>
                            <a:pt x="45" y="135"/>
                          </a:lnTo>
                          <a:lnTo>
                            <a:pt x="63" y="129"/>
                          </a:lnTo>
                          <a:lnTo>
                            <a:pt x="83" y="124"/>
                          </a:lnTo>
                          <a:lnTo>
                            <a:pt x="103" y="119"/>
                          </a:lnTo>
                          <a:lnTo>
                            <a:pt x="126" y="115"/>
                          </a:lnTo>
                          <a:lnTo>
                            <a:pt x="151" y="114"/>
                          </a:lnTo>
                          <a:lnTo>
                            <a:pt x="174" y="114"/>
                          </a:lnTo>
                          <a:lnTo>
                            <a:pt x="199" y="118"/>
                          </a:lnTo>
                          <a:lnTo>
                            <a:pt x="222" y="124"/>
                          </a:lnTo>
                          <a:lnTo>
                            <a:pt x="246" y="134"/>
                          </a:lnTo>
                          <a:lnTo>
                            <a:pt x="269" y="148"/>
                          </a:lnTo>
                          <a:lnTo>
                            <a:pt x="290" y="166"/>
                          </a:lnTo>
                          <a:lnTo>
                            <a:pt x="255" y="44"/>
                          </a:lnTo>
                          <a:lnTo>
                            <a:pt x="254" y="43"/>
                          </a:lnTo>
                          <a:lnTo>
                            <a:pt x="251" y="41"/>
                          </a:lnTo>
                          <a:lnTo>
                            <a:pt x="246" y="37"/>
                          </a:lnTo>
                          <a:lnTo>
                            <a:pt x="239" y="33"/>
                          </a:lnTo>
                          <a:lnTo>
                            <a:pt x="230" y="27"/>
                          </a:lnTo>
                          <a:lnTo>
                            <a:pt x="220" y="21"/>
                          </a:lnTo>
                          <a:lnTo>
                            <a:pt x="207" y="15"/>
                          </a:lnTo>
                          <a:lnTo>
                            <a:pt x="194" y="11"/>
                          </a:lnTo>
                          <a:lnTo>
                            <a:pt x="179" y="6"/>
                          </a:lnTo>
                          <a:lnTo>
                            <a:pt x="162" y="3"/>
                          </a:lnTo>
                          <a:lnTo>
                            <a:pt x="145" y="0"/>
                          </a:lnTo>
                          <a:lnTo>
                            <a:pt x="126" y="0"/>
                          </a:lnTo>
                          <a:lnTo>
                            <a:pt x="107" y="1"/>
                          </a:lnTo>
                          <a:lnTo>
                            <a:pt x="86" y="6"/>
                          </a:lnTo>
                          <a:lnTo>
                            <a:pt x="65" y="13"/>
                          </a:lnTo>
                          <a:lnTo>
                            <a:pt x="43" y="22"/>
                          </a:lnTo>
                          <a:lnTo>
                            <a:pt x="0" y="15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5225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1383" y="3369"/>
                      <a:ext cx="236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12"/>
                        </a:cxn>
                        <a:cxn ang="0">
                          <a:pos x="42" y="4"/>
                        </a:cxn>
                        <a:cxn ang="0">
                          <a:pos x="106" y="0"/>
                        </a:cxn>
                        <a:cxn ang="0">
                          <a:pos x="191" y="13"/>
                        </a:cxn>
                        <a:cxn ang="0">
                          <a:pos x="296" y="52"/>
                        </a:cxn>
                        <a:cxn ang="0">
                          <a:pos x="373" y="97"/>
                        </a:cxn>
                        <a:cxn ang="0">
                          <a:pos x="352" y="87"/>
                        </a:cxn>
                        <a:cxn ang="0">
                          <a:pos x="312" y="68"/>
                        </a:cxn>
                        <a:cxn ang="0">
                          <a:pos x="255" y="49"/>
                        </a:cxn>
                        <a:cxn ang="0">
                          <a:pos x="190" y="38"/>
                        </a:cxn>
                        <a:cxn ang="0">
                          <a:pos x="118" y="41"/>
                        </a:cxn>
                        <a:cxn ang="0">
                          <a:pos x="133" y="43"/>
                        </a:cxn>
                        <a:cxn ang="0">
                          <a:pos x="172" y="51"/>
                        </a:cxn>
                        <a:cxn ang="0">
                          <a:pos x="227" y="66"/>
                        </a:cxn>
                        <a:cxn ang="0">
                          <a:pos x="289" y="93"/>
                        </a:cxn>
                        <a:cxn ang="0">
                          <a:pos x="349" y="129"/>
                        </a:cxn>
                        <a:cxn ang="0">
                          <a:pos x="363" y="143"/>
                        </a:cxn>
                        <a:cxn ang="0">
                          <a:pos x="341" y="133"/>
                        </a:cxn>
                        <a:cxn ang="0">
                          <a:pos x="306" y="118"/>
                        </a:cxn>
                        <a:cxn ang="0">
                          <a:pos x="261" y="103"/>
                        </a:cxn>
                        <a:cxn ang="0">
                          <a:pos x="210" y="94"/>
                        </a:cxn>
                        <a:cxn ang="0">
                          <a:pos x="182" y="95"/>
                        </a:cxn>
                        <a:cxn ang="0">
                          <a:pos x="247" y="128"/>
                        </a:cxn>
                        <a:cxn ang="0">
                          <a:pos x="331" y="182"/>
                        </a:cxn>
                        <a:cxn ang="0">
                          <a:pos x="335" y="195"/>
                        </a:cxn>
                        <a:cxn ang="0">
                          <a:pos x="267" y="169"/>
                        </a:cxn>
                        <a:cxn ang="0">
                          <a:pos x="183" y="150"/>
                        </a:cxn>
                        <a:cxn ang="0">
                          <a:pos x="216" y="169"/>
                        </a:cxn>
                        <a:cxn ang="0">
                          <a:pos x="283" y="207"/>
                        </a:cxn>
                        <a:cxn ang="0">
                          <a:pos x="316" y="232"/>
                        </a:cxn>
                        <a:cxn ang="0">
                          <a:pos x="266" y="217"/>
                        </a:cxn>
                        <a:cxn ang="0">
                          <a:pos x="199" y="203"/>
                        </a:cxn>
                        <a:cxn ang="0">
                          <a:pos x="189" y="207"/>
                        </a:cxn>
                        <a:cxn ang="0">
                          <a:pos x="216" y="229"/>
                        </a:cxn>
                        <a:cxn ang="0">
                          <a:pos x="263" y="268"/>
                        </a:cxn>
                        <a:cxn ang="0">
                          <a:pos x="250" y="262"/>
                        </a:cxn>
                        <a:cxn ang="0">
                          <a:pos x="215" y="252"/>
                        </a:cxn>
                        <a:cxn ang="0">
                          <a:pos x="189" y="248"/>
                        </a:cxn>
                        <a:cxn ang="0">
                          <a:pos x="206" y="264"/>
                        </a:cxn>
                        <a:cxn ang="0">
                          <a:pos x="232" y="291"/>
                        </a:cxn>
                        <a:cxn ang="0">
                          <a:pos x="230" y="299"/>
                        </a:cxn>
                        <a:cxn ang="0">
                          <a:pos x="183" y="293"/>
                        </a:cxn>
                        <a:cxn ang="0">
                          <a:pos x="117" y="270"/>
                        </a:cxn>
                        <a:cxn ang="0">
                          <a:pos x="51" y="214"/>
                        </a:cxn>
                        <a:cxn ang="0">
                          <a:pos x="8" y="113"/>
                        </a:cxn>
                      </a:cxnLst>
                      <a:rect l="0" t="0" r="r" b="b"/>
                      <a:pathLst>
                        <a:path w="374" h="299">
                          <a:moveTo>
                            <a:pt x="0" y="14"/>
                          </a:moveTo>
                          <a:lnTo>
                            <a:pt x="2" y="13"/>
                          </a:lnTo>
                          <a:lnTo>
                            <a:pt x="7" y="12"/>
                          </a:lnTo>
                          <a:lnTo>
                            <a:pt x="16" y="10"/>
                          </a:lnTo>
                          <a:lnTo>
                            <a:pt x="27" y="6"/>
                          </a:lnTo>
                          <a:lnTo>
                            <a:pt x="42" y="4"/>
                          </a:lnTo>
                          <a:lnTo>
                            <a:pt x="61" y="2"/>
                          </a:lnTo>
                          <a:lnTo>
                            <a:pt x="81" y="0"/>
                          </a:lnTo>
                          <a:lnTo>
                            <a:pt x="106" y="0"/>
                          </a:lnTo>
                          <a:lnTo>
                            <a:pt x="131" y="3"/>
                          </a:lnTo>
                          <a:lnTo>
                            <a:pt x="160" y="6"/>
                          </a:lnTo>
                          <a:lnTo>
                            <a:pt x="191" y="13"/>
                          </a:lnTo>
                          <a:lnTo>
                            <a:pt x="223" y="22"/>
                          </a:lnTo>
                          <a:lnTo>
                            <a:pt x="259" y="35"/>
                          </a:lnTo>
                          <a:lnTo>
                            <a:pt x="296" y="52"/>
                          </a:lnTo>
                          <a:lnTo>
                            <a:pt x="334" y="73"/>
                          </a:lnTo>
                          <a:lnTo>
                            <a:pt x="374" y="98"/>
                          </a:lnTo>
                          <a:lnTo>
                            <a:pt x="373" y="97"/>
                          </a:lnTo>
                          <a:lnTo>
                            <a:pt x="368" y="95"/>
                          </a:lnTo>
                          <a:lnTo>
                            <a:pt x="361" y="91"/>
                          </a:lnTo>
                          <a:lnTo>
                            <a:pt x="352" y="87"/>
                          </a:lnTo>
                          <a:lnTo>
                            <a:pt x="341" y="81"/>
                          </a:lnTo>
                          <a:lnTo>
                            <a:pt x="327" y="74"/>
                          </a:lnTo>
                          <a:lnTo>
                            <a:pt x="312" y="68"/>
                          </a:lnTo>
                          <a:lnTo>
                            <a:pt x="295" y="61"/>
                          </a:lnTo>
                          <a:lnTo>
                            <a:pt x="276" y="55"/>
                          </a:lnTo>
                          <a:lnTo>
                            <a:pt x="255" y="49"/>
                          </a:lnTo>
                          <a:lnTo>
                            <a:pt x="235" y="44"/>
                          </a:lnTo>
                          <a:lnTo>
                            <a:pt x="213" y="41"/>
                          </a:lnTo>
                          <a:lnTo>
                            <a:pt x="190" y="38"/>
                          </a:lnTo>
                          <a:lnTo>
                            <a:pt x="167" y="37"/>
                          </a:lnTo>
                          <a:lnTo>
                            <a:pt x="142" y="37"/>
                          </a:lnTo>
                          <a:lnTo>
                            <a:pt x="118" y="41"/>
                          </a:lnTo>
                          <a:lnTo>
                            <a:pt x="121" y="41"/>
                          </a:lnTo>
                          <a:lnTo>
                            <a:pt x="125" y="42"/>
                          </a:lnTo>
                          <a:lnTo>
                            <a:pt x="133" y="43"/>
                          </a:lnTo>
                          <a:lnTo>
                            <a:pt x="144" y="45"/>
                          </a:lnTo>
                          <a:lnTo>
                            <a:pt x="157" y="48"/>
                          </a:lnTo>
                          <a:lnTo>
                            <a:pt x="172" y="51"/>
                          </a:lnTo>
                          <a:lnTo>
                            <a:pt x="189" y="55"/>
                          </a:lnTo>
                          <a:lnTo>
                            <a:pt x="207" y="60"/>
                          </a:lnTo>
                          <a:lnTo>
                            <a:pt x="227" y="66"/>
                          </a:lnTo>
                          <a:lnTo>
                            <a:pt x="247" y="74"/>
                          </a:lnTo>
                          <a:lnTo>
                            <a:pt x="268" y="82"/>
                          </a:lnTo>
                          <a:lnTo>
                            <a:pt x="289" y="93"/>
                          </a:lnTo>
                          <a:lnTo>
                            <a:pt x="310" y="103"/>
                          </a:lnTo>
                          <a:lnTo>
                            <a:pt x="329" y="116"/>
                          </a:lnTo>
                          <a:lnTo>
                            <a:pt x="349" y="129"/>
                          </a:lnTo>
                          <a:lnTo>
                            <a:pt x="367" y="146"/>
                          </a:lnTo>
                          <a:lnTo>
                            <a:pt x="366" y="144"/>
                          </a:lnTo>
                          <a:lnTo>
                            <a:pt x="363" y="143"/>
                          </a:lnTo>
                          <a:lnTo>
                            <a:pt x="357" y="140"/>
                          </a:lnTo>
                          <a:lnTo>
                            <a:pt x="350" y="136"/>
                          </a:lnTo>
                          <a:lnTo>
                            <a:pt x="341" y="133"/>
                          </a:lnTo>
                          <a:lnTo>
                            <a:pt x="330" y="128"/>
                          </a:lnTo>
                          <a:lnTo>
                            <a:pt x="319" y="123"/>
                          </a:lnTo>
                          <a:lnTo>
                            <a:pt x="306" y="118"/>
                          </a:lnTo>
                          <a:lnTo>
                            <a:pt x="291" y="112"/>
                          </a:lnTo>
                          <a:lnTo>
                            <a:pt x="276" y="108"/>
                          </a:lnTo>
                          <a:lnTo>
                            <a:pt x="261" y="103"/>
                          </a:lnTo>
                          <a:lnTo>
                            <a:pt x="244" y="100"/>
                          </a:lnTo>
                          <a:lnTo>
                            <a:pt x="228" y="96"/>
                          </a:lnTo>
                          <a:lnTo>
                            <a:pt x="210" y="94"/>
                          </a:lnTo>
                          <a:lnTo>
                            <a:pt x="193" y="93"/>
                          </a:lnTo>
                          <a:lnTo>
                            <a:pt x="176" y="93"/>
                          </a:lnTo>
                          <a:lnTo>
                            <a:pt x="182" y="95"/>
                          </a:lnTo>
                          <a:lnTo>
                            <a:pt x="197" y="103"/>
                          </a:lnTo>
                          <a:lnTo>
                            <a:pt x="220" y="113"/>
                          </a:lnTo>
                          <a:lnTo>
                            <a:pt x="247" y="128"/>
                          </a:lnTo>
                          <a:lnTo>
                            <a:pt x="276" y="144"/>
                          </a:lnTo>
                          <a:lnTo>
                            <a:pt x="305" y="163"/>
                          </a:lnTo>
                          <a:lnTo>
                            <a:pt x="331" y="182"/>
                          </a:lnTo>
                          <a:lnTo>
                            <a:pt x="352" y="202"/>
                          </a:lnTo>
                          <a:lnTo>
                            <a:pt x="348" y="200"/>
                          </a:lnTo>
                          <a:lnTo>
                            <a:pt x="335" y="195"/>
                          </a:lnTo>
                          <a:lnTo>
                            <a:pt x="316" y="187"/>
                          </a:lnTo>
                          <a:lnTo>
                            <a:pt x="293" y="178"/>
                          </a:lnTo>
                          <a:lnTo>
                            <a:pt x="267" y="169"/>
                          </a:lnTo>
                          <a:lnTo>
                            <a:pt x="238" y="161"/>
                          </a:lnTo>
                          <a:lnTo>
                            <a:pt x="210" y="154"/>
                          </a:lnTo>
                          <a:lnTo>
                            <a:pt x="183" y="150"/>
                          </a:lnTo>
                          <a:lnTo>
                            <a:pt x="187" y="152"/>
                          </a:lnTo>
                          <a:lnTo>
                            <a:pt x="199" y="158"/>
                          </a:lnTo>
                          <a:lnTo>
                            <a:pt x="216" y="169"/>
                          </a:lnTo>
                          <a:lnTo>
                            <a:pt x="238" y="180"/>
                          </a:lnTo>
                          <a:lnTo>
                            <a:pt x="261" y="193"/>
                          </a:lnTo>
                          <a:lnTo>
                            <a:pt x="283" y="207"/>
                          </a:lnTo>
                          <a:lnTo>
                            <a:pt x="304" y="220"/>
                          </a:lnTo>
                          <a:lnTo>
                            <a:pt x="321" y="233"/>
                          </a:lnTo>
                          <a:lnTo>
                            <a:pt x="316" y="232"/>
                          </a:lnTo>
                          <a:lnTo>
                            <a:pt x="305" y="229"/>
                          </a:lnTo>
                          <a:lnTo>
                            <a:pt x="287" y="223"/>
                          </a:lnTo>
                          <a:lnTo>
                            <a:pt x="266" y="217"/>
                          </a:lnTo>
                          <a:lnTo>
                            <a:pt x="243" y="212"/>
                          </a:lnTo>
                          <a:lnTo>
                            <a:pt x="220" y="207"/>
                          </a:lnTo>
                          <a:lnTo>
                            <a:pt x="199" y="203"/>
                          </a:lnTo>
                          <a:lnTo>
                            <a:pt x="183" y="202"/>
                          </a:lnTo>
                          <a:lnTo>
                            <a:pt x="184" y="203"/>
                          </a:lnTo>
                          <a:lnTo>
                            <a:pt x="189" y="207"/>
                          </a:lnTo>
                          <a:lnTo>
                            <a:pt x="195" y="211"/>
                          </a:lnTo>
                          <a:lnTo>
                            <a:pt x="205" y="219"/>
                          </a:lnTo>
                          <a:lnTo>
                            <a:pt x="216" y="229"/>
                          </a:lnTo>
                          <a:lnTo>
                            <a:pt x="230" y="239"/>
                          </a:lnTo>
                          <a:lnTo>
                            <a:pt x="246" y="253"/>
                          </a:lnTo>
                          <a:lnTo>
                            <a:pt x="263" y="268"/>
                          </a:lnTo>
                          <a:lnTo>
                            <a:pt x="262" y="267"/>
                          </a:lnTo>
                          <a:lnTo>
                            <a:pt x="257" y="265"/>
                          </a:lnTo>
                          <a:lnTo>
                            <a:pt x="250" y="262"/>
                          </a:lnTo>
                          <a:lnTo>
                            <a:pt x="239" y="258"/>
                          </a:lnTo>
                          <a:lnTo>
                            <a:pt x="228" y="255"/>
                          </a:lnTo>
                          <a:lnTo>
                            <a:pt x="215" y="252"/>
                          </a:lnTo>
                          <a:lnTo>
                            <a:pt x="201" y="249"/>
                          </a:lnTo>
                          <a:lnTo>
                            <a:pt x="187" y="247"/>
                          </a:lnTo>
                          <a:lnTo>
                            <a:pt x="189" y="248"/>
                          </a:lnTo>
                          <a:lnTo>
                            <a:pt x="193" y="252"/>
                          </a:lnTo>
                          <a:lnTo>
                            <a:pt x="199" y="257"/>
                          </a:lnTo>
                          <a:lnTo>
                            <a:pt x="206" y="264"/>
                          </a:lnTo>
                          <a:lnTo>
                            <a:pt x="214" y="272"/>
                          </a:lnTo>
                          <a:lnTo>
                            <a:pt x="223" y="282"/>
                          </a:lnTo>
                          <a:lnTo>
                            <a:pt x="232" y="291"/>
                          </a:lnTo>
                          <a:lnTo>
                            <a:pt x="240" y="299"/>
                          </a:lnTo>
                          <a:lnTo>
                            <a:pt x="238" y="299"/>
                          </a:lnTo>
                          <a:lnTo>
                            <a:pt x="230" y="299"/>
                          </a:lnTo>
                          <a:lnTo>
                            <a:pt x="217" y="299"/>
                          </a:lnTo>
                          <a:lnTo>
                            <a:pt x="201" y="296"/>
                          </a:lnTo>
                          <a:lnTo>
                            <a:pt x="183" y="293"/>
                          </a:lnTo>
                          <a:lnTo>
                            <a:pt x="162" y="288"/>
                          </a:lnTo>
                          <a:lnTo>
                            <a:pt x="140" y="280"/>
                          </a:lnTo>
                          <a:lnTo>
                            <a:pt x="117" y="270"/>
                          </a:lnTo>
                          <a:lnTo>
                            <a:pt x="94" y="255"/>
                          </a:lnTo>
                          <a:lnTo>
                            <a:pt x="72" y="237"/>
                          </a:lnTo>
                          <a:lnTo>
                            <a:pt x="51" y="214"/>
                          </a:lnTo>
                          <a:lnTo>
                            <a:pt x="34" y="186"/>
                          </a:lnTo>
                          <a:lnTo>
                            <a:pt x="19" y="152"/>
                          </a:lnTo>
                          <a:lnTo>
                            <a:pt x="8" y="113"/>
                          </a:lnTo>
                          <a:lnTo>
                            <a:pt x="1" y="67"/>
                          </a:lnTo>
                          <a:lnTo>
                            <a:pt x="0" y="14"/>
                          </a:lnTo>
                          <a:close/>
                        </a:path>
                      </a:pathLst>
                    </a:custGeom>
                    <a:solidFill>
                      <a:srgbClr val="7F9B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135226" name="Freeform 58"/>
                  <p:cNvSpPr>
                    <a:spLocks/>
                  </p:cNvSpPr>
                  <p:nvPr/>
                </p:nvSpPr>
                <p:spPr bwMode="auto">
                  <a:xfrm>
                    <a:off x="1838" y="3408"/>
                    <a:ext cx="257" cy="195"/>
                  </a:xfrm>
                  <a:custGeom>
                    <a:avLst/>
                    <a:gdLst/>
                    <a:ahLst/>
                    <a:cxnLst>
                      <a:cxn ang="0">
                        <a:pos x="8" y="59"/>
                      </a:cxn>
                      <a:cxn ang="0">
                        <a:pos x="46" y="41"/>
                      </a:cxn>
                      <a:cxn ang="0">
                        <a:pos x="114" y="17"/>
                      </a:cxn>
                      <a:cxn ang="0">
                        <a:pos x="206" y="1"/>
                      </a:cxn>
                      <a:cxn ang="0">
                        <a:pos x="320" y="4"/>
                      </a:cxn>
                      <a:cxn ang="0">
                        <a:pos x="405" y="21"/>
                      </a:cxn>
                      <a:cxn ang="0">
                        <a:pos x="383" y="17"/>
                      </a:cxn>
                      <a:cxn ang="0">
                        <a:pos x="338" y="13"/>
                      </a:cxn>
                      <a:cxn ang="0">
                        <a:pos x="278" y="15"/>
                      </a:cxn>
                      <a:cxn ang="0">
                        <a:pos x="206" y="25"/>
                      </a:cxn>
                      <a:cxn ang="0">
                        <a:pos x="128" y="50"/>
                      </a:cxn>
                      <a:cxn ang="0">
                        <a:pos x="144" y="48"/>
                      </a:cxn>
                      <a:cxn ang="0">
                        <a:pos x="187" y="42"/>
                      </a:cxn>
                      <a:cxn ang="0">
                        <a:pos x="246" y="40"/>
                      </a:cxn>
                      <a:cxn ang="0">
                        <a:pos x="312" y="43"/>
                      </a:cxn>
                      <a:cxn ang="0">
                        <a:pos x="378" y="59"/>
                      </a:cxn>
                      <a:cxn ang="0">
                        <a:pos x="391" y="66"/>
                      </a:cxn>
                      <a:cxn ang="0">
                        <a:pos x="359" y="64"/>
                      </a:cxn>
                      <a:cxn ang="0">
                        <a:pos x="307" y="63"/>
                      </a:cxn>
                      <a:cxn ang="0">
                        <a:pos x="246" y="65"/>
                      </a:cxn>
                      <a:cxn ang="0">
                        <a:pos x="181" y="73"/>
                      </a:cxn>
                      <a:cxn ang="0">
                        <a:pos x="144" y="84"/>
                      </a:cxn>
                      <a:cxn ang="0">
                        <a:pos x="173" y="85"/>
                      </a:cxn>
                      <a:cxn ang="0">
                        <a:pos x="224" y="89"/>
                      </a:cxn>
                      <a:cxn ang="0">
                        <a:pos x="285" y="96"/>
                      </a:cxn>
                      <a:cxn ang="0">
                        <a:pos x="342" y="109"/>
                      </a:cxn>
                      <a:cxn ang="0">
                        <a:pos x="383" y="125"/>
                      </a:cxn>
                      <a:cxn ang="0">
                        <a:pos x="367" y="124"/>
                      </a:cxn>
                      <a:cxn ang="0">
                        <a:pos x="324" y="123"/>
                      </a:cxn>
                      <a:cxn ang="0">
                        <a:pos x="267" y="123"/>
                      </a:cxn>
                      <a:cxn ang="0">
                        <a:pos x="206" y="125"/>
                      </a:cxn>
                      <a:cxn ang="0">
                        <a:pos x="151" y="130"/>
                      </a:cxn>
                      <a:cxn ang="0">
                        <a:pos x="144" y="134"/>
                      </a:cxn>
                      <a:cxn ang="0">
                        <a:pos x="178" y="137"/>
                      </a:cxn>
                      <a:cxn ang="0">
                        <a:pos x="228" y="142"/>
                      </a:cxn>
                      <a:cxn ang="0">
                        <a:pos x="282" y="149"/>
                      </a:cxn>
                      <a:cxn ang="0">
                        <a:pos x="330" y="157"/>
                      </a:cxn>
                      <a:cxn ang="0">
                        <a:pos x="349" y="163"/>
                      </a:cxn>
                      <a:cxn ang="0">
                        <a:pos x="324" y="164"/>
                      </a:cxn>
                      <a:cxn ang="0">
                        <a:pos x="278" y="168"/>
                      </a:cxn>
                      <a:cxn ang="0">
                        <a:pos x="224" y="171"/>
                      </a:cxn>
                      <a:cxn ang="0">
                        <a:pos x="174" y="177"/>
                      </a:cxn>
                      <a:cxn ang="0">
                        <a:pos x="142" y="183"/>
                      </a:cxn>
                      <a:cxn ang="0">
                        <a:pos x="174" y="186"/>
                      </a:cxn>
                      <a:cxn ang="0">
                        <a:pos x="243" y="199"/>
                      </a:cxn>
                      <a:cxn ang="0">
                        <a:pos x="286" y="214"/>
                      </a:cxn>
                      <a:cxn ang="0">
                        <a:pos x="241" y="217"/>
                      </a:cxn>
                      <a:cxn ang="0">
                        <a:pos x="179" y="224"/>
                      </a:cxn>
                      <a:cxn ang="0">
                        <a:pos x="174" y="229"/>
                      </a:cxn>
                      <a:cxn ang="0">
                        <a:pos x="221" y="237"/>
                      </a:cxn>
                      <a:cxn ang="0">
                        <a:pos x="265" y="250"/>
                      </a:cxn>
                      <a:cxn ang="0">
                        <a:pos x="241" y="256"/>
                      </a:cxn>
                      <a:cxn ang="0">
                        <a:pos x="181" y="265"/>
                      </a:cxn>
                      <a:cxn ang="0">
                        <a:pos x="107" y="255"/>
                      </a:cxn>
                      <a:cxn ang="0">
                        <a:pos x="40" y="212"/>
                      </a:cxn>
                      <a:cxn ang="0">
                        <a:pos x="2" y="112"/>
                      </a:cxn>
                    </a:cxnLst>
                    <a:rect l="0" t="0" r="r" b="b"/>
                    <a:pathLst>
                      <a:path w="406" h="265">
                        <a:moveTo>
                          <a:pt x="0" y="64"/>
                        </a:moveTo>
                        <a:lnTo>
                          <a:pt x="2" y="63"/>
                        </a:lnTo>
                        <a:lnTo>
                          <a:pt x="8" y="59"/>
                        </a:lnTo>
                        <a:lnTo>
                          <a:pt x="17" y="55"/>
                        </a:lnTo>
                        <a:lnTo>
                          <a:pt x="30" y="48"/>
                        </a:lnTo>
                        <a:lnTo>
                          <a:pt x="46" y="41"/>
                        </a:lnTo>
                        <a:lnTo>
                          <a:pt x="66" y="33"/>
                        </a:lnTo>
                        <a:lnTo>
                          <a:pt x="89" y="25"/>
                        </a:lnTo>
                        <a:lnTo>
                          <a:pt x="114" y="17"/>
                        </a:lnTo>
                        <a:lnTo>
                          <a:pt x="142" y="11"/>
                        </a:lnTo>
                        <a:lnTo>
                          <a:pt x="173" y="5"/>
                        </a:lnTo>
                        <a:lnTo>
                          <a:pt x="206" y="1"/>
                        </a:lnTo>
                        <a:lnTo>
                          <a:pt x="242" y="0"/>
                        </a:lnTo>
                        <a:lnTo>
                          <a:pt x="280" y="1"/>
                        </a:lnTo>
                        <a:lnTo>
                          <a:pt x="320" y="4"/>
                        </a:lnTo>
                        <a:lnTo>
                          <a:pt x="362" y="11"/>
                        </a:lnTo>
                        <a:lnTo>
                          <a:pt x="406" y="21"/>
                        </a:lnTo>
                        <a:lnTo>
                          <a:pt x="405" y="21"/>
                        </a:lnTo>
                        <a:lnTo>
                          <a:pt x="400" y="20"/>
                        </a:lnTo>
                        <a:lnTo>
                          <a:pt x="392" y="19"/>
                        </a:lnTo>
                        <a:lnTo>
                          <a:pt x="383" y="17"/>
                        </a:lnTo>
                        <a:lnTo>
                          <a:pt x="370" y="16"/>
                        </a:lnTo>
                        <a:lnTo>
                          <a:pt x="355" y="15"/>
                        </a:lnTo>
                        <a:lnTo>
                          <a:pt x="338" y="13"/>
                        </a:lnTo>
                        <a:lnTo>
                          <a:pt x="319" y="13"/>
                        </a:lnTo>
                        <a:lnTo>
                          <a:pt x="300" y="13"/>
                        </a:lnTo>
                        <a:lnTo>
                          <a:pt x="278" y="15"/>
                        </a:lnTo>
                        <a:lnTo>
                          <a:pt x="255" y="17"/>
                        </a:lnTo>
                        <a:lnTo>
                          <a:pt x="231" y="20"/>
                        </a:lnTo>
                        <a:lnTo>
                          <a:pt x="206" y="25"/>
                        </a:lnTo>
                        <a:lnTo>
                          <a:pt x="180" y="32"/>
                        </a:lnTo>
                        <a:lnTo>
                          <a:pt x="155" y="40"/>
                        </a:lnTo>
                        <a:lnTo>
                          <a:pt x="128" y="50"/>
                        </a:lnTo>
                        <a:lnTo>
                          <a:pt x="130" y="50"/>
                        </a:lnTo>
                        <a:lnTo>
                          <a:pt x="135" y="49"/>
                        </a:lnTo>
                        <a:lnTo>
                          <a:pt x="144" y="48"/>
                        </a:lnTo>
                        <a:lnTo>
                          <a:pt x="156" y="46"/>
                        </a:lnTo>
                        <a:lnTo>
                          <a:pt x="171" y="45"/>
                        </a:lnTo>
                        <a:lnTo>
                          <a:pt x="187" y="42"/>
                        </a:lnTo>
                        <a:lnTo>
                          <a:pt x="205" y="41"/>
                        </a:lnTo>
                        <a:lnTo>
                          <a:pt x="225" y="40"/>
                        </a:lnTo>
                        <a:lnTo>
                          <a:pt x="246" y="40"/>
                        </a:lnTo>
                        <a:lnTo>
                          <a:pt x="267" y="40"/>
                        </a:lnTo>
                        <a:lnTo>
                          <a:pt x="291" y="41"/>
                        </a:lnTo>
                        <a:lnTo>
                          <a:pt x="312" y="43"/>
                        </a:lnTo>
                        <a:lnTo>
                          <a:pt x="335" y="47"/>
                        </a:lnTo>
                        <a:lnTo>
                          <a:pt x="357" y="53"/>
                        </a:lnTo>
                        <a:lnTo>
                          <a:pt x="378" y="59"/>
                        </a:lnTo>
                        <a:lnTo>
                          <a:pt x="398" y="68"/>
                        </a:lnTo>
                        <a:lnTo>
                          <a:pt x="395" y="68"/>
                        </a:lnTo>
                        <a:lnTo>
                          <a:pt x="391" y="66"/>
                        </a:lnTo>
                        <a:lnTo>
                          <a:pt x="383" y="66"/>
                        </a:lnTo>
                        <a:lnTo>
                          <a:pt x="371" y="65"/>
                        </a:lnTo>
                        <a:lnTo>
                          <a:pt x="359" y="64"/>
                        </a:lnTo>
                        <a:lnTo>
                          <a:pt x="342" y="64"/>
                        </a:lnTo>
                        <a:lnTo>
                          <a:pt x="325" y="63"/>
                        </a:lnTo>
                        <a:lnTo>
                          <a:pt x="307" y="63"/>
                        </a:lnTo>
                        <a:lnTo>
                          <a:pt x="287" y="63"/>
                        </a:lnTo>
                        <a:lnTo>
                          <a:pt x="266" y="64"/>
                        </a:lnTo>
                        <a:lnTo>
                          <a:pt x="246" y="65"/>
                        </a:lnTo>
                        <a:lnTo>
                          <a:pt x="224" y="68"/>
                        </a:lnTo>
                        <a:lnTo>
                          <a:pt x="202" y="70"/>
                        </a:lnTo>
                        <a:lnTo>
                          <a:pt x="181" y="73"/>
                        </a:lnTo>
                        <a:lnTo>
                          <a:pt x="161" y="78"/>
                        </a:lnTo>
                        <a:lnTo>
                          <a:pt x="142" y="84"/>
                        </a:lnTo>
                        <a:lnTo>
                          <a:pt x="144" y="84"/>
                        </a:lnTo>
                        <a:lnTo>
                          <a:pt x="150" y="84"/>
                        </a:lnTo>
                        <a:lnTo>
                          <a:pt x="160" y="85"/>
                        </a:lnTo>
                        <a:lnTo>
                          <a:pt x="173" y="85"/>
                        </a:lnTo>
                        <a:lnTo>
                          <a:pt x="188" y="86"/>
                        </a:lnTo>
                        <a:lnTo>
                          <a:pt x="205" y="87"/>
                        </a:lnTo>
                        <a:lnTo>
                          <a:pt x="224" y="89"/>
                        </a:lnTo>
                        <a:lnTo>
                          <a:pt x="243" y="92"/>
                        </a:lnTo>
                        <a:lnTo>
                          <a:pt x="264" y="94"/>
                        </a:lnTo>
                        <a:lnTo>
                          <a:pt x="285" y="96"/>
                        </a:lnTo>
                        <a:lnTo>
                          <a:pt x="304" y="100"/>
                        </a:lnTo>
                        <a:lnTo>
                          <a:pt x="324" y="104"/>
                        </a:lnTo>
                        <a:lnTo>
                          <a:pt x="342" y="109"/>
                        </a:lnTo>
                        <a:lnTo>
                          <a:pt x="359" y="114"/>
                        </a:lnTo>
                        <a:lnTo>
                          <a:pt x="372" y="119"/>
                        </a:lnTo>
                        <a:lnTo>
                          <a:pt x="383" y="125"/>
                        </a:lnTo>
                        <a:lnTo>
                          <a:pt x="380" y="125"/>
                        </a:lnTo>
                        <a:lnTo>
                          <a:pt x="375" y="125"/>
                        </a:lnTo>
                        <a:lnTo>
                          <a:pt x="367" y="124"/>
                        </a:lnTo>
                        <a:lnTo>
                          <a:pt x="355" y="124"/>
                        </a:lnTo>
                        <a:lnTo>
                          <a:pt x="340" y="124"/>
                        </a:lnTo>
                        <a:lnTo>
                          <a:pt x="324" y="123"/>
                        </a:lnTo>
                        <a:lnTo>
                          <a:pt x="307" y="123"/>
                        </a:lnTo>
                        <a:lnTo>
                          <a:pt x="287" y="123"/>
                        </a:lnTo>
                        <a:lnTo>
                          <a:pt x="267" y="123"/>
                        </a:lnTo>
                        <a:lnTo>
                          <a:pt x="247" y="123"/>
                        </a:lnTo>
                        <a:lnTo>
                          <a:pt x="226" y="124"/>
                        </a:lnTo>
                        <a:lnTo>
                          <a:pt x="206" y="125"/>
                        </a:lnTo>
                        <a:lnTo>
                          <a:pt x="187" y="126"/>
                        </a:lnTo>
                        <a:lnTo>
                          <a:pt x="168" y="127"/>
                        </a:lnTo>
                        <a:lnTo>
                          <a:pt x="151" y="130"/>
                        </a:lnTo>
                        <a:lnTo>
                          <a:pt x="136" y="133"/>
                        </a:lnTo>
                        <a:lnTo>
                          <a:pt x="138" y="133"/>
                        </a:lnTo>
                        <a:lnTo>
                          <a:pt x="144" y="134"/>
                        </a:lnTo>
                        <a:lnTo>
                          <a:pt x="152" y="134"/>
                        </a:lnTo>
                        <a:lnTo>
                          <a:pt x="164" y="136"/>
                        </a:lnTo>
                        <a:lnTo>
                          <a:pt x="178" y="137"/>
                        </a:lnTo>
                        <a:lnTo>
                          <a:pt x="193" y="139"/>
                        </a:lnTo>
                        <a:lnTo>
                          <a:pt x="210" y="140"/>
                        </a:lnTo>
                        <a:lnTo>
                          <a:pt x="228" y="142"/>
                        </a:lnTo>
                        <a:lnTo>
                          <a:pt x="247" y="145"/>
                        </a:lnTo>
                        <a:lnTo>
                          <a:pt x="265" y="147"/>
                        </a:lnTo>
                        <a:lnTo>
                          <a:pt x="282" y="149"/>
                        </a:lnTo>
                        <a:lnTo>
                          <a:pt x="300" y="152"/>
                        </a:lnTo>
                        <a:lnTo>
                          <a:pt x="316" y="154"/>
                        </a:lnTo>
                        <a:lnTo>
                          <a:pt x="330" y="157"/>
                        </a:lnTo>
                        <a:lnTo>
                          <a:pt x="342" y="160"/>
                        </a:lnTo>
                        <a:lnTo>
                          <a:pt x="352" y="163"/>
                        </a:lnTo>
                        <a:lnTo>
                          <a:pt x="349" y="163"/>
                        </a:lnTo>
                        <a:lnTo>
                          <a:pt x="344" y="163"/>
                        </a:lnTo>
                        <a:lnTo>
                          <a:pt x="335" y="164"/>
                        </a:lnTo>
                        <a:lnTo>
                          <a:pt x="324" y="164"/>
                        </a:lnTo>
                        <a:lnTo>
                          <a:pt x="310" y="165"/>
                        </a:lnTo>
                        <a:lnTo>
                          <a:pt x="295" y="167"/>
                        </a:lnTo>
                        <a:lnTo>
                          <a:pt x="278" y="168"/>
                        </a:lnTo>
                        <a:lnTo>
                          <a:pt x="261" y="169"/>
                        </a:lnTo>
                        <a:lnTo>
                          <a:pt x="242" y="170"/>
                        </a:lnTo>
                        <a:lnTo>
                          <a:pt x="224" y="171"/>
                        </a:lnTo>
                        <a:lnTo>
                          <a:pt x="206" y="174"/>
                        </a:lnTo>
                        <a:lnTo>
                          <a:pt x="190" y="175"/>
                        </a:lnTo>
                        <a:lnTo>
                          <a:pt x="174" y="177"/>
                        </a:lnTo>
                        <a:lnTo>
                          <a:pt x="161" y="178"/>
                        </a:lnTo>
                        <a:lnTo>
                          <a:pt x="150" y="180"/>
                        </a:lnTo>
                        <a:lnTo>
                          <a:pt x="142" y="183"/>
                        </a:lnTo>
                        <a:lnTo>
                          <a:pt x="146" y="183"/>
                        </a:lnTo>
                        <a:lnTo>
                          <a:pt x="157" y="184"/>
                        </a:lnTo>
                        <a:lnTo>
                          <a:pt x="174" y="186"/>
                        </a:lnTo>
                        <a:lnTo>
                          <a:pt x="195" y="190"/>
                        </a:lnTo>
                        <a:lnTo>
                          <a:pt x="219" y="193"/>
                        </a:lnTo>
                        <a:lnTo>
                          <a:pt x="243" y="199"/>
                        </a:lnTo>
                        <a:lnTo>
                          <a:pt x="267" y="206"/>
                        </a:lnTo>
                        <a:lnTo>
                          <a:pt x="289" y="214"/>
                        </a:lnTo>
                        <a:lnTo>
                          <a:pt x="286" y="214"/>
                        </a:lnTo>
                        <a:lnTo>
                          <a:pt x="276" y="215"/>
                        </a:lnTo>
                        <a:lnTo>
                          <a:pt x="259" y="216"/>
                        </a:lnTo>
                        <a:lnTo>
                          <a:pt x="241" y="217"/>
                        </a:lnTo>
                        <a:lnTo>
                          <a:pt x="220" y="218"/>
                        </a:lnTo>
                        <a:lnTo>
                          <a:pt x="199" y="221"/>
                        </a:lnTo>
                        <a:lnTo>
                          <a:pt x="179" y="224"/>
                        </a:lnTo>
                        <a:lnTo>
                          <a:pt x="161" y="227"/>
                        </a:lnTo>
                        <a:lnTo>
                          <a:pt x="165" y="227"/>
                        </a:lnTo>
                        <a:lnTo>
                          <a:pt x="174" y="229"/>
                        </a:lnTo>
                        <a:lnTo>
                          <a:pt x="188" y="230"/>
                        </a:lnTo>
                        <a:lnTo>
                          <a:pt x="204" y="233"/>
                        </a:lnTo>
                        <a:lnTo>
                          <a:pt x="221" y="237"/>
                        </a:lnTo>
                        <a:lnTo>
                          <a:pt x="239" y="240"/>
                        </a:lnTo>
                        <a:lnTo>
                          <a:pt x="254" y="245"/>
                        </a:lnTo>
                        <a:lnTo>
                          <a:pt x="265" y="250"/>
                        </a:lnTo>
                        <a:lnTo>
                          <a:pt x="262" y="251"/>
                        </a:lnTo>
                        <a:lnTo>
                          <a:pt x="254" y="253"/>
                        </a:lnTo>
                        <a:lnTo>
                          <a:pt x="241" y="256"/>
                        </a:lnTo>
                        <a:lnTo>
                          <a:pt x="224" y="260"/>
                        </a:lnTo>
                        <a:lnTo>
                          <a:pt x="203" y="263"/>
                        </a:lnTo>
                        <a:lnTo>
                          <a:pt x="181" y="265"/>
                        </a:lnTo>
                        <a:lnTo>
                          <a:pt x="157" y="265"/>
                        </a:lnTo>
                        <a:lnTo>
                          <a:pt x="132" y="262"/>
                        </a:lnTo>
                        <a:lnTo>
                          <a:pt x="107" y="255"/>
                        </a:lnTo>
                        <a:lnTo>
                          <a:pt x="83" y="246"/>
                        </a:lnTo>
                        <a:lnTo>
                          <a:pt x="60" y="231"/>
                        </a:lnTo>
                        <a:lnTo>
                          <a:pt x="40" y="212"/>
                        </a:lnTo>
                        <a:lnTo>
                          <a:pt x="23" y="185"/>
                        </a:lnTo>
                        <a:lnTo>
                          <a:pt x="11" y="153"/>
                        </a:lnTo>
                        <a:lnTo>
                          <a:pt x="2" y="112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grpSp>
          <p:nvGrpSpPr>
            <p:cNvPr id="135227" name="Group 59"/>
            <p:cNvGrpSpPr>
              <a:grpSpLocks/>
            </p:cNvGrpSpPr>
            <p:nvPr/>
          </p:nvGrpSpPr>
          <p:grpSpPr bwMode="auto">
            <a:xfrm>
              <a:off x="3648" y="1536"/>
              <a:ext cx="311" cy="610"/>
              <a:chOff x="-816" y="2736"/>
              <a:chExt cx="311" cy="610"/>
            </a:xfrm>
          </p:grpSpPr>
          <p:grpSp>
            <p:nvGrpSpPr>
              <p:cNvPr id="135228" name="Group 60"/>
              <p:cNvGrpSpPr>
                <a:grpSpLocks/>
              </p:cNvGrpSpPr>
              <p:nvPr/>
            </p:nvGrpSpPr>
            <p:grpSpPr bwMode="auto">
              <a:xfrm>
                <a:off x="-768" y="2928"/>
                <a:ext cx="213" cy="374"/>
                <a:chOff x="93" y="2882"/>
                <a:chExt cx="213" cy="374"/>
              </a:xfrm>
            </p:grpSpPr>
            <p:sp>
              <p:nvSpPr>
                <p:cNvPr id="135229" name="Freeform 61"/>
                <p:cNvSpPr>
                  <a:spLocks/>
                </p:cNvSpPr>
                <p:nvPr/>
              </p:nvSpPr>
              <p:spPr bwMode="auto">
                <a:xfrm>
                  <a:off x="100" y="2882"/>
                  <a:ext cx="206" cy="374"/>
                </a:xfrm>
                <a:custGeom>
                  <a:avLst/>
                  <a:gdLst/>
                  <a:ahLst/>
                  <a:cxnLst>
                    <a:cxn ang="0">
                      <a:pos x="92" y="11"/>
                    </a:cxn>
                    <a:cxn ang="0">
                      <a:pos x="314" y="0"/>
                    </a:cxn>
                    <a:cxn ang="0">
                      <a:pos x="299" y="262"/>
                    </a:cxn>
                    <a:cxn ang="0">
                      <a:pos x="401" y="355"/>
                    </a:cxn>
                    <a:cxn ang="0">
                      <a:pos x="367" y="425"/>
                    </a:cxn>
                    <a:cxn ang="0">
                      <a:pos x="348" y="534"/>
                    </a:cxn>
                    <a:cxn ang="0">
                      <a:pos x="411" y="728"/>
                    </a:cxn>
                    <a:cxn ang="0">
                      <a:pos x="253" y="747"/>
                    </a:cxn>
                    <a:cxn ang="0">
                      <a:pos x="236" y="615"/>
                    </a:cxn>
                    <a:cxn ang="0">
                      <a:pos x="160" y="680"/>
                    </a:cxn>
                    <a:cxn ang="0">
                      <a:pos x="0" y="625"/>
                    </a:cxn>
                    <a:cxn ang="0">
                      <a:pos x="0" y="431"/>
                    </a:cxn>
                    <a:cxn ang="0">
                      <a:pos x="97" y="298"/>
                    </a:cxn>
                    <a:cxn ang="0">
                      <a:pos x="92" y="11"/>
                    </a:cxn>
                    <a:cxn ang="0">
                      <a:pos x="92" y="11"/>
                    </a:cxn>
                  </a:cxnLst>
                  <a:rect l="0" t="0" r="r" b="b"/>
                  <a:pathLst>
                    <a:path w="411" h="747">
                      <a:moveTo>
                        <a:pt x="92" y="11"/>
                      </a:moveTo>
                      <a:lnTo>
                        <a:pt x="314" y="0"/>
                      </a:lnTo>
                      <a:lnTo>
                        <a:pt x="299" y="262"/>
                      </a:lnTo>
                      <a:lnTo>
                        <a:pt x="401" y="355"/>
                      </a:lnTo>
                      <a:lnTo>
                        <a:pt x="367" y="425"/>
                      </a:lnTo>
                      <a:lnTo>
                        <a:pt x="348" y="534"/>
                      </a:lnTo>
                      <a:lnTo>
                        <a:pt x="411" y="728"/>
                      </a:lnTo>
                      <a:lnTo>
                        <a:pt x="253" y="747"/>
                      </a:lnTo>
                      <a:lnTo>
                        <a:pt x="236" y="615"/>
                      </a:lnTo>
                      <a:lnTo>
                        <a:pt x="160" y="680"/>
                      </a:lnTo>
                      <a:lnTo>
                        <a:pt x="0" y="625"/>
                      </a:lnTo>
                      <a:lnTo>
                        <a:pt x="0" y="431"/>
                      </a:lnTo>
                      <a:lnTo>
                        <a:pt x="97" y="298"/>
                      </a:lnTo>
                      <a:lnTo>
                        <a:pt x="92" y="11"/>
                      </a:lnTo>
                      <a:lnTo>
                        <a:pt x="92" y="11"/>
                      </a:lnTo>
                      <a:close/>
                    </a:path>
                  </a:pathLst>
                </a:custGeom>
                <a:solidFill>
                  <a:srgbClr val="FFC7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30" name="Freeform 62"/>
                <p:cNvSpPr>
                  <a:spLocks/>
                </p:cNvSpPr>
                <p:nvPr/>
              </p:nvSpPr>
              <p:spPr bwMode="auto">
                <a:xfrm>
                  <a:off x="93" y="2888"/>
                  <a:ext cx="191" cy="351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348" y="9"/>
                    </a:cxn>
                    <a:cxn ang="0">
                      <a:pos x="314" y="251"/>
                    </a:cxn>
                    <a:cxn ang="0">
                      <a:pos x="245" y="203"/>
                    </a:cxn>
                    <a:cxn ang="0">
                      <a:pos x="169" y="241"/>
                    </a:cxn>
                    <a:cxn ang="0">
                      <a:pos x="200" y="344"/>
                    </a:cxn>
                    <a:cxn ang="0">
                      <a:pos x="152" y="388"/>
                    </a:cxn>
                    <a:cxn ang="0">
                      <a:pos x="103" y="426"/>
                    </a:cxn>
                    <a:cxn ang="0">
                      <a:pos x="112" y="458"/>
                    </a:cxn>
                    <a:cxn ang="0">
                      <a:pos x="150" y="481"/>
                    </a:cxn>
                    <a:cxn ang="0">
                      <a:pos x="209" y="477"/>
                    </a:cxn>
                    <a:cxn ang="0">
                      <a:pos x="240" y="437"/>
                    </a:cxn>
                    <a:cxn ang="0">
                      <a:pos x="266" y="441"/>
                    </a:cxn>
                    <a:cxn ang="0">
                      <a:pos x="291" y="604"/>
                    </a:cxn>
                    <a:cxn ang="0">
                      <a:pos x="325" y="559"/>
                    </a:cxn>
                    <a:cxn ang="0">
                      <a:pos x="363" y="523"/>
                    </a:cxn>
                    <a:cxn ang="0">
                      <a:pos x="382" y="686"/>
                    </a:cxn>
                    <a:cxn ang="0">
                      <a:pos x="295" y="701"/>
                    </a:cxn>
                    <a:cxn ang="0">
                      <a:pos x="238" y="639"/>
                    </a:cxn>
                    <a:cxn ang="0">
                      <a:pos x="160" y="692"/>
                    </a:cxn>
                    <a:cxn ang="0">
                      <a:pos x="53" y="629"/>
                    </a:cxn>
                    <a:cxn ang="0">
                      <a:pos x="0" y="392"/>
                    </a:cxn>
                    <a:cxn ang="0">
                      <a:pos x="112" y="287"/>
                    </a:cxn>
                    <a:cxn ang="0">
                      <a:pos x="107" y="0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382" h="701">
                      <a:moveTo>
                        <a:pt x="107" y="0"/>
                      </a:moveTo>
                      <a:lnTo>
                        <a:pt x="348" y="9"/>
                      </a:lnTo>
                      <a:lnTo>
                        <a:pt x="314" y="251"/>
                      </a:lnTo>
                      <a:lnTo>
                        <a:pt x="245" y="203"/>
                      </a:lnTo>
                      <a:lnTo>
                        <a:pt x="169" y="241"/>
                      </a:lnTo>
                      <a:lnTo>
                        <a:pt x="200" y="344"/>
                      </a:lnTo>
                      <a:lnTo>
                        <a:pt x="152" y="388"/>
                      </a:lnTo>
                      <a:lnTo>
                        <a:pt x="103" y="426"/>
                      </a:lnTo>
                      <a:lnTo>
                        <a:pt x="112" y="458"/>
                      </a:lnTo>
                      <a:lnTo>
                        <a:pt x="150" y="481"/>
                      </a:lnTo>
                      <a:lnTo>
                        <a:pt x="209" y="477"/>
                      </a:lnTo>
                      <a:lnTo>
                        <a:pt x="240" y="437"/>
                      </a:lnTo>
                      <a:lnTo>
                        <a:pt x="266" y="441"/>
                      </a:lnTo>
                      <a:lnTo>
                        <a:pt x="291" y="604"/>
                      </a:lnTo>
                      <a:lnTo>
                        <a:pt x="325" y="559"/>
                      </a:lnTo>
                      <a:lnTo>
                        <a:pt x="363" y="523"/>
                      </a:lnTo>
                      <a:lnTo>
                        <a:pt x="382" y="686"/>
                      </a:lnTo>
                      <a:lnTo>
                        <a:pt x="295" y="701"/>
                      </a:lnTo>
                      <a:lnTo>
                        <a:pt x="238" y="639"/>
                      </a:lnTo>
                      <a:lnTo>
                        <a:pt x="160" y="692"/>
                      </a:lnTo>
                      <a:lnTo>
                        <a:pt x="53" y="629"/>
                      </a:lnTo>
                      <a:lnTo>
                        <a:pt x="0" y="392"/>
                      </a:lnTo>
                      <a:lnTo>
                        <a:pt x="112" y="287"/>
                      </a:lnTo>
                      <a:lnTo>
                        <a:pt x="107" y="0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E8967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35231" name="Freeform 63"/>
              <p:cNvSpPr>
                <a:spLocks/>
              </p:cNvSpPr>
              <p:nvPr/>
            </p:nvSpPr>
            <p:spPr bwMode="auto">
              <a:xfrm>
                <a:off x="-816" y="2736"/>
                <a:ext cx="310" cy="579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521" y="0"/>
                  </a:cxn>
                  <a:cxn ang="0">
                    <a:pos x="620" y="50"/>
                  </a:cxn>
                  <a:cxn ang="0">
                    <a:pos x="549" y="411"/>
                  </a:cxn>
                  <a:cxn ang="0">
                    <a:pos x="458" y="443"/>
                  </a:cxn>
                  <a:cxn ang="0">
                    <a:pos x="428" y="732"/>
                  </a:cxn>
                  <a:cxn ang="0">
                    <a:pos x="382" y="698"/>
                  </a:cxn>
                  <a:cxn ang="0">
                    <a:pos x="382" y="411"/>
                  </a:cxn>
                  <a:cxn ang="0">
                    <a:pos x="521" y="354"/>
                  </a:cxn>
                  <a:cxn ang="0">
                    <a:pos x="566" y="99"/>
                  </a:cxn>
                  <a:cxn ang="0">
                    <a:pos x="68" y="99"/>
                  </a:cxn>
                  <a:cxn ang="0">
                    <a:pos x="137" y="346"/>
                  </a:cxn>
                  <a:cxn ang="0">
                    <a:pos x="251" y="419"/>
                  </a:cxn>
                  <a:cxn ang="0">
                    <a:pos x="205" y="485"/>
                  </a:cxn>
                  <a:cxn ang="0">
                    <a:pos x="243" y="723"/>
                  </a:cxn>
                  <a:cxn ang="0">
                    <a:pos x="160" y="839"/>
                  </a:cxn>
                  <a:cxn ang="0">
                    <a:pos x="143" y="913"/>
                  </a:cxn>
                  <a:cxn ang="0">
                    <a:pos x="203" y="930"/>
                  </a:cxn>
                  <a:cxn ang="0">
                    <a:pos x="211" y="1071"/>
                  </a:cxn>
                  <a:cxn ang="0">
                    <a:pos x="266" y="1099"/>
                  </a:cxn>
                  <a:cxn ang="0">
                    <a:pos x="348" y="981"/>
                  </a:cxn>
                  <a:cxn ang="0">
                    <a:pos x="382" y="1109"/>
                  </a:cxn>
                  <a:cxn ang="0">
                    <a:pos x="321" y="1109"/>
                  </a:cxn>
                  <a:cxn ang="0">
                    <a:pos x="276" y="1158"/>
                  </a:cxn>
                  <a:cxn ang="0">
                    <a:pos x="160" y="1109"/>
                  </a:cxn>
                  <a:cxn ang="0">
                    <a:pos x="99" y="1069"/>
                  </a:cxn>
                  <a:cxn ang="0">
                    <a:pos x="91" y="822"/>
                  </a:cxn>
                  <a:cxn ang="0">
                    <a:pos x="182" y="708"/>
                  </a:cxn>
                  <a:cxn ang="0">
                    <a:pos x="167" y="436"/>
                  </a:cxn>
                  <a:cxn ang="0">
                    <a:pos x="99" y="428"/>
                  </a:cxn>
                  <a:cxn ang="0">
                    <a:pos x="0" y="42"/>
                  </a:cxn>
                  <a:cxn ang="0">
                    <a:pos x="106" y="0"/>
                  </a:cxn>
                  <a:cxn ang="0">
                    <a:pos x="106" y="0"/>
                  </a:cxn>
                </a:cxnLst>
                <a:rect l="0" t="0" r="r" b="b"/>
                <a:pathLst>
                  <a:path w="620" h="1158">
                    <a:moveTo>
                      <a:pt x="106" y="0"/>
                    </a:moveTo>
                    <a:lnTo>
                      <a:pt x="521" y="0"/>
                    </a:lnTo>
                    <a:lnTo>
                      <a:pt x="620" y="50"/>
                    </a:lnTo>
                    <a:lnTo>
                      <a:pt x="549" y="411"/>
                    </a:lnTo>
                    <a:lnTo>
                      <a:pt x="458" y="443"/>
                    </a:lnTo>
                    <a:lnTo>
                      <a:pt x="428" y="732"/>
                    </a:lnTo>
                    <a:lnTo>
                      <a:pt x="382" y="698"/>
                    </a:lnTo>
                    <a:lnTo>
                      <a:pt x="382" y="411"/>
                    </a:lnTo>
                    <a:lnTo>
                      <a:pt x="521" y="354"/>
                    </a:lnTo>
                    <a:lnTo>
                      <a:pt x="566" y="99"/>
                    </a:lnTo>
                    <a:lnTo>
                      <a:pt x="68" y="99"/>
                    </a:lnTo>
                    <a:lnTo>
                      <a:pt x="137" y="346"/>
                    </a:lnTo>
                    <a:lnTo>
                      <a:pt x="251" y="419"/>
                    </a:lnTo>
                    <a:lnTo>
                      <a:pt x="205" y="485"/>
                    </a:lnTo>
                    <a:lnTo>
                      <a:pt x="243" y="723"/>
                    </a:lnTo>
                    <a:lnTo>
                      <a:pt x="160" y="839"/>
                    </a:lnTo>
                    <a:lnTo>
                      <a:pt x="143" y="913"/>
                    </a:lnTo>
                    <a:lnTo>
                      <a:pt x="203" y="930"/>
                    </a:lnTo>
                    <a:lnTo>
                      <a:pt x="211" y="1071"/>
                    </a:lnTo>
                    <a:lnTo>
                      <a:pt x="266" y="1099"/>
                    </a:lnTo>
                    <a:lnTo>
                      <a:pt x="348" y="981"/>
                    </a:lnTo>
                    <a:lnTo>
                      <a:pt x="382" y="1109"/>
                    </a:lnTo>
                    <a:lnTo>
                      <a:pt x="321" y="1109"/>
                    </a:lnTo>
                    <a:lnTo>
                      <a:pt x="276" y="1158"/>
                    </a:lnTo>
                    <a:lnTo>
                      <a:pt x="160" y="1109"/>
                    </a:lnTo>
                    <a:lnTo>
                      <a:pt x="99" y="1069"/>
                    </a:lnTo>
                    <a:lnTo>
                      <a:pt x="91" y="822"/>
                    </a:lnTo>
                    <a:lnTo>
                      <a:pt x="182" y="708"/>
                    </a:lnTo>
                    <a:lnTo>
                      <a:pt x="167" y="436"/>
                    </a:lnTo>
                    <a:lnTo>
                      <a:pt x="99" y="428"/>
                    </a:lnTo>
                    <a:lnTo>
                      <a:pt x="0" y="42"/>
                    </a:lnTo>
                    <a:lnTo>
                      <a:pt x="106" y="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32" name="Freeform 64"/>
              <p:cNvSpPr>
                <a:spLocks/>
              </p:cNvSpPr>
              <p:nvPr/>
            </p:nvSpPr>
            <p:spPr bwMode="auto">
              <a:xfrm>
                <a:off x="-624" y="3072"/>
                <a:ext cx="119" cy="27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07" y="99"/>
                  </a:cxn>
                  <a:cxn ang="0">
                    <a:pos x="237" y="221"/>
                  </a:cxn>
                  <a:cxn ang="0">
                    <a:pos x="182" y="213"/>
                  </a:cxn>
                  <a:cxn ang="0">
                    <a:pos x="144" y="337"/>
                  </a:cxn>
                  <a:cxn ang="0">
                    <a:pos x="207" y="483"/>
                  </a:cxn>
                  <a:cxn ang="0">
                    <a:pos x="144" y="550"/>
                  </a:cxn>
                  <a:cxn ang="0">
                    <a:pos x="30" y="533"/>
                  </a:cxn>
                  <a:cxn ang="0">
                    <a:pos x="0" y="436"/>
                  </a:cxn>
                  <a:cxn ang="0">
                    <a:pos x="23" y="287"/>
                  </a:cxn>
                  <a:cxn ang="0">
                    <a:pos x="53" y="476"/>
                  </a:cxn>
                  <a:cxn ang="0">
                    <a:pos x="144" y="483"/>
                  </a:cxn>
                  <a:cxn ang="0">
                    <a:pos x="91" y="352"/>
                  </a:cxn>
                  <a:cxn ang="0">
                    <a:pos x="106" y="189"/>
                  </a:cxn>
                  <a:cxn ang="0">
                    <a:pos x="152" y="139"/>
                  </a:cxn>
                  <a:cxn ang="0">
                    <a:pos x="53" y="65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237" h="550">
                    <a:moveTo>
                      <a:pt x="7" y="0"/>
                    </a:moveTo>
                    <a:lnTo>
                      <a:pt x="207" y="99"/>
                    </a:lnTo>
                    <a:lnTo>
                      <a:pt x="237" y="221"/>
                    </a:lnTo>
                    <a:lnTo>
                      <a:pt x="182" y="213"/>
                    </a:lnTo>
                    <a:lnTo>
                      <a:pt x="144" y="337"/>
                    </a:lnTo>
                    <a:lnTo>
                      <a:pt x="207" y="483"/>
                    </a:lnTo>
                    <a:lnTo>
                      <a:pt x="144" y="550"/>
                    </a:lnTo>
                    <a:lnTo>
                      <a:pt x="30" y="533"/>
                    </a:lnTo>
                    <a:lnTo>
                      <a:pt x="0" y="436"/>
                    </a:lnTo>
                    <a:lnTo>
                      <a:pt x="23" y="287"/>
                    </a:lnTo>
                    <a:lnTo>
                      <a:pt x="53" y="476"/>
                    </a:lnTo>
                    <a:lnTo>
                      <a:pt x="144" y="483"/>
                    </a:lnTo>
                    <a:lnTo>
                      <a:pt x="91" y="352"/>
                    </a:lnTo>
                    <a:lnTo>
                      <a:pt x="106" y="189"/>
                    </a:lnTo>
                    <a:lnTo>
                      <a:pt x="152" y="139"/>
                    </a:lnTo>
                    <a:lnTo>
                      <a:pt x="53" y="65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33" name="Freeform 65"/>
              <p:cNvSpPr>
                <a:spLocks/>
              </p:cNvSpPr>
              <p:nvPr/>
            </p:nvSpPr>
            <p:spPr bwMode="auto">
              <a:xfrm>
                <a:off x="-782" y="2786"/>
                <a:ext cx="214" cy="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7"/>
                  </a:cxn>
                  <a:cxn ang="0">
                    <a:pos x="276" y="82"/>
                  </a:cxn>
                  <a:cxn ang="0">
                    <a:pos x="337" y="223"/>
                  </a:cxn>
                  <a:cxn ang="0">
                    <a:pos x="428" y="295"/>
                  </a:cxn>
                  <a:cxn ang="0">
                    <a:pos x="352" y="320"/>
                  </a:cxn>
                  <a:cxn ang="0">
                    <a:pos x="329" y="394"/>
                  </a:cxn>
                  <a:cxn ang="0">
                    <a:pos x="238" y="403"/>
                  </a:cxn>
                  <a:cxn ang="0">
                    <a:pos x="152" y="525"/>
                  </a:cxn>
                  <a:cxn ang="0">
                    <a:pos x="99" y="337"/>
                  </a:cxn>
                  <a:cxn ang="0">
                    <a:pos x="69" y="247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8" h="525">
                    <a:moveTo>
                      <a:pt x="0" y="0"/>
                    </a:moveTo>
                    <a:lnTo>
                      <a:pt x="122" y="67"/>
                    </a:lnTo>
                    <a:lnTo>
                      <a:pt x="276" y="82"/>
                    </a:lnTo>
                    <a:lnTo>
                      <a:pt x="337" y="223"/>
                    </a:lnTo>
                    <a:lnTo>
                      <a:pt x="428" y="295"/>
                    </a:lnTo>
                    <a:lnTo>
                      <a:pt x="352" y="320"/>
                    </a:lnTo>
                    <a:lnTo>
                      <a:pt x="329" y="394"/>
                    </a:lnTo>
                    <a:lnTo>
                      <a:pt x="238" y="403"/>
                    </a:lnTo>
                    <a:lnTo>
                      <a:pt x="152" y="525"/>
                    </a:lnTo>
                    <a:lnTo>
                      <a:pt x="99" y="337"/>
                    </a:lnTo>
                    <a:lnTo>
                      <a:pt x="69" y="24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35234" name="Rectangle 6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38200"/>
          </a:xfrm>
        </p:spPr>
        <p:txBody>
          <a:bodyPr/>
          <a:lstStyle/>
          <a:p>
            <a:r>
              <a:rPr lang="es-ES_tradnl"/>
              <a:t>Por Qué Agentes?</a:t>
            </a:r>
            <a:endParaRPr lang="es-ES"/>
          </a:p>
        </p:txBody>
      </p:sp>
      <p:sp>
        <p:nvSpPr>
          <p:cNvPr id="135235" name="Rectangle 67"/>
          <p:cNvSpPr>
            <a:spLocks noChangeArrowheads="1"/>
          </p:cNvSpPr>
          <p:nvPr/>
        </p:nvSpPr>
        <p:spPr bwMode="auto">
          <a:xfrm>
            <a:off x="931863" y="1219200"/>
            <a:ext cx="2895600" cy="533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Entidad Autónoma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245" name="Rectangle 77"/>
          <p:cNvSpPr>
            <a:spLocks noChangeArrowheads="1"/>
          </p:cNvSpPr>
          <p:nvPr/>
        </p:nvSpPr>
        <p:spPr bwMode="auto">
          <a:xfrm>
            <a:off x="6477000" y="1981200"/>
            <a:ext cx="2209800" cy="4572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Recursos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5246" name="Group 78"/>
          <p:cNvGrpSpPr>
            <a:grpSpLocks/>
          </p:cNvGrpSpPr>
          <p:nvPr/>
        </p:nvGrpSpPr>
        <p:grpSpPr bwMode="auto">
          <a:xfrm>
            <a:off x="2362200" y="5638800"/>
            <a:ext cx="838200" cy="990600"/>
            <a:chOff x="1392" y="3120"/>
            <a:chExt cx="864" cy="864"/>
          </a:xfrm>
        </p:grpSpPr>
        <p:sp>
          <p:nvSpPr>
            <p:cNvPr id="135247" name="Freeform 79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35248" name="Group 80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35249" name="Freeform 81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50" name="Freeform 82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51" name="Freeform 83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35252" name="Group 84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35253" name="Freeform 85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54" name="Freeform 86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55" name="Freeform 87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35256" name="Group 88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35257" name="Freeform 89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35258" name="Group 90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35259" name="Freeform 91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5260" name="Freeform 92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5261" name="Freeform 93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35262" name="Freeform 94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135263" name="Group 95"/>
          <p:cNvGrpSpPr>
            <a:grpSpLocks/>
          </p:cNvGrpSpPr>
          <p:nvPr/>
        </p:nvGrpSpPr>
        <p:grpSpPr bwMode="auto">
          <a:xfrm>
            <a:off x="1981200" y="5410200"/>
            <a:ext cx="914400" cy="914400"/>
            <a:chOff x="1392" y="3120"/>
            <a:chExt cx="864" cy="864"/>
          </a:xfrm>
        </p:grpSpPr>
        <p:sp>
          <p:nvSpPr>
            <p:cNvPr id="135264" name="Freeform 96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35265" name="Group 97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35266" name="Freeform 98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67" name="Freeform 99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68" name="Freeform 100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35269" name="Group 101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35270" name="Freeform 102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71" name="Freeform 103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72" name="Freeform 104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35273" name="Group 105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35274" name="Freeform 106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35275" name="Group 107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35276" name="Freeform 108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5277" name="Freeform 109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5278" name="Freeform 110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35279" name="Freeform 111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135280" name="Group 112"/>
          <p:cNvGrpSpPr>
            <a:grpSpLocks/>
          </p:cNvGrpSpPr>
          <p:nvPr/>
        </p:nvGrpSpPr>
        <p:grpSpPr bwMode="auto">
          <a:xfrm>
            <a:off x="1600200" y="5638800"/>
            <a:ext cx="914400" cy="990600"/>
            <a:chOff x="1392" y="3120"/>
            <a:chExt cx="864" cy="864"/>
          </a:xfrm>
        </p:grpSpPr>
        <p:sp>
          <p:nvSpPr>
            <p:cNvPr id="135281" name="Freeform 113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35282" name="Group 114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35283" name="Freeform 115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84" name="Freeform 116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85" name="Freeform 117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35286" name="Group 118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35287" name="Freeform 119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88" name="Freeform 120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89" name="Freeform 121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35290" name="Group 122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35291" name="Freeform 123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35292" name="Group 124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35293" name="Freeform 125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5294" name="Freeform 126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5295" name="Freeform 127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35296" name="Freeform 128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135297" name="Rectangle 129"/>
          <p:cNvSpPr>
            <a:spLocks noChangeArrowheads="1"/>
          </p:cNvSpPr>
          <p:nvPr/>
        </p:nvSpPr>
        <p:spPr bwMode="auto">
          <a:xfrm>
            <a:off x="5486400" y="1143000"/>
            <a:ext cx="457200" cy="2971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</a:p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300" name="Rectangle 132"/>
          <p:cNvSpPr>
            <a:spLocks noChangeArrowheads="1"/>
          </p:cNvSpPr>
          <p:nvPr/>
        </p:nvSpPr>
        <p:spPr bwMode="auto">
          <a:xfrm>
            <a:off x="931863" y="3733800"/>
            <a:ext cx="2895600" cy="533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Entidad Racional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301" name="Freeform 133"/>
          <p:cNvSpPr>
            <a:spLocks/>
          </p:cNvSpPr>
          <p:nvPr/>
        </p:nvSpPr>
        <p:spPr bwMode="auto">
          <a:xfrm>
            <a:off x="4038600" y="2462213"/>
            <a:ext cx="1066800" cy="485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9" y="6"/>
              </a:cxn>
              <a:cxn ang="0">
                <a:pos x="861" y="40"/>
              </a:cxn>
              <a:cxn ang="0">
                <a:pos x="1039" y="98"/>
              </a:cxn>
              <a:cxn ang="0">
                <a:pos x="1210" y="186"/>
              </a:cxn>
              <a:cxn ang="0">
                <a:pos x="1334" y="288"/>
              </a:cxn>
              <a:cxn ang="0">
                <a:pos x="1438" y="432"/>
              </a:cxn>
              <a:cxn ang="0">
                <a:pos x="1489" y="546"/>
              </a:cxn>
              <a:cxn ang="0">
                <a:pos x="1567" y="625"/>
              </a:cxn>
              <a:cxn ang="0">
                <a:pos x="1681" y="679"/>
              </a:cxn>
              <a:cxn ang="0">
                <a:pos x="1805" y="687"/>
              </a:cxn>
              <a:cxn ang="0">
                <a:pos x="1902" y="665"/>
              </a:cxn>
              <a:cxn ang="0">
                <a:pos x="1932" y="496"/>
              </a:cxn>
              <a:cxn ang="0">
                <a:pos x="2406" y="1528"/>
              </a:cxn>
              <a:cxn ang="0">
                <a:pos x="2258" y="1433"/>
              </a:cxn>
              <a:cxn ang="0">
                <a:pos x="2155" y="1471"/>
              </a:cxn>
              <a:cxn ang="0">
                <a:pos x="2017" y="1500"/>
              </a:cxn>
              <a:cxn ang="0">
                <a:pos x="1883" y="1517"/>
              </a:cxn>
              <a:cxn ang="0">
                <a:pos x="1711" y="1516"/>
              </a:cxn>
              <a:cxn ang="0">
                <a:pos x="1531" y="1487"/>
              </a:cxn>
              <a:cxn ang="0">
                <a:pos x="1383" y="1444"/>
              </a:cxn>
              <a:cxn ang="0">
                <a:pos x="1258" y="1393"/>
              </a:cxn>
              <a:cxn ang="0">
                <a:pos x="1122" y="1321"/>
              </a:cxn>
              <a:cxn ang="0">
                <a:pos x="1014" y="1243"/>
              </a:cxn>
              <a:cxn ang="0">
                <a:pos x="912" y="1153"/>
              </a:cxn>
              <a:cxn ang="0">
                <a:pos x="831" y="1063"/>
              </a:cxn>
              <a:cxn ang="0">
                <a:pos x="764" y="999"/>
              </a:cxn>
              <a:cxn ang="0">
                <a:pos x="711" y="960"/>
              </a:cxn>
              <a:cxn ang="0">
                <a:pos x="636" y="916"/>
              </a:cxn>
              <a:cxn ang="0">
                <a:pos x="569" y="889"/>
              </a:cxn>
              <a:cxn ang="0">
                <a:pos x="468" y="859"/>
              </a:cxn>
              <a:cxn ang="0">
                <a:pos x="377" y="844"/>
              </a:cxn>
            </a:cxnLst>
            <a:rect l="0" t="0" r="r" b="b"/>
            <a:pathLst>
              <a:path w="2848" h="1528">
                <a:moveTo>
                  <a:pt x="0" y="848"/>
                </a:moveTo>
                <a:lnTo>
                  <a:pt x="0" y="0"/>
                </a:lnTo>
                <a:lnTo>
                  <a:pt x="594" y="0"/>
                </a:lnTo>
                <a:lnTo>
                  <a:pt x="669" y="6"/>
                </a:lnTo>
                <a:lnTo>
                  <a:pt x="746" y="17"/>
                </a:lnTo>
                <a:lnTo>
                  <a:pt x="861" y="40"/>
                </a:lnTo>
                <a:lnTo>
                  <a:pt x="954" y="67"/>
                </a:lnTo>
                <a:lnTo>
                  <a:pt x="1039" y="98"/>
                </a:lnTo>
                <a:lnTo>
                  <a:pt x="1137" y="143"/>
                </a:lnTo>
                <a:lnTo>
                  <a:pt x="1210" y="186"/>
                </a:lnTo>
                <a:lnTo>
                  <a:pt x="1270" y="230"/>
                </a:lnTo>
                <a:lnTo>
                  <a:pt x="1334" y="288"/>
                </a:lnTo>
                <a:lnTo>
                  <a:pt x="1397" y="356"/>
                </a:lnTo>
                <a:lnTo>
                  <a:pt x="1438" y="432"/>
                </a:lnTo>
                <a:lnTo>
                  <a:pt x="1458" y="479"/>
                </a:lnTo>
                <a:lnTo>
                  <a:pt x="1489" y="546"/>
                </a:lnTo>
                <a:lnTo>
                  <a:pt x="1529" y="591"/>
                </a:lnTo>
                <a:lnTo>
                  <a:pt x="1567" y="625"/>
                </a:lnTo>
                <a:lnTo>
                  <a:pt x="1614" y="653"/>
                </a:lnTo>
                <a:lnTo>
                  <a:pt x="1681" y="679"/>
                </a:lnTo>
                <a:lnTo>
                  <a:pt x="1749" y="687"/>
                </a:lnTo>
                <a:lnTo>
                  <a:pt x="1805" y="687"/>
                </a:lnTo>
                <a:lnTo>
                  <a:pt x="1853" y="679"/>
                </a:lnTo>
                <a:lnTo>
                  <a:pt x="1902" y="665"/>
                </a:lnTo>
                <a:lnTo>
                  <a:pt x="1992" y="625"/>
                </a:lnTo>
                <a:lnTo>
                  <a:pt x="1932" y="496"/>
                </a:lnTo>
                <a:lnTo>
                  <a:pt x="2848" y="743"/>
                </a:lnTo>
                <a:lnTo>
                  <a:pt x="2406" y="1528"/>
                </a:lnTo>
                <a:lnTo>
                  <a:pt x="2349" y="1398"/>
                </a:lnTo>
                <a:lnTo>
                  <a:pt x="2258" y="1433"/>
                </a:lnTo>
                <a:lnTo>
                  <a:pt x="2203" y="1454"/>
                </a:lnTo>
                <a:lnTo>
                  <a:pt x="2155" y="1471"/>
                </a:lnTo>
                <a:lnTo>
                  <a:pt x="2089" y="1483"/>
                </a:lnTo>
                <a:lnTo>
                  <a:pt x="2017" y="1500"/>
                </a:lnTo>
                <a:lnTo>
                  <a:pt x="1962" y="1510"/>
                </a:lnTo>
                <a:lnTo>
                  <a:pt x="1883" y="1517"/>
                </a:lnTo>
                <a:lnTo>
                  <a:pt x="1797" y="1517"/>
                </a:lnTo>
                <a:lnTo>
                  <a:pt x="1711" y="1516"/>
                </a:lnTo>
                <a:lnTo>
                  <a:pt x="1614" y="1500"/>
                </a:lnTo>
                <a:lnTo>
                  <a:pt x="1531" y="1487"/>
                </a:lnTo>
                <a:lnTo>
                  <a:pt x="1465" y="1471"/>
                </a:lnTo>
                <a:lnTo>
                  <a:pt x="1383" y="1444"/>
                </a:lnTo>
                <a:lnTo>
                  <a:pt x="1319" y="1420"/>
                </a:lnTo>
                <a:lnTo>
                  <a:pt x="1258" y="1393"/>
                </a:lnTo>
                <a:lnTo>
                  <a:pt x="1185" y="1355"/>
                </a:lnTo>
                <a:lnTo>
                  <a:pt x="1122" y="1321"/>
                </a:lnTo>
                <a:lnTo>
                  <a:pt x="1062" y="1279"/>
                </a:lnTo>
                <a:lnTo>
                  <a:pt x="1014" y="1243"/>
                </a:lnTo>
                <a:lnTo>
                  <a:pt x="965" y="1203"/>
                </a:lnTo>
                <a:lnTo>
                  <a:pt x="912" y="1153"/>
                </a:lnTo>
                <a:lnTo>
                  <a:pt x="873" y="1117"/>
                </a:lnTo>
                <a:lnTo>
                  <a:pt x="831" y="1063"/>
                </a:lnTo>
                <a:lnTo>
                  <a:pt x="800" y="1033"/>
                </a:lnTo>
                <a:lnTo>
                  <a:pt x="764" y="999"/>
                </a:lnTo>
                <a:lnTo>
                  <a:pt x="739" y="979"/>
                </a:lnTo>
                <a:lnTo>
                  <a:pt x="711" y="960"/>
                </a:lnTo>
                <a:lnTo>
                  <a:pt x="672" y="938"/>
                </a:lnTo>
                <a:lnTo>
                  <a:pt x="636" y="916"/>
                </a:lnTo>
                <a:lnTo>
                  <a:pt x="601" y="904"/>
                </a:lnTo>
                <a:lnTo>
                  <a:pt x="569" y="889"/>
                </a:lnTo>
                <a:lnTo>
                  <a:pt x="521" y="872"/>
                </a:lnTo>
                <a:lnTo>
                  <a:pt x="468" y="859"/>
                </a:lnTo>
                <a:lnTo>
                  <a:pt x="419" y="849"/>
                </a:lnTo>
                <a:lnTo>
                  <a:pt x="377" y="844"/>
                </a:lnTo>
                <a:lnTo>
                  <a:pt x="0" y="84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/>
          <a:p>
            <a:endParaRPr lang="es-ES"/>
          </a:p>
        </p:txBody>
      </p:sp>
      <p:sp>
        <p:nvSpPr>
          <p:cNvPr id="135302" name="Rectangle 134"/>
          <p:cNvSpPr>
            <a:spLocks noChangeArrowheads="1"/>
          </p:cNvSpPr>
          <p:nvPr/>
        </p:nvSpPr>
        <p:spPr bwMode="auto">
          <a:xfrm>
            <a:off x="6477000" y="1143000"/>
            <a:ext cx="2209800" cy="4572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Conocimiento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303" name="Rectangle 135"/>
          <p:cNvSpPr>
            <a:spLocks noChangeArrowheads="1"/>
          </p:cNvSpPr>
          <p:nvPr/>
        </p:nvSpPr>
        <p:spPr bwMode="auto">
          <a:xfrm>
            <a:off x="6477000" y="2819400"/>
            <a:ext cx="2209800" cy="4572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Habilidades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304" name="Rectangle 136"/>
          <p:cNvSpPr>
            <a:spLocks noChangeArrowheads="1"/>
          </p:cNvSpPr>
          <p:nvPr/>
        </p:nvSpPr>
        <p:spPr bwMode="auto">
          <a:xfrm>
            <a:off x="6477000" y="3657600"/>
            <a:ext cx="2209800" cy="4572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Conducta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306" name="Rectangle 138"/>
          <p:cNvSpPr>
            <a:spLocks noChangeArrowheads="1"/>
          </p:cNvSpPr>
          <p:nvPr/>
        </p:nvSpPr>
        <p:spPr bwMode="auto">
          <a:xfrm>
            <a:off x="931863" y="4724400"/>
            <a:ext cx="2895600" cy="533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Entidad Social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307" name="Freeform 139"/>
          <p:cNvSpPr>
            <a:spLocks/>
          </p:cNvSpPr>
          <p:nvPr/>
        </p:nvSpPr>
        <p:spPr bwMode="auto">
          <a:xfrm>
            <a:off x="4038600" y="5395913"/>
            <a:ext cx="1066800" cy="485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9" y="6"/>
              </a:cxn>
              <a:cxn ang="0">
                <a:pos x="861" y="40"/>
              </a:cxn>
              <a:cxn ang="0">
                <a:pos x="1039" y="98"/>
              </a:cxn>
              <a:cxn ang="0">
                <a:pos x="1210" y="186"/>
              </a:cxn>
              <a:cxn ang="0">
                <a:pos x="1334" y="288"/>
              </a:cxn>
              <a:cxn ang="0">
                <a:pos x="1438" y="432"/>
              </a:cxn>
              <a:cxn ang="0">
                <a:pos x="1489" y="546"/>
              </a:cxn>
              <a:cxn ang="0">
                <a:pos x="1567" y="625"/>
              </a:cxn>
              <a:cxn ang="0">
                <a:pos x="1681" y="679"/>
              </a:cxn>
              <a:cxn ang="0">
                <a:pos x="1805" y="687"/>
              </a:cxn>
              <a:cxn ang="0">
                <a:pos x="1902" y="665"/>
              </a:cxn>
              <a:cxn ang="0">
                <a:pos x="1932" y="496"/>
              </a:cxn>
              <a:cxn ang="0">
                <a:pos x="2406" y="1528"/>
              </a:cxn>
              <a:cxn ang="0">
                <a:pos x="2258" y="1433"/>
              </a:cxn>
              <a:cxn ang="0">
                <a:pos x="2155" y="1471"/>
              </a:cxn>
              <a:cxn ang="0">
                <a:pos x="2017" y="1500"/>
              </a:cxn>
              <a:cxn ang="0">
                <a:pos x="1883" y="1517"/>
              </a:cxn>
              <a:cxn ang="0">
                <a:pos x="1711" y="1516"/>
              </a:cxn>
              <a:cxn ang="0">
                <a:pos x="1531" y="1487"/>
              </a:cxn>
              <a:cxn ang="0">
                <a:pos x="1383" y="1444"/>
              </a:cxn>
              <a:cxn ang="0">
                <a:pos x="1258" y="1393"/>
              </a:cxn>
              <a:cxn ang="0">
                <a:pos x="1122" y="1321"/>
              </a:cxn>
              <a:cxn ang="0">
                <a:pos x="1014" y="1243"/>
              </a:cxn>
              <a:cxn ang="0">
                <a:pos x="912" y="1153"/>
              </a:cxn>
              <a:cxn ang="0">
                <a:pos x="831" y="1063"/>
              </a:cxn>
              <a:cxn ang="0">
                <a:pos x="764" y="999"/>
              </a:cxn>
              <a:cxn ang="0">
                <a:pos x="711" y="960"/>
              </a:cxn>
              <a:cxn ang="0">
                <a:pos x="636" y="916"/>
              </a:cxn>
              <a:cxn ang="0">
                <a:pos x="569" y="889"/>
              </a:cxn>
              <a:cxn ang="0">
                <a:pos x="468" y="859"/>
              </a:cxn>
              <a:cxn ang="0">
                <a:pos x="377" y="844"/>
              </a:cxn>
            </a:cxnLst>
            <a:rect l="0" t="0" r="r" b="b"/>
            <a:pathLst>
              <a:path w="2848" h="1528">
                <a:moveTo>
                  <a:pt x="0" y="848"/>
                </a:moveTo>
                <a:lnTo>
                  <a:pt x="0" y="0"/>
                </a:lnTo>
                <a:lnTo>
                  <a:pt x="594" y="0"/>
                </a:lnTo>
                <a:lnTo>
                  <a:pt x="669" y="6"/>
                </a:lnTo>
                <a:lnTo>
                  <a:pt x="746" y="17"/>
                </a:lnTo>
                <a:lnTo>
                  <a:pt x="861" y="40"/>
                </a:lnTo>
                <a:lnTo>
                  <a:pt x="954" y="67"/>
                </a:lnTo>
                <a:lnTo>
                  <a:pt x="1039" y="98"/>
                </a:lnTo>
                <a:lnTo>
                  <a:pt x="1137" y="143"/>
                </a:lnTo>
                <a:lnTo>
                  <a:pt x="1210" y="186"/>
                </a:lnTo>
                <a:lnTo>
                  <a:pt x="1270" y="230"/>
                </a:lnTo>
                <a:lnTo>
                  <a:pt x="1334" y="288"/>
                </a:lnTo>
                <a:lnTo>
                  <a:pt x="1397" y="356"/>
                </a:lnTo>
                <a:lnTo>
                  <a:pt x="1438" y="432"/>
                </a:lnTo>
                <a:lnTo>
                  <a:pt x="1458" y="479"/>
                </a:lnTo>
                <a:lnTo>
                  <a:pt x="1489" y="546"/>
                </a:lnTo>
                <a:lnTo>
                  <a:pt x="1529" y="591"/>
                </a:lnTo>
                <a:lnTo>
                  <a:pt x="1567" y="625"/>
                </a:lnTo>
                <a:lnTo>
                  <a:pt x="1614" y="653"/>
                </a:lnTo>
                <a:lnTo>
                  <a:pt x="1681" y="679"/>
                </a:lnTo>
                <a:lnTo>
                  <a:pt x="1749" y="687"/>
                </a:lnTo>
                <a:lnTo>
                  <a:pt x="1805" y="687"/>
                </a:lnTo>
                <a:lnTo>
                  <a:pt x="1853" y="679"/>
                </a:lnTo>
                <a:lnTo>
                  <a:pt x="1902" y="665"/>
                </a:lnTo>
                <a:lnTo>
                  <a:pt x="1992" y="625"/>
                </a:lnTo>
                <a:lnTo>
                  <a:pt x="1932" y="496"/>
                </a:lnTo>
                <a:lnTo>
                  <a:pt x="2848" y="743"/>
                </a:lnTo>
                <a:lnTo>
                  <a:pt x="2406" y="1528"/>
                </a:lnTo>
                <a:lnTo>
                  <a:pt x="2349" y="1398"/>
                </a:lnTo>
                <a:lnTo>
                  <a:pt x="2258" y="1433"/>
                </a:lnTo>
                <a:lnTo>
                  <a:pt x="2203" y="1454"/>
                </a:lnTo>
                <a:lnTo>
                  <a:pt x="2155" y="1471"/>
                </a:lnTo>
                <a:lnTo>
                  <a:pt x="2089" y="1483"/>
                </a:lnTo>
                <a:lnTo>
                  <a:pt x="2017" y="1500"/>
                </a:lnTo>
                <a:lnTo>
                  <a:pt x="1962" y="1510"/>
                </a:lnTo>
                <a:lnTo>
                  <a:pt x="1883" y="1517"/>
                </a:lnTo>
                <a:lnTo>
                  <a:pt x="1797" y="1517"/>
                </a:lnTo>
                <a:lnTo>
                  <a:pt x="1711" y="1516"/>
                </a:lnTo>
                <a:lnTo>
                  <a:pt x="1614" y="1500"/>
                </a:lnTo>
                <a:lnTo>
                  <a:pt x="1531" y="1487"/>
                </a:lnTo>
                <a:lnTo>
                  <a:pt x="1465" y="1471"/>
                </a:lnTo>
                <a:lnTo>
                  <a:pt x="1383" y="1444"/>
                </a:lnTo>
                <a:lnTo>
                  <a:pt x="1319" y="1420"/>
                </a:lnTo>
                <a:lnTo>
                  <a:pt x="1258" y="1393"/>
                </a:lnTo>
                <a:lnTo>
                  <a:pt x="1185" y="1355"/>
                </a:lnTo>
                <a:lnTo>
                  <a:pt x="1122" y="1321"/>
                </a:lnTo>
                <a:lnTo>
                  <a:pt x="1062" y="1279"/>
                </a:lnTo>
                <a:lnTo>
                  <a:pt x="1014" y="1243"/>
                </a:lnTo>
                <a:lnTo>
                  <a:pt x="965" y="1203"/>
                </a:lnTo>
                <a:lnTo>
                  <a:pt x="912" y="1153"/>
                </a:lnTo>
                <a:lnTo>
                  <a:pt x="873" y="1117"/>
                </a:lnTo>
                <a:lnTo>
                  <a:pt x="831" y="1063"/>
                </a:lnTo>
                <a:lnTo>
                  <a:pt x="800" y="1033"/>
                </a:lnTo>
                <a:lnTo>
                  <a:pt x="764" y="999"/>
                </a:lnTo>
                <a:lnTo>
                  <a:pt x="739" y="979"/>
                </a:lnTo>
                <a:lnTo>
                  <a:pt x="711" y="960"/>
                </a:lnTo>
                <a:lnTo>
                  <a:pt x="672" y="938"/>
                </a:lnTo>
                <a:lnTo>
                  <a:pt x="636" y="916"/>
                </a:lnTo>
                <a:lnTo>
                  <a:pt x="601" y="904"/>
                </a:lnTo>
                <a:lnTo>
                  <a:pt x="569" y="889"/>
                </a:lnTo>
                <a:lnTo>
                  <a:pt x="521" y="872"/>
                </a:lnTo>
                <a:lnTo>
                  <a:pt x="468" y="859"/>
                </a:lnTo>
                <a:lnTo>
                  <a:pt x="419" y="849"/>
                </a:lnTo>
                <a:lnTo>
                  <a:pt x="377" y="844"/>
                </a:lnTo>
                <a:lnTo>
                  <a:pt x="0" y="84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/>
          <a:p>
            <a:endParaRPr lang="es-ES"/>
          </a:p>
        </p:txBody>
      </p:sp>
      <p:sp>
        <p:nvSpPr>
          <p:cNvPr id="135308" name="Rectangle 140"/>
          <p:cNvSpPr>
            <a:spLocks noChangeArrowheads="1"/>
          </p:cNvSpPr>
          <p:nvPr/>
        </p:nvSpPr>
        <p:spPr bwMode="auto">
          <a:xfrm>
            <a:off x="5486400" y="4419600"/>
            <a:ext cx="457200" cy="2438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</a:pPr>
            <a:r>
              <a:rPr lang="es-E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pPr algn="ctr">
              <a:lnSpc>
                <a:spcPct val="80000"/>
              </a:lnSpc>
            </a:pPr>
            <a:r>
              <a:rPr lang="es-E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  <a:p>
            <a:pPr algn="ctr">
              <a:lnSpc>
                <a:spcPct val="80000"/>
              </a:lnSpc>
            </a:pPr>
            <a:r>
              <a:rPr lang="es-E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  <a:p>
            <a:pPr algn="ctr">
              <a:lnSpc>
                <a:spcPct val="80000"/>
              </a:lnSpc>
            </a:pPr>
            <a:r>
              <a:rPr lang="es-E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  <a:p>
            <a:pPr algn="ctr">
              <a:lnSpc>
                <a:spcPct val="80000"/>
              </a:lnSpc>
            </a:pPr>
            <a:r>
              <a:rPr lang="es-E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  <a:p>
            <a:pPr algn="ctr">
              <a:lnSpc>
                <a:spcPct val="80000"/>
              </a:lnSpc>
            </a:pPr>
            <a:r>
              <a:rPr lang="es-E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  <a:p>
            <a:pPr algn="ctr">
              <a:lnSpc>
                <a:spcPct val="80000"/>
              </a:lnSpc>
            </a:pPr>
            <a:r>
              <a:rPr lang="es-E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35309" name="Rectangle 141"/>
          <p:cNvSpPr>
            <a:spLocks noChangeArrowheads="1"/>
          </p:cNvSpPr>
          <p:nvPr/>
        </p:nvSpPr>
        <p:spPr bwMode="auto">
          <a:xfrm>
            <a:off x="6477000" y="5029200"/>
            <a:ext cx="2209800" cy="12192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Complejidad</a:t>
            </a:r>
          </a:p>
          <a:p>
            <a:pPr algn="ctr"/>
            <a:r>
              <a:rPr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Manejable !!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310" name="Rectangle 142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5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5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5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5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5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5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5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5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5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5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5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5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5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5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5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5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5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5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5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5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5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35" grpId="0" animBg="1" autoUpdateAnimBg="0"/>
      <p:bldP spid="135245" grpId="0" animBg="1" autoUpdateAnimBg="0"/>
      <p:bldP spid="135297" grpId="0" animBg="1" autoUpdateAnimBg="0"/>
      <p:bldP spid="135300" grpId="0" animBg="1" autoUpdateAnimBg="0"/>
      <p:bldP spid="135301" grpId="0" animBg="1"/>
      <p:bldP spid="135302" grpId="0" animBg="1" autoUpdateAnimBg="0"/>
      <p:bldP spid="135303" grpId="0" animBg="1" autoUpdateAnimBg="0"/>
      <p:bldP spid="135304" grpId="0" animBg="1" autoUpdateAnimBg="0"/>
      <p:bldP spid="135306" grpId="0" animBg="1" autoUpdateAnimBg="0"/>
      <p:bldP spid="135307" grpId="0" animBg="1"/>
      <p:bldP spid="135308" grpId="0" animBg="1" autoUpdateAnimBg="0"/>
      <p:bldP spid="13530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838200" y="3276600"/>
            <a:ext cx="8305800" cy="22860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</a:t>
            </a:r>
            <a:r>
              <a:rPr kumimoji="0" lang="en-US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nteligencia </a:t>
            </a:r>
            <a:r>
              <a:rPr kumimoji="0" lang="en-US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</a:t>
            </a:r>
            <a:r>
              <a:rPr kumimoji="0" lang="en-US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rtificial </a:t>
            </a:r>
            <a:br>
              <a:rPr kumimoji="0" lang="en-US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</a:br>
            <a:r>
              <a:rPr kumimoji="0" lang="en-US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+</a:t>
            </a:r>
            <a:br>
              <a:rPr kumimoji="0" lang="en-US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</a:br>
            <a:r>
              <a:rPr kumimoji="0" lang="en-US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P</a:t>
            </a:r>
            <a:r>
              <a:rPr kumimoji="0" lang="en-US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rogramación </a:t>
            </a:r>
            <a:r>
              <a:rPr kumimoji="0" lang="en-US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</a:t>
            </a:r>
            <a:r>
              <a:rPr kumimoji="0" lang="en-US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oncurrente</a:t>
            </a:r>
            <a:endParaRPr kumimoji="0" lang="en-US" sz="4800">
              <a:solidFill>
                <a:srgbClr val="0A65F8"/>
              </a:solidFill>
              <a:latin typeface="Arial" charset="0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838200" y="14478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kumimoji="0" lang="en-US" sz="4800" b="1">
                <a:solidFill>
                  <a:srgbClr val="99FF99"/>
                </a:solidFill>
                <a:latin typeface="Arial" charset="0"/>
              </a:rPr>
              <a:t>Paradigma ASMA</a:t>
            </a:r>
            <a:endParaRPr kumimoji="0" lang="en-US" sz="4800" b="1">
              <a:solidFill>
                <a:srgbClr val="99FF99"/>
              </a:solidFill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ábrica">
  <a:themeElements>
    <a:clrScheme name="Fábrica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ábri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ábrica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ábrica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ábrica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ábrica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ábrica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ábrica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ábrica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presentaciones\Fábrica.pot</Template>
  <TotalTime>2534</TotalTime>
  <Words>3237</Words>
  <Application>Microsoft Office PowerPoint</Application>
  <PresentationFormat>Presentación en pantalla (4:3)</PresentationFormat>
  <Paragraphs>755</Paragraphs>
  <Slides>61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2" baseType="lpstr">
      <vt:lpstr>Fábrica</vt:lpstr>
      <vt:lpstr>BESA-3-Alpha1  Plataforma de Desarrollo de la Arquitectura para Sistemas MultiAgentes ASMA</vt:lpstr>
      <vt:lpstr>Agenda</vt:lpstr>
      <vt:lpstr>Presentación de PowerPoint</vt:lpstr>
      <vt:lpstr>ASMA - Fundamentos</vt:lpstr>
      <vt:lpstr>ASMA - Fundamentos</vt:lpstr>
      <vt:lpstr>ASMA - Fundamentos</vt:lpstr>
      <vt:lpstr>Proyecto ASMA</vt:lpstr>
      <vt:lpstr>Por Qué Agentes?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de Implementación BESA</vt:lpstr>
      <vt:lpstr>Modelo de Implementación BESA</vt:lpstr>
      <vt:lpstr>Creación de Aplicaciones con BESA</vt:lpstr>
      <vt:lpstr>Odómetro</vt:lpstr>
      <vt:lpstr>Odómetro</vt:lpstr>
      <vt:lpstr>Odómetro</vt:lpstr>
      <vt:lpstr>Odómetro</vt:lpstr>
      <vt:lpstr>Odómetro</vt:lpstr>
      <vt:lpstr>Estructura del main</vt:lpstr>
      <vt:lpstr>Estructura del main</vt:lpstr>
      <vt:lpstr>Estructura del main</vt:lpstr>
      <vt:lpstr>Estructura del main</vt:lpstr>
      <vt:lpstr>Estructura del main</vt:lpstr>
      <vt:lpstr>Estructura del main</vt:lpstr>
      <vt:lpstr>Estructura del main</vt:lpstr>
      <vt:lpstr>Estructura del main</vt:lpstr>
      <vt:lpstr>Estructura del main</vt:lpstr>
      <vt:lpstr>Estructura del main</vt:lpstr>
      <vt:lpstr>Agentes</vt:lpstr>
      <vt:lpstr>Agentes</vt:lpstr>
      <vt:lpstr>Agentes</vt:lpstr>
      <vt:lpstr>Agentes</vt:lpstr>
      <vt:lpstr>Agentes</vt:lpstr>
      <vt:lpstr>Agentes</vt:lpstr>
      <vt:lpstr>Agentes</vt:lpstr>
      <vt:lpstr>Agentes</vt:lpstr>
      <vt:lpstr>Agentes</vt:lpstr>
      <vt:lpstr>Agentes</vt:lpstr>
      <vt:lpstr>Envío de Eventos</vt:lpstr>
      <vt:lpstr>Envío de Eventos</vt:lpstr>
      <vt:lpstr>Movilidad de un Agente</vt:lpstr>
      <vt:lpstr>Movilidad de un Agente</vt:lpstr>
      <vt:lpstr>Cambios con respecto a versiones anteriores</vt:lpstr>
      <vt:lpstr>Presentación de PowerPoint</vt:lpstr>
      <vt:lpstr>Conclusiones y Discusión</vt:lpstr>
      <vt:lpstr>Conclusiones y Discusión</vt:lpstr>
      <vt:lpstr>Proyecto ASMA - BESA</vt:lpstr>
    </vt:vector>
  </TitlesOfParts>
  <Company>Universidad Javeriana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ASMA - BESA PUJ_2005</dc:title>
  <dc:creator>Enrique Gonzàlez</dc:creator>
  <cp:lastModifiedBy>Enrique Gonzalez</cp:lastModifiedBy>
  <cp:revision>221</cp:revision>
  <cp:lastPrinted>2000-07-28T21:17:39Z</cp:lastPrinted>
  <dcterms:created xsi:type="dcterms:W3CDTF">1999-11-07T06:43:16Z</dcterms:created>
  <dcterms:modified xsi:type="dcterms:W3CDTF">2015-09-17T00:04:46Z</dcterms:modified>
</cp:coreProperties>
</file>