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8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6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7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8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9E75F7E-6264-0CE7-607B-7CC846D63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A4A48-9421-5B15-D67A-F7B49D4E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Grade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59FFD-50A6-2A32-6215-662D207BD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Edward Mack &amp; Will Judkins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D0C187-3AFD-0C5E-AE37-8EFD09201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AE682-AE00-6B45-18EF-57B774A7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2" y="1442836"/>
            <a:ext cx="3603009" cy="3810000"/>
          </a:xfrm>
        </p:spPr>
        <p:txBody>
          <a:bodyPr anchor="ctr">
            <a:normAutofit/>
          </a:bodyPr>
          <a:lstStyle/>
          <a:p>
            <a:r>
              <a:rPr lang="en-US" sz="1400" b="0" i="0" u="none" strike="noStrike" cap="none" spc="0" dirty="0">
                <a:solidFill>
                  <a:srgbClr val="000000"/>
                </a:solidFill>
                <a:effectLst/>
                <a:latin typeface="+mn-lt"/>
              </a:rPr>
              <a:t>Grade calculator software </a:t>
            </a:r>
            <a:r>
              <a:rPr lang="en-US" sz="1400" b="0" cap="none" spc="0" dirty="0">
                <a:solidFill>
                  <a:srgbClr val="000000"/>
                </a:solidFill>
                <a:latin typeface="+mn-lt"/>
              </a:rPr>
              <a:t>is created to </a:t>
            </a:r>
            <a:r>
              <a:rPr lang="en-US" sz="1400" b="0" i="0" u="none" strike="noStrike" cap="none" spc="0" dirty="0">
                <a:solidFill>
                  <a:srgbClr val="000000"/>
                </a:solidFill>
                <a:effectLst/>
                <a:latin typeface="+mn-lt"/>
              </a:rPr>
              <a:t>easily calculate one’s grade for a class.  It will prompt students to entire grade scores then once ready to see the average will output a numeric average alongside a letter grade</a:t>
            </a:r>
            <a:endParaRPr lang="en-US" sz="1400" cap="none" spc="0" dirty="0">
              <a:latin typeface="+mn-lt"/>
            </a:endParaRPr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6BE3071-4CAE-6678-7910-57ADF6B0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615" y="194989"/>
            <a:ext cx="5334000" cy="1189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961A5-BDC4-4E0D-C8BD-2A9A31E6A757}"/>
              </a:ext>
            </a:extLst>
          </p:cNvPr>
          <p:cNvSpPr txBox="1"/>
          <p:nvPr/>
        </p:nvSpPr>
        <p:spPr>
          <a:xfrm>
            <a:off x="2844858" y="1391214"/>
            <a:ext cx="3059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Noto Sans Glagolitic" panose="020B0502040504020204" pitchFamily="34" charset="0"/>
              </a:rPr>
              <a:t>First stage in output requires user input. Asking user for numeric input of  grades.</a:t>
            </a:r>
          </a:p>
        </p:txBody>
      </p:sp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2BBC9DA-22BF-C4AF-F722-6D53BA66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96" y="4508614"/>
            <a:ext cx="4711700" cy="2240930"/>
          </a:xfrm>
          <a:prstGeom prst="rect">
            <a:avLst/>
          </a:prstGeom>
        </p:spPr>
      </p:pic>
      <p:pic>
        <p:nvPicPr>
          <p:cNvPr id="12" name="Picture 11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61EED3EF-DA68-2D4E-26DF-B50E823BC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730" y="2369133"/>
            <a:ext cx="5973317" cy="1837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A1FB36-2E43-967B-57F2-34C5D1994F8B}"/>
              </a:ext>
            </a:extLst>
          </p:cNvPr>
          <p:cNvSpPr txBox="1"/>
          <p:nvPr/>
        </p:nvSpPr>
        <p:spPr>
          <a:xfrm>
            <a:off x="10072048" y="2552131"/>
            <a:ext cx="18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Placing the user input inside a “while true” loop allows it to run without breaking until user’s choice to quit.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E727F-83CE-2BC4-E403-323E9589D4F0}"/>
              </a:ext>
            </a:extLst>
          </p:cNvPr>
          <p:cNvSpPr txBox="1"/>
          <p:nvPr/>
        </p:nvSpPr>
        <p:spPr>
          <a:xfrm>
            <a:off x="5123774" y="4975772"/>
            <a:ext cx="18833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 the user put  all the grades code output should promptly show grades inserted and then the averaged and letter grade for their class. </a:t>
            </a:r>
          </a:p>
        </p:txBody>
      </p:sp>
    </p:spTree>
    <p:extLst>
      <p:ext uri="{BB962C8B-B14F-4D97-AF65-F5344CB8AC3E}">
        <p14:creationId xmlns:p14="http://schemas.microsoft.com/office/powerpoint/2010/main" val="248618081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AfterglowVTI</vt:lpstr>
      <vt:lpstr>Grade Calculator</vt:lpstr>
      <vt:lpstr>Grade calculator software is created to easily calculate one’s grade for a class.  It will prompt students to entire grade scores then once ready to see the average will output a numeric average alongside a letter grade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Calculator</dc:title>
  <dc:creator>Edward Mack</dc:creator>
  <cp:lastModifiedBy>Edward Mack</cp:lastModifiedBy>
  <cp:revision>2</cp:revision>
  <dcterms:created xsi:type="dcterms:W3CDTF">2023-05-02T01:15:20Z</dcterms:created>
  <dcterms:modified xsi:type="dcterms:W3CDTF">2023-05-02T02:13:52Z</dcterms:modified>
</cp:coreProperties>
</file>