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 autoAdjust="0"/>
    <p:restoredTop sz="94660"/>
  </p:normalViewPr>
  <p:slideViewPr>
    <p:cSldViewPr snapToGrid="0">
      <p:cViewPr>
        <p:scale>
          <a:sx n="100" d="100"/>
          <a:sy n="100" d="100"/>
        </p:scale>
        <p:origin x="60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2CFE-F4C8-A697-D9C9-280EF512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7C2E4-4BCC-F985-068B-1986FA362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66F9-6391-2EF9-A3EC-27F46157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79B1-D983-2DF5-B828-A4A80430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9521-0D2B-E478-BBF1-CA186259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BC8-1BF0-A95F-BAEB-0392B8F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71DD8-DAB2-6A25-D95B-5CABDF019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F5E2-C457-F5ED-9D11-38651F4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D2EB-1A5F-BACD-D82E-72241DE0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5063-04D0-9FD3-D39F-FD37A2D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2B37E-15AD-965E-F722-D515DAAA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085E-5939-1D18-50DB-4CD8988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34E2-5443-709F-65DB-E6F0456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CFAE-0B76-861C-414E-D979720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4AB6-38BE-BA38-D69E-92140F0A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9242-686A-0F9D-C780-A56EDB4F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55F-B33E-7F4A-9BDB-7599E2A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0499-CD7F-2258-9762-DADF7220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B2F8-109B-21C6-A7DD-F209531B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A3A4-F715-A574-D66D-190B32E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DF59-1E46-79A4-5705-472A3894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46E6-D013-F433-6EEE-4023A302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C03D-CE87-4A7D-9C78-350F5443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AE2D-EF00-6245-754C-E979D7A0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2890-F679-E61C-A37A-B812AF0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E2D5-F0D2-8855-372E-E437915A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B7E4-4CB6-AAC9-7126-D73DA1B56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F9A88-CC97-03FA-AF9F-419F164A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0028-A55C-005B-8746-4F062D2C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529F-3C6D-DE82-E55F-44D04063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490B-D870-E89E-F81F-3408748A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1F5-25C1-A92E-6EE4-57325CCC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FCC4-54FA-E675-28B6-3A1C5C90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C52D-18F1-8DCA-75DD-8135F90D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7BD4B-3A9F-C8B2-5C1F-7138DD2B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142AB-8660-7B44-F5CB-A317873F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CC80A-211F-88DE-F498-7DA56B4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455FB-0B22-367B-19A2-7414AB4D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5FCD-61F9-1B0C-FEE3-F53332E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539-B821-22CD-5F6F-451D149D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6BC6-ACC0-F79E-A8EB-CE759C2F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E6A-18F0-7EC8-ACDA-1024FFB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BEE0-8BD3-C067-E6DC-0E3BC61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2FB7E-1AAA-5013-E769-39F32394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B6162-D690-B489-006E-80361614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2024-418E-4168-85C5-3C991183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529-01F0-EF6D-3982-BD3157EF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AE71-B599-1FA5-04AF-BCB054D2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6DA-E742-C15E-73E4-D3BC1027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18CE-A4FF-CFAA-06D6-AB75BE2A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92B8-5BE1-D982-6FCF-FCC502E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44832-4652-FF4C-A960-8742E42C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AC72-DF32-7F4C-02D8-3A470F42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D56B8-338B-A943-FDED-345B52A4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3AB9-FB01-8853-95A9-9B82FF8B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4078-3560-A98B-D6B4-ABE5681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3FEE-522D-B9A8-7450-741D99CD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6D0F-A3DA-716E-BE55-3D0E0FA0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82957-AD69-C525-4836-9F655C4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BCCA-FEC1-1FE4-D663-FCDEE810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7BDF-A484-F831-FC06-6BA9A6AB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E0E8B-2AB5-4E74-AB7F-ECB38F56868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F2E9-DB4D-B327-C684-EF815AE9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A0FF-90C0-5B89-9D53-1B019CEBC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C716E8-4C8C-EFC9-AC52-83CBCF8D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16" y="1152174"/>
            <a:ext cx="8002117" cy="50299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0CB936-6F3D-8F5F-B3C7-F87554CB952C}"/>
              </a:ext>
            </a:extLst>
          </p:cNvPr>
          <p:cNvSpPr/>
          <p:nvPr/>
        </p:nvSpPr>
        <p:spPr>
          <a:xfrm>
            <a:off x="6096000" y="2675211"/>
            <a:ext cx="3267075" cy="820464"/>
          </a:xfrm>
          <a:prstGeom prst="wedgeRoundRectCallout">
            <a:avLst>
              <a:gd name="adj1" fmla="val 28652"/>
              <a:gd name="adj2" fmla="val 87673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flycheck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-mode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automatically shows issues from </a:t>
            </a:r>
            <a:r>
              <a:rPr lang="en-US" sz="1200" dirty="0" err="1">
                <a:solidFill>
                  <a:schemeClr val="tx1"/>
                </a:solidFill>
              </a:rPr>
              <a:t>matlabls</a:t>
            </a:r>
            <a:r>
              <a:rPr lang="en-US" sz="1200" dirty="0">
                <a:solidFill>
                  <a:schemeClr val="tx1"/>
                </a:solidFill>
              </a:rPr>
              <a:t>, click here or type ‘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C-c ! L’</a:t>
            </a:r>
            <a:r>
              <a:rPr lang="en-US" sz="1200" dirty="0">
                <a:solidFill>
                  <a:schemeClr val="tx1"/>
                </a:solidFill>
              </a:rPr>
              <a:t> to see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Flycheck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errors* </a:t>
            </a:r>
            <a:r>
              <a:rPr lang="en-US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59B378-131C-1BEB-9732-86BA8D45921A}"/>
              </a:ext>
            </a:extLst>
          </p:cNvPr>
          <p:cNvSpPr/>
          <p:nvPr/>
        </p:nvSpPr>
        <p:spPr>
          <a:xfrm>
            <a:off x="6462377" y="1467059"/>
            <a:ext cx="1576552" cy="334378"/>
          </a:xfrm>
          <a:prstGeom prst="wedgeRoundRectCallout">
            <a:avLst>
              <a:gd name="adj1" fmla="val -20613"/>
              <a:gd name="adj2" fmla="val 109793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Navigation bar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EB28AB-D489-5A1B-4A49-115D26C6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695208"/>
            <a:ext cx="7973538" cy="34675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06472-EAB1-9B17-9534-3A5CD491C7F8}"/>
              </a:ext>
            </a:extLst>
          </p:cNvPr>
          <p:cNvSpPr/>
          <p:nvPr/>
        </p:nvSpPr>
        <p:spPr>
          <a:xfrm>
            <a:off x="4267200" y="3837261"/>
            <a:ext cx="4095750" cy="601389"/>
          </a:xfrm>
          <a:prstGeom prst="wedgeRoundRectCallout">
            <a:avLst>
              <a:gd name="adj1" fmla="val -15939"/>
              <a:gd name="adj2" fmla="val -73066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M-x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lsp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-sideline-mode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enables on the fly display of issues identified by </a:t>
            </a:r>
            <a:r>
              <a:rPr lang="en-US" sz="1200" dirty="0" err="1">
                <a:solidFill>
                  <a:schemeClr val="tx1"/>
                </a:solidFill>
              </a:rPr>
              <a:t>matlabls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CD078-4F80-5435-AE86-AC9DFC31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975970"/>
            <a:ext cx="8002117" cy="490606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E5813DC-BF14-096A-152E-96F902C501C0}"/>
              </a:ext>
            </a:extLst>
          </p:cNvPr>
          <p:cNvSpPr/>
          <p:nvPr/>
        </p:nvSpPr>
        <p:spPr>
          <a:xfrm>
            <a:off x="5705474" y="3837261"/>
            <a:ext cx="2657475" cy="601389"/>
          </a:xfrm>
          <a:prstGeom prst="wedgeRoundRectCallout">
            <a:avLst>
              <a:gd name="adj1" fmla="val 54061"/>
              <a:gd name="adj2" fmla="val -188686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M-x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lsp-ui-imenu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Enables navigation on right.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Click to jump to definition.</a:t>
            </a:r>
          </a:p>
        </p:txBody>
      </p:sp>
    </p:spTree>
    <p:extLst>
      <p:ext uri="{BB962C8B-B14F-4D97-AF65-F5344CB8AC3E}">
        <p14:creationId xmlns:p14="http://schemas.microsoft.com/office/powerpoint/2010/main" val="180735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Ciolfi</dc:creator>
  <cp:lastModifiedBy>John Ciolfi</cp:lastModifiedBy>
  <cp:revision>2</cp:revision>
  <dcterms:created xsi:type="dcterms:W3CDTF">2025-05-29T12:42:08Z</dcterms:created>
  <dcterms:modified xsi:type="dcterms:W3CDTF">2025-05-29T14:02:27Z</dcterms:modified>
</cp:coreProperties>
</file>