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2CFE-F4C8-A697-D9C9-280EF5123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7C2E4-4BCC-F985-068B-1986FA362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66F9-6391-2EF9-A3EC-27F46157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679B1-D983-2DF5-B828-A4A80430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C9521-0D2B-E478-BBF1-CA186259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BC8-1BF0-A95F-BAEB-0392B8F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71DD8-DAB2-6A25-D95B-5CABDF019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5F5E2-C457-F5ED-9D11-38651F4F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D2EB-1A5F-BACD-D82E-72241DE0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D5063-04D0-9FD3-D39F-FD37A2D8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3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2B37E-15AD-965E-F722-D515DAAA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085E-5939-1D18-50DB-4CD8988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34E2-5443-709F-65DB-E6F0456B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CFAE-0B76-861C-414E-D9797205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C4AB6-38BE-BA38-D69E-92140F0A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9242-686A-0F9D-C780-A56EDB4F8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0755F-B33E-7F4A-9BDB-7599E2A4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D0499-CD7F-2258-9762-DADF7220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B2F8-109B-21C6-A7DD-F209531B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2A3A4-F715-A574-D66D-190B32ED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DF59-1E46-79A4-5705-472A3894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46E6-D013-F433-6EEE-4023A302E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C03D-CE87-4A7D-9C78-350F5443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5AE2D-EF00-6245-754C-E979D7A0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2890-F679-E61C-A37A-B812AF0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E2D5-F0D2-8855-372E-E437915A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B7E4-4CB6-AAC9-7126-D73DA1B56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F9A88-CC97-03FA-AF9F-419F164A4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30028-A55C-005B-8746-4F062D2C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529F-3C6D-DE82-E55F-44D04063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490B-D870-E89E-F81F-3408748A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7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F1F5-25C1-A92E-6EE4-57325CCC9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FCC4-54FA-E675-28B6-3A1C5C90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2C52D-18F1-8DCA-75DD-8135F90D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7BD4B-3A9F-C8B2-5C1F-7138DD2B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142AB-8660-7B44-F5CB-A317873F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CC80A-211F-88DE-F498-7DA56B4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455FB-0B22-367B-19A2-7414AB4D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75FCD-61F9-1B0C-FEE3-F53332E1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AC539-B821-22CD-5F6F-451D149D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96BC6-ACC0-F79E-A8EB-CE759C2F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E6A-18F0-7EC8-ACDA-1024FFB7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9BEE0-8BD3-C067-E6DC-0E3BC61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0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2FB7E-1AAA-5013-E769-39F32394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B6162-D690-B489-006E-80361614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42024-418E-4168-85C5-3C991183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9529-01F0-EF6D-3982-BD3157EF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AE71-B599-1FA5-04AF-BCB054D2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5C6DA-E742-C15E-73E4-D3BC1027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418CE-A4FF-CFAA-06D6-AB75BE2A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92B8-5BE1-D982-6FCF-FCC502EE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44832-4652-FF4C-A960-8742E42C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3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AC72-DF32-7F4C-02D8-3A470F42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D56B8-338B-A943-FDED-345B52A4F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43AB9-FB01-8853-95A9-9B82FF8B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64078-3560-A98B-D6B4-ABE56815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63FEE-522D-B9A8-7450-741D99CD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B6D0F-A3DA-716E-BE55-3D0E0FA0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82957-AD69-C525-4836-9F655C41F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BCCA-FEC1-1FE4-D663-FCDEE810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7BDF-A484-F831-FC06-6BA9A6ABE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E0E8B-2AB5-4E74-AB7F-ECB38F56868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CF2E9-DB4D-B327-C684-EF815AE95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6A0FF-90C0-5B89-9D53-1B019CEBC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00E470-69DC-4CD1-B585-65A6A8149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0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C716E8-4C8C-EFC9-AC52-83CBCF8D6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16" y="1152174"/>
            <a:ext cx="8002117" cy="5029902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0CB936-6F3D-8F5F-B3C7-F87554CB952C}"/>
              </a:ext>
            </a:extLst>
          </p:cNvPr>
          <p:cNvSpPr/>
          <p:nvPr/>
        </p:nvSpPr>
        <p:spPr>
          <a:xfrm>
            <a:off x="6096000" y="2675211"/>
            <a:ext cx="3267075" cy="820464"/>
          </a:xfrm>
          <a:prstGeom prst="wedgeRoundRectCallout">
            <a:avLst>
              <a:gd name="adj1" fmla="val 28652"/>
              <a:gd name="adj2" fmla="val 87673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flycheck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-mode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automatically shows issues from </a:t>
            </a:r>
            <a:r>
              <a:rPr lang="en-US" sz="1200" dirty="0" err="1">
                <a:solidFill>
                  <a:schemeClr val="tx1"/>
                </a:solidFill>
              </a:rPr>
              <a:t>matlabls</a:t>
            </a:r>
            <a:r>
              <a:rPr lang="en-US" sz="1200" dirty="0">
                <a:solidFill>
                  <a:schemeClr val="tx1"/>
                </a:solidFill>
              </a:rPr>
              <a:t>, click here or type ‘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C-c ! L’</a:t>
            </a:r>
            <a:r>
              <a:rPr lang="en-US" sz="1200" dirty="0">
                <a:solidFill>
                  <a:schemeClr val="tx1"/>
                </a:solidFill>
              </a:rPr>
              <a:t> to see the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Flycheck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errors* </a:t>
            </a:r>
            <a:r>
              <a:rPr lang="en-US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B59B378-131C-1BEB-9732-86BA8D45921A}"/>
              </a:ext>
            </a:extLst>
          </p:cNvPr>
          <p:cNvSpPr/>
          <p:nvPr/>
        </p:nvSpPr>
        <p:spPr>
          <a:xfrm>
            <a:off x="6462377" y="1467059"/>
            <a:ext cx="1576552" cy="334378"/>
          </a:xfrm>
          <a:prstGeom prst="wedgeRoundRectCallout">
            <a:avLst>
              <a:gd name="adj1" fmla="val -20613"/>
              <a:gd name="adj2" fmla="val 109793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Navigation bar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1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EB28AB-D489-5A1B-4A49-115D26C6A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1695208"/>
            <a:ext cx="7973538" cy="3467584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DF06472-EAB1-9B17-9534-3A5CD491C7F8}"/>
              </a:ext>
            </a:extLst>
          </p:cNvPr>
          <p:cNvSpPr/>
          <p:nvPr/>
        </p:nvSpPr>
        <p:spPr>
          <a:xfrm>
            <a:off x="4267200" y="3837261"/>
            <a:ext cx="4095750" cy="601389"/>
          </a:xfrm>
          <a:prstGeom prst="wedgeRoundRectCallout">
            <a:avLst>
              <a:gd name="adj1" fmla="val -15939"/>
              <a:gd name="adj2" fmla="val -73066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M-x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lsp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-sideline-mode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enables on the fly display of issues identified by </a:t>
            </a:r>
            <a:r>
              <a:rPr lang="en-US" sz="1200" dirty="0" err="1">
                <a:solidFill>
                  <a:schemeClr val="tx1"/>
                </a:solidFill>
              </a:rPr>
              <a:t>matlabls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0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9CD078-4F80-5435-AE86-AC9DFC31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975970"/>
            <a:ext cx="8002117" cy="4906060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4E5813DC-BF14-096A-152E-96F902C501C0}"/>
              </a:ext>
            </a:extLst>
          </p:cNvPr>
          <p:cNvSpPr/>
          <p:nvPr/>
        </p:nvSpPr>
        <p:spPr>
          <a:xfrm>
            <a:off x="5705474" y="3837261"/>
            <a:ext cx="2657475" cy="601389"/>
          </a:xfrm>
          <a:prstGeom prst="wedgeRoundRectCallout">
            <a:avLst>
              <a:gd name="adj1" fmla="val 54061"/>
              <a:gd name="adj2" fmla="val -188686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M-x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lsp-ui-imenu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Enables navigation on right.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Click to jump to definition.</a:t>
            </a:r>
          </a:p>
        </p:txBody>
      </p:sp>
    </p:spTree>
    <p:extLst>
      <p:ext uri="{BB962C8B-B14F-4D97-AF65-F5344CB8AC3E}">
        <p14:creationId xmlns:p14="http://schemas.microsoft.com/office/powerpoint/2010/main" val="180735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2A51FE-2EC6-C996-493F-45AD0E10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08" y="0"/>
            <a:ext cx="7491184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1F5ECCC-EFE1-AD7E-936E-B67A52D17B11}"/>
              </a:ext>
            </a:extLst>
          </p:cNvPr>
          <p:cNvGrpSpPr/>
          <p:nvPr/>
        </p:nvGrpSpPr>
        <p:grpSpPr>
          <a:xfrm>
            <a:off x="5038928" y="1119543"/>
            <a:ext cx="3625579" cy="601389"/>
            <a:chOff x="5038928" y="1119543"/>
            <a:chExt cx="3625579" cy="601389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CA1B29D6-9866-2F2A-5AAB-A78C72CB4A8B}"/>
                </a:ext>
              </a:extLst>
            </p:cNvPr>
            <p:cNvSpPr/>
            <p:nvPr/>
          </p:nvSpPr>
          <p:spPr>
            <a:xfrm>
              <a:off x="5038928" y="1119543"/>
              <a:ext cx="3625579" cy="601389"/>
            </a:xfrm>
            <a:prstGeom prst="wedgeRoundRectCallout">
              <a:avLst>
                <a:gd name="adj1" fmla="val -76353"/>
                <a:gd name="adj2" fmla="val -62519"/>
                <a:gd name="adj3" fmla="val 16667"/>
              </a:avLst>
            </a:prstGeom>
            <a:solidFill>
              <a:srgbClr val="FFE6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M-? (M-x </a:t>
              </a:r>
              <a:r>
                <a:rPr lang="en-US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xref</a:t>
              </a:r>
              <a:r>
                <a:rPr lang="en-US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-find-references)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D93FE0-C3D5-2F84-37B7-462496312A8F}"/>
                </a:ext>
              </a:extLst>
            </p:cNvPr>
            <p:cNvSpPr/>
            <p:nvPr/>
          </p:nvSpPr>
          <p:spPr>
            <a:xfrm>
              <a:off x="5175115" y="1254868"/>
              <a:ext cx="330740" cy="33074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C713E5C-06A8-9EAD-0C5E-3EE1FBCA7714}"/>
              </a:ext>
            </a:extLst>
          </p:cNvPr>
          <p:cNvSpPr/>
          <p:nvPr/>
        </p:nvSpPr>
        <p:spPr>
          <a:xfrm>
            <a:off x="6945549" y="1926077"/>
            <a:ext cx="2714017" cy="914398"/>
          </a:xfrm>
          <a:prstGeom prst="wedgeRoundRectCallout">
            <a:avLst>
              <a:gd name="adj1" fmla="val -72460"/>
              <a:gd name="adj2" fmla="val -35021"/>
              <a:gd name="adj3" fmla="val 16667"/>
            </a:avLst>
          </a:prstGeom>
          <a:solidFill>
            <a:srgbClr val="FFE6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Finds references in several files.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on references to visit</a:t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files they reside 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5795A3-F778-C655-2813-3548EDEB3B9D}"/>
              </a:ext>
            </a:extLst>
          </p:cNvPr>
          <p:cNvSpPr/>
          <p:nvPr/>
        </p:nvSpPr>
        <p:spPr>
          <a:xfrm>
            <a:off x="7042827" y="2322321"/>
            <a:ext cx="330740" cy="3307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824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Ciolfi</dc:creator>
  <cp:lastModifiedBy>John Ciolfi</cp:lastModifiedBy>
  <cp:revision>4</cp:revision>
  <dcterms:created xsi:type="dcterms:W3CDTF">2025-05-29T12:42:08Z</dcterms:created>
  <dcterms:modified xsi:type="dcterms:W3CDTF">2025-05-30T14:50:50Z</dcterms:modified>
</cp:coreProperties>
</file>