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162fa585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162fa585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for an AES-256 Cryptocore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Tavakoli, Razeg, Mousavi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start; on Virtualization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process of running 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