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F75891-60F8-46B5-A1AF-17258967E2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F396EE-9D70-4AC4-95C7-1481816869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5/31/24 1:25:39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314FB18-CFB1-4322-8A1E-BC60A0BC3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2024-05-31T17:25:40Z</dcterms:created>
  <dcterms:modified xsi:type="dcterms:W3CDTF">2024-05-31T17:25:40Z</dcterms:modified>
</cp:coreProperties>
</file>