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1392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7878-D12E-B049-A7D7-8CFA741F12B8}" type="datetimeFigureOut">
              <a:rPr lang="en-US" smtClean="0"/>
              <a:pPr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288F-ABB5-CE4E-A501-ABF266F36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7878-D12E-B049-A7D7-8CFA741F12B8}" type="datetimeFigureOut">
              <a:rPr lang="en-US" smtClean="0"/>
              <a:pPr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288F-ABB5-CE4E-A501-ABF266F36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7878-D12E-B049-A7D7-8CFA741F12B8}" type="datetimeFigureOut">
              <a:rPr lang="en-US" smtClean="0"/>
              <a:pPr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288F-ABB5-CE4E-A501-ABF266F36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7878-D12E-B049-A7D7-8CFA741F12B8}" type="datetimeFigureOut">
              <a:rPr lang="en-US" smtClean="0"/>
              <a:pPr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288F-ABB5-CE4E-A501-ABF266F36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7878-D12E-B049-A7D7-8CFA741F12B8}" type="datetimeFigureOut">
              <a:rPr lang="en-US" smtClean="0"/>
              <a:pPr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288F-ABB5-CE4E-A501-ABF266F36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7878-D12E-B049-A7D7-8CFA741F12B8}" type="datetimeFigureOut">
              <a:rPr lang="en-US" smtClean="0"/>
              <a:pPr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288F-ABB5-CE4E-A501-ABF266F36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7878-D12E-B049-A7D7-8CFA741F12B8}" type="datetimeFigureOut">
              <a:rPr lang="en-US" smtClean="0"/>
              <a:pPr/>
              <a:t>5/31/19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288F-ABB5-CE4E-A501-ABF266F36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7878-D12E-B049-A7D7-8CFA741F12B8}" type="datetimeFigureOut">
              <a:rPr lang="en-US" smtClean="0"/>
              <a:pPr/>
              <a:t>5/31/19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288F-ABB5-CE4E-A501-ABF266F36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7878-D12E-B049-A7D7-8CFA741F12B8}" type="datetimeFigureOut">
              <a:rPr lang="en-US" smtClean="0"/>
              <a:pPr/>
              <a:t>5/31/19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288F-ABB5-CE4E-A501-ABF266F36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7878-D12E-B049-A7D7-8CFA741F12B8}" type="datetimeFigureOut">
              <a:rPr lang="en-US" smtClean="0"/>
              <a:pPr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288F-ABB5-CE4E-A501-ABF266F36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7878-D12E-B049-A7D7-8CFA741F12B8}" type="datetimeFigureOut">
              <a:rPr lang="en-US" smtClean="0"/>
              <a:pPr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288F-ABB5-CE4E-A501-ABF266F36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7878-D12E-B049-A7D7-8CFA741F12B8}" type="datetimeFigureOut">
              <a:rPr lang="en-US" smtClean="0"/>
              <a:pPr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C288F-ABB5-CE4E-A501-ABF266F36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8" b="22044"/>
          <a:stretch/>
        </p:blipFill>
        <p:spPr>
          <a:xfrm>
            <a:off x="141675" y="3922166"/>
            <a:ext cx="7800058" cy="1159629"/>
          </a:xfrm>
          <a:prstGeom prst="rect">
            <a:avLst/>
          </a:prstGeom>
        </p:spPr>
      </p:pic>
      <p:sp>
        <p:nvSpPr>
          <p:cNvPr id="4" name="Decagon 3"/>
          <p:cNvSpPr/>
          <p:nvPr/>
        </p:nvSpPr>
        <p:spPr>
          <a:xfrm>
            <a:off x="600293" y="4267880"/>
            <a:ext cx="822960" cy="707813"/>
          </a:xfrm>
          <a:prstGeom prst="decagon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ube 5"/>
          <p:cNvSpPr/>
          <p:nvPr/>
        </p:nvSpPr>
        <p:spPr>
          <a:xfrm>
            <a:off x="865018" y="4648328"/>
            <a:ext cx="277425" cy="249203"/>
          </a:xfrm>
          <a:prstGeom prst="cub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ube 7"/>
          <p:cNvSpPr/>
          <p:nvPr/>
        </p:nvSpPr>
        <p:spPr>
          <a:xfrm>
            <a:off x="2570145" y="1210470"/>
            <a:ext cx="277425" cy="249203"/>
          </a:xfrm>
          <a:prstGeom prst="cub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435187" y="1168562"/>
            <a:ext cx="1453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camera</a:t>
            </a:r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23253" y="4664117"/>
            <a:ext cx="6476242" cy="98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8529" y="1549420"/>
            <a:ext cx="1453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transect</a:t>
            </a:r>
            <a:endParaRPr lang="en-US" sz="1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30778" y="1704641"/>
            <a:ext cx="117827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be 16"/>
          <p:cNvSpPr/>
          <p:nvPr/>
        </p:nvSpPr>
        <p:spPr>
          <a:xfrm>
            <a:off x="3500549" y="4538246"/>
            <a:ext cx="277425" cy="249203"/>
          </a:xfrm>
          <a:prstGeom prst="cub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ube 17"/>
          <p:cNvSpPr/>
          <p:nvPr/>
        </p:nvSpPr>
        <p:spPr>
          <a:xfrm>
            <a:off x="1780822" y="4538246"/>
            <a:ext cx="277425" cy="249203"/>
          </a:xfrm>
          <a:prstGeom prst="cub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Cube 18"/>
          <p:cNvSpPr/>
          <p:nvPr/>
        </p:nvSpPr>
        <p:spPr>
          <a:xfrm>
            <a:off x="5356302" y="4538246"/>
            <a:ext cx="277425" cy="249203"/>
          </a:xfrm>
          <a:prstGeom prst="cub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ube 19"/>
          <p:cNvSpPr/>
          <p:nvPr/>
        </p:nvSpPr>
        <p:spPr>
          <a:xfrm>
            <a:off x="7060360" y="4538246"/>
            <a:ext cx="277425" cy="249203"/>
          </a:xfrm>
          <a:prstGeom prst="cub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Arrow Connector 23"/>
          <p:cNvCxnSpPr/>
          <p:nvPr/>
        </p:nvCxnSpPr>
        <p:spPr>
          <a:xfrm rot="16200000" flipH="1">
            <a:off x="7980926" y="4422393"/>
            <a:ext cx="466797" cy="141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94705" y="4297638"/>
            <a:ext cx="462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700392" y="3666335"/>
            <a:ext cx="595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  <a:r>
              <a:rPr lang="en-US" sz="1200" dirty="0" smtClean="0"/>
              <a:t>.5m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448058" y="3645167"/>
            <a:ext cx="595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.5m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278270" y="3645167"/>
            <a:ext cx="595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7.</a:t>
            </a:r>
            <a:r>
              <a:rPr lang="en-US" sz="1200" dirty="0" smtClean="0"/>
              <a:t>5m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938303" y="3645167"/>
            <a:ext cx="595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10.5</a:t>
            </a:r>
            <a:r>
              <a:rPr lang="en-US" sz="1200" dirty="0" smtClean="0"/>
              <a:t>m</a:t>
            </a:r>
            <a:endParaRPr lang="en-US" sz="1200" dirty="0"/>
          </a:p>
        </p:txBody>
      </p:sp>
      <p:cxnSp>
        <p:nvCxnSpPr>
          <p:cNvPr id="59" name="Straight Connector 58"/>
          <p:cNvCxnSpPr/>
          <p:nvPr/>
        </p:nvCxnSpPr>
        <p:spPr>
          <a:xfrm rot="10800000" flipV="1">
            <a:off x="2773926" y="2559041"/>
            <a:ext cx="698112" cy="4496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2173678" y="2408457"/>
            <a:ext cx="474354" cy="7261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16280" y="2299688"/>
            <a:ext cx="145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  <a:r>
              <a:rPr lang="en-US" sz="1200" dirty="0" smtClean="0"/>
              <a:t>ield of view (FOV</a:t>
            </a:r>
            <a:r>
              <a:rPr lang="en-US" sz="1200" dirty="0" smtClean="0"/>
              <a:t>) at 3 m</a:t>
            </a:r>
            <a:endParaRPr lang="en-US" sz="12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2477173" y="2169320"/>
            <a:ext cx="52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??</a:t>
            </a:r>
            <a:r>
              <a:rPr lang="en-US" sz="1200" dirty="0" smtClean="0"/>
              <a:t>m</a:t>
            </a:r>
            <a:endParaRPr lang="en-US" sz="1200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047784" y="2454786"/>
            <a:ext cx="1424254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447800" y="5147733"/>
            <a:ext cx="6493933" cy="169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402327" y="5230605"/>
            <a:ext cx="70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12m</a:t>
            </a:r>
            <a:endParaRPr lang="en-US" sz="1200" dirty="0"/>
          </a:p>
        </p:txBody>
      </p:sp>
      <p:sp>
        <p:nvSpPr>
          <p:cNvPr id="83" name="Decagon 82"/>
          <p:cNvSpPr/>
          <p:nvPr/>
        </p:nvSpPr>
        <p:spPr>
          <a:xfrm>
            <a:off x="2565425" y="791106"/>
            <a:ext cx="271070" cy="233142"/>
          </a:xfrm>
          <a:prstGeom prst="decagon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TextBox 83"/>
          <p:cNvSpPr txBox="1"/>
          <p:nvPr/>
        </p:nvSpPr>
        <p:spPr>
          <a:xfrm>
            <a:off x="437448" y="755917"/>
            <a:ext cx="1453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smtClean="0"/>
              <a:t>atch reef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849434" y="4655812"/>
            <a:ext cx="35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762989" y="4539097"/>
            <a:ext cx="35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477909" y="4538674"/>
            <a:ext cx="35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327662" y="4531618"/>
            <a:ext cx="35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7037854" y="4539097"/>
            <a:ext cx="356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cxnSp>
        <p:nvCxnSpPr>
          <p:cNvPr id="68" name="Straight Arrow Connector 67"/>
          <p:cNvCxnSpPr/>
          <p:nvPr/>
        </p:nvCxnSpPr>
        <p:spPr>
          <a:xfrm rot="5400000">
            <a:off x="310659" y="4556238"/>
            <a:ext cx="369565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41675" y="4397002"/>
            <a:ext cx="462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 flipV="1">
            <a:off x="1862420" y="4009724"/>
            <a:ext cx="148307" cy="14830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TextBox 84"/>
          <p:cNvSpPr txBox="1"/>
          <p:nvPr/>
        </p:nvSpPr>
        <p:spPr>
          <a:xfrm>
            <a:off x="416280" y="1917795"/>
            <a:ext cx="1453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FOV </a:t>
            </a:r>
            <a:r>
              <a:rPr lang="en-US" sz="1200" dirty="0" smtClean="0"/>
              <a:t>marker</a:t>
            </a:r>
            <a:endParaRPr lang="en-US" sz="1200" dirty="0"/>
          </a:p>
        </p:txBody>
      </p:sp>
      <p:sp>
        <p:nvSpPr>
          <p:cNvPr id="86" name="Rectangle 85"/>
          <p:cNvSpPr/>
          <p:nvPr/>
        </p:nvSpPr>
        <p:spPr>
          <a:xfrm flipV="1">
            <a:off x="2624551" y="1925609"/>
            <a:ext cx="148307" cy="14830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86"/>
          <p:cNvSpPr/>
          <p:nvPr/>
        </p:nvSpPr>
        <p:spPr>
          <a:xfrm flipV="1">
            <a:off x="3565151" y="3993702"/>
            <a:ext cx="148307" cy="14830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87"/>
          <p:cNvSpPr/>
          <p:nvPr/>
        </p:nvSpPr>
        <p:spPr>
          <a:xfrm flipV="1">
            <a:off x="5452010" y="3997570"/>
            <a:ext cx="148307" cy="14830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88"/>
          <p:cNvSpPr/>
          <p:nvPr/>
        </p:nvSpPr>
        <p:spPr>
          <a:xfrm flipV="1">
            <a:off x="7127845" y="3992565"/>
            <a:ext cx="148307" cy="14830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TextBox 90"/>
          <p:cNvSpPr txBox="1"/>
          <p:nvPr/>
        </p:nvSpPr>
        <p:spPr>
          <a:xfrm>
            <a:off x="215536" y="2937189"/>
            <a:ext cx="2415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Setup </a:t>
            </a:r>
            <a:r>
              <a:rPr lang="en-US" sz="2000" dirty="0" smtClean="0"/>
              <a:t>(not to scale):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05091" y="141757"/>
            <a:ext cx="2415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Key:</a:t>
            </a:r>
            <a:endParaRPr lang="en-US" sz="2000" dirty="0" smtClean="0"/>
          </a:p>
        </p:txBody>
      </p:sp>
      <p:sp>
        <p:nvSpPr>
          <p:cNvPr id="108" name="Rectangle 107"/>
          <p:cNvSpPr/>
          <p:nvPr/>
        </p:nvSpPr>
        <p:spPr>
          <a:xfrm flipV="1">
            <a:off x="937619" y="4313539"/>
            <a:ext cx="148307" cy="14830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5" name="Group 114"/>
          <p:cNvGrpSpPr/>
          <p:nvPr/>
        </p:nvGrpSpPr>
        <p:grpSpPr>
          <a:xfrm>
            <a:off x="975721" y="4092301"/>
            <a:ext cx="1911616" cy="433383"/>
            <a:chOff x="1003730" y="4104863"/>
            <a:chExt cx="1911616" cy="433383"/>
          </a:xfrm>
        </p:grpSpPr>
        <p:cxnSp>
          <p:nvCxnSpPr>
            <p:cNvPr id="116" name="Straight Connector 115"/>
            <p:cNvCxnSpPr/>
            <p:nvPr/>
          </p:nvCxnSpPr>
          <p:spPr>
            <a:xfrm flipH="1" flipV="1">
              <a:off x="1003730" y="4104863"/>
              <a:ext cx="946955" cy="43338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1950688" y="4160861"/>
              <a:ext cx="964658" cy="37738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2687906" y="4099240"/>
            <a:ext cx="2039501" cy="433383"/>
            <a:chOff x="1003730" y="4104863"/>
            <a:chExt cx="2039501" cy="433383"/>
          </a:xfrm>
        </p:grpSpPr>
        <p:cxnSp>
          <p:nvCxnSpPr>
            <p:cNvPr id="119" name="Straight Connector 118"/>
            <p:cNvCxnSpPr/>
            <p:nvPr/>
          </p:nvCxnSpPr>
          <p:spPr>
            <a:xfrm flipH="1" flipV="1">
              <a:off x="1003730" y="4104863"/>
              <a:ext cx="946955" cy="43338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1950688" y="4109990"/>
              <a:ext cx="1092543" cy="42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4556693" y="4102779"/>
            <a:ext cx="1975913" cy="433383"/>
            <a:chOff x="1003730" y="4104863"/>
            <a:chExt cx="1975913" cy="433383"/>
          </a:xfrm>
        </p:grpSpPr>
        <p:cxnSp>
          <p:nvCxnSpPr>
            <p:cNvPr id="122" name="Straight Connector 121"/>
            <p:cNvCxnSpPr/>
            <p:nvPr/>
          </p:nvCxnSpPr>
          <p:spPr>
            <a:xfrm flipH="1" flipV="1">
              <a:off x="1003730" y="4104863"/>
              <a:ext cx="946955" cy="43338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1950688" y="4107400"/>
              <a:ext cx="1028955" cy="4308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6243264" y="4092278"/>
            <a:ext cx="1911616" cy="433383"/>
            <a:chOff x="1003730" y="4104863"/>
            <a:chExt cx="1911616" cy="433383"/>
          </a:xfrm>
        </p:grpSpPr>
        <p:cxnSp>
          <p:nvCxnSpPr>
            <p:cNvPr id="125" name="Straight Connector 124"/>
            <p:cNvCxnSpPr/>
            <p:nvPr/>
          </p:nvCxnSpPr>
          <p:spPr>
            <a:xfrm flipH="1" flipV="1">
              <a:off x="1003730" y="4104863"/>
              <a:ext cx="946955" cy="43338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1950688" y="4160861"/>
              <a:ext cx="964658" cy="37738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4223</TotalTime>
  <Words>37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UTS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Elizabeth Madin</dc:creator>
  <cp:lastModifiedBy>Elizabeth Madin</cp:lastModifiedBy>
  <cp:revision>28</cp:revision>
  <dcterms:created xsi:type="dcterms:W3CDTF">2013-05-23T08:04:09Z</dcterms:created>
  <dcterms:modified xsi:type="dcterms:W3CDTF">2019-05-31T21:58:52Z</dcterms:modified>
</cp:coreProperties>
</file>