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39" d="100"/>
          <a:sy n="39" d="100"/>
        </p:scale>
        <p:origin x="8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8241-7EBC-46F3-AEA2-EE1D91851CB0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2DFF-32EA-4876-B81B-91244835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4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8241-7EBC-46F3-AEA2-EE1D91851CB0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2DFF-32EA-4876-B81B-91244835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2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8241-7EBC-46F3-AEA2-EE1D91851CB0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2DFF-32EA-4876-B81B-91244835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68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8241-7EBC-46F3-AEA2-EE1D91851CB0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2DFF-32EA-4876-B81B-91244835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8241-7EBC-46F3-AEA2-EE1D91851CB0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2DFF-32EA-4876-B81B-91244835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2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8241-7EBC-46F3-AEA2-EE1D91851CB0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2DFF-32EA-4876-B81B-91244835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8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8241-7EBC-46F3-AEA2-EE1D91851CB0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2DFF-32EA-4876-B81B-91244835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1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8241-7EBC-46F3-AEA2-EE1D91851CB0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2DFF-32EA-4876-B81B-91244835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1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8241-7EBC-46F3-AEA2-EE1D91851CB0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2DFF-32EA-4876-B81B-91244835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4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8241-7EBC-46F3-AEA2-EE1D91851CB0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2DFF-32EA-4876-B81B-91244835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4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8241-7EBC-46F3-AEA2-EE1D91851CB0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2DFF-32EA-4876-B81B-91244835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7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68241-7EBC-46F3-AEA2-EE1D91851CB0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F2DFF-32EA-4876-B81B-91244835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17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 smtClean="0"/>
              <a:t>به نام خدا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rtl="1"/>
            <a:r>
              <a:rPr lang="fa-IR" sz="4000" dirty="0" smtClean="0"/>
              <a:t>دستورات </a:t>
            </a:r>
            <a:r>
              <a:rPr lang="en-US" sz="4000" i="1" dirty="0" smtClean="0"/>
              <a:t>checkout</a:t>
            </a:r>
            <a:r>
              <a:rPr lang="en-US" sz="4000" dirty="0" smtClean="0"/>
              <a:t> </a:t>
            </a:r>
            <a:r>
              <a:rPr lang="fa-IR" sz="4000" dirty="0" smtClean="0"/>
              <a:t> و </a:t>
            </a:r>
            <a:r>
              <a:rPr lang="en-US" sz="4000" i="1" dirty="0" smtClean="0"/>
              <a:t>stash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367671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dirty="0" smtClean="0"/>
              <a:t>به طور کلی از این دستور برای جابجایی بین </a:t>
            </a:r>
            <a:r>
              <a:rPr lang="en-US" dirty="0" smtClean="0"/>
              <a:t> branch </a:t>
            </a:r>
            <a:r>
              <a:rPr lang="fa-IR" dirty="0" smtClean="0"/>
              <a:t>ها استفاده میشود اما کاربردهای دیگری هم دارد که در بخش فلگ ها به ان میپردازیم.</a:t>
            </a:r>
          </a:p>
          <a:p>
            <a:pPr marL="0" indent="0" algn="r" rtl="1">
              <a:buNone/>
            </a:pPr>
            <a:r>
              <a:rPr lang="fa-IR" dirty="0" smtClean="0"/>
              <a:t>به عنوان مثال:</a:t>
            </a:r>
          </a:p>
          <a:p>
            <a:pPr marL="0" indent="0" algn="r" rtl="1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checkout &lt;</a:t>
            </a:r>
            <a:r>
              <a:rPr lang="en-US" dirty="0" err="1" smtClean="0"/>
              <a:t>emad</a:t>
            </a:r>
            <a:r>
              <a:rPr lang="en-US" dirty="0" smtClean="0"/>
              <a:t>&gt;</a:t>
            </a:r>
            <a:endParaRPr lang="fa-IR" dirty="0" smtClean="0"/>
          </a:p>
          <a:p>
            <a:pPr marL="0" indent="0" algn="r" rtl="1">
              <a:buNone/>
            </a:pPr>
            <a:r>
              <a:rPr lang="fa-IR" dirty="0" smtClean="0"/>
              <a:t>شمارا به شاخه عماد میفرستد(این شاخه قبلا ساخته شده بوده است).</a:t>
            </a:r>
          </a:p>
          <a:p>
            <a:pPr marL="0" indent="0" algn="r" rtl="1">
              <a:buNone/>
            </a:pPr>
            <a:endParaRPr lang="en-US" dirty="0" smtClean="0"/>
          </a:p>
          <a:p>
            <a:pPr marL="0" indent="0" algn="r" rtl="1">
              <a:buNone/>
            </a:pPr>
            <a:endParaRPr lang="fa-IR" dirty="0" smtClean="0"/>
          </a:p>
          <a:p>
            <a:pPr marL="0" indent="0" algn="r" rtl="1">
              <a:buNone/>
            </a:pPr>
            <a:endParaRPr lang="fa-IR" dirty="0"/>
          </a:p>
          <a:p>
            <a:pPr marL="0" indent="0" algn="r" rtl="1">
              <a:buNone/>
            </a:pPr>
            <a:endParaRPr lang="fa-IR" dirty="0" smtClean="0"/>
          </a:p>
          <a:p>
            <a:pPr marL="0" indent="0" algn="r" rtl="1">
              <a:buNone/>
            </a:pPr>
            <a:endParaRPr lang="fa-IR" dirty="0"/>
          </a:p>
          <a:p>
            <a:pPr marL="0" indent="0" algn="r" rtl="1">
              <a:buNone/>
            </a:pPr>
            <a:endParaRPr lang="fa-IR" dirty="0"/>
          </a:p>
          <a:p>
            <a:pPr marL="0" indent="0" algn="r" rtl="1">
              <a:buNone/>
            </a:pPr>
            <a:endParaRPr lang="fa-IR" dirty="0" smtClean="0"/>
          </a:p>
          <a:p>
            <a:pPr marL="0" indent="0" algn="r" rtl="1">
              <a:buNone/>
            </a:pPr>
            <a:endParaRPr lang="fa-IR" dirty="0"/>
          </a:p>
          <a:p>
            <a:pPr marL="0" indent="0" algn="r" rtl="1">
              <a:buNone/>
            </a:pPr>
            <a:endParaRPr lang="fa-IR" dirty="0" smtClean="0"/>
          </a:p>
          <a:p>
            <a:pPr marL="0" indent="0" algn="r" rtl="1">
              <a:buNone/>
            </a:pPr>
            <a:endParaRPr lang="fa-IR" dirty="0"/>
          </a:p>
          <a:p>
            <a:pPr marL="0" indent="0" algn="r" rtl="1">
              <a:buNone/>
            </a:pPr>
            <a:endParaRPr lang="fa-IR" dirty="0" smtClean="0"/>
          </a:p>
          <a:p>
            <a:pPr marL="0" indent="0" algn="r" rtl="1">
              <a:buNone/>
            </a:pPr>
            <a:endParaRPr lang="fa-IR" dirty="0"/>
          </a:p>
          <a:p>
            <a:pPr marL="0" indent="0" algn="r" rtl="1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3497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پ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483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568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Checkout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1- </a:t>
            </a:r>
            <a:r>
              <a:rPr lang="en-US" dirty="0" err="1" smtClean="0"/>
              <a:t>git</a:t>
            </a:r>
            <a:r>
              <a:rPr lang="en-US" dirty="0" smtClean="0"/>
              <a:t> checkout -b &lt;new-branch-name&gt;</a:t>
            </a:r>
          </a:p>
          <a:p>
            <a:pPr marL="0" indent="0" algn="r" rtl="1">
              <a:buNone/>
            </a:pPr>
            <a:r>
              <a:rPr lang="fa-IR" dirty="0" smtClean="0"/>
              <a:t>این دستور,در یک مرحله شاخه ای با نام دلخواه ایجاد میکند و درجا مارا به ان ادرس منتقل میکند.</a:t>
            </a:r>
          </a:p>
          <a:p>
            <a:pPr marL="0" indent="0" algn="r" rtl="1">
              <a:buNone/>
            </a:pPr>
            <a:endParaRPr lang="en-US" dirty="0"/>
          </a:p>
          <a:p>
            <a:r>
              <a:rPr lang="en-US" dirty="0" smtClean="0"/>
              <a:t>2-git checkout -- &lt;</a:t>
            </a:r>
            <a:r>
              <a:rPr lang="en-US" dirty="0" err="1" smtClean="0"/>
              <a:t>pathspec</a:t>
            </a:r>
            <a:r>
              <a:rPr lang="en-US" dirty="0" smtClean="0"/>
              <a:t>&gt;</a:t>
            </a:r>
          </a:p>
          <a:p>
            <a:pPr algn="r" rtl="1"/>
            <a:r>
              <a:rPr lang="fa-IR" dirty="0" smtClean="0"/>
              <a:t>برای به هم زدن تغییرات ایجاد شده در یک فایل یا دایرکتوری مشخص به کار میرود.</a:t>
            </a:r>
          </a:p>
          <a:p>
            <a:pPr algn="r" rtl="1"/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3090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3-git checkout -f [&lt;branch&gt;]</a:t>
            </a:r>
          </a:p>
          <a:p>
            <a:pPr algn="r" rtl="1"/>
            <a:r>
              <a:rPr lang="fa-IR" dirty="0" smtClean="0"/>
              <a:t>دستور خطرناکی است و باید محتاطانه از ان استفاده کرد.بیشتر هنگامی استفاده میشود که  میخواهیم شاخه خود را عوض کنیم ولی قصذ نداریم تغییرات ایجاد شده ی قبلی را ذخیره کنیم.( </a:t>
            </a:r>
            <a:r>
              <a:rPr lang="en-US" dirty="0" smtClean="0"/>
              <a:t>f</a:t>
            </a:r>
            <a:r>
              <a:rPr lang="fa-IR" dirty="0" smtClean="0"/>
              <a:t>به </a:t>
            </a:r>
            <a:r>
              <a:rPr lang="en-US" dirty="0" smtClean="0"/>
              <a:t>force</a:t>
            </a:r>
            <a:r>
              <a:rPr lang="fa-IR" dirty="0" smtClean="0"/>
              <a:t> بر میگردد).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rtl="1"/>
            <a:r>
              <a:rPr lang="en-US" dirty="0" smtClean="0"/>
              <a:t>4-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smtClean="0"/>
              <a:t>checkout --merge &lt;branch</a:t>
            </a:r>
            <a:endParaRPr lang="fa-IR" dirty="0" smtClean="0"/>
          </a:p>
          <a:p>
            <a:pPr algn="r" rtl="1"/>
            <a:r>
              <a:rPr lang="fa-IR" dirty="0" smtClean="0"/>
              <a:t>یک سری تغییرات را از شاخه مورد نظر به شاخه ای که در ان هستیم منتقل میکند.(معمولا شاخه ای که</a:t>
            </a:r>
            <a:r>
              <a:rPr lang="en-US" dirty="0" smtClean="0"/>
              <a:t>head </a:t>
            </a:r>
            <a:r>
              <a:rPr lang="fa-IR" dirty="0" smtClean="0"/>
              <a:t>  نشان میدهد.)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134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کاربرد اصلی این دستور برای مواقعی است که میخواهیم بدون کامیت کردن یک دستور</a:t>
            </a:r>
            <a:r>
              <a:rPr lang="en-US" dirty="0" smtClean="0"/>
              <a:t> </a:t>
            </a:r>
            <a:r>
              <a:rPr lang="fa-IR" dirty="0" smtClean="0"/>
              <a:t> در فایل های ترک شده,بین دایرکتوری ها یا برنچ های مختلف جابجا شویم.در واقع مانند یه چک پوینت موقت در بازی های کامپیوتری است.</a:t>
            </a:r>
          </a:p>
          <a:p>
            <a:pPr algn="r" rtl="1"/>
            <a:endParaRPr lang="fa-IR" dirty="0"/>
          </a:p>
          <a:p>
            <a:pPr algn="r" rtl="1"/>
            <a:endParaRPr lang="fa-IR" dirty="0" smtClean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91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stash flags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1"/>
            <a:r>
              <a:rPr lang="en-US" dirty="0" smtClean="0"/>
              <a:t>1- </a:t>
            </a:r>
            <a:r>
              <a:rPr lang="en-US" dirty="0" err="1" smtClean="0"/>
              <a:t>Git</a:t>
            </a:r>
            <a:r>
              <a:rPr lang="en-US" dirty="0" smtClean="0"/>
              <a:t> stash –a </a:t>
            </a:r>
            <a:endParaRPr lang="fa-IR" dirty="0" smtClean="0"/>
          </a:p>
          <a:p>
            <a:pPr algn="r" rtl="1"/>
            <a:r>
              <a:rPr lang="fa-IR" dirty="0" smtClean="0"/>
              <a:t>از این دستور برای </a:t>
            </a:r>
            <a:r>
              <a:rPr lang="fa-IR" dirty="0" smtClean="0"/>
              <a:t>استش کردن تمامی تغییرات (هم ترک شده هم ترک نشده)به کار میرود.در صورتی که  دستور</a:t>
            </a:r>
            <a:r>
              <a:rPr lang="en-US" dirty="0" err="1" smtClean="0"/>
              <a:t>git</a:t>
            </a:r>
            <a:r>
              <a:rPr lang="en-US" dirty="0" smtClean="0"/>
              <a:t> stash</a:t>
            </a:r>
            <a:r>
              <a:rPr lang="fa-IR" dirty="0" smtClean="0"/>
              <a:t> فقط برای استش کردن فایل های ترک شده استفاده میشود.</a:t>
            </a:r>
          </a:p>
          <a:p>
            <a:pPr algn="r" rtl="1"/>
            <a:endParaRPr lang="fa-IR" dirty="0"/>
          </a:p>
          <a:p>
            <a:pPr marL="0" indent="0" rtl="1">
              <a:buNone/>
            </a:pPr>
            <a:r>
              <a:rPr lang="en-US" dirty="0" smtClean="0"/>
              <a:t>2-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stash --</a:t>
            </a:r>
            <a:r>
              <a:rPr lang="en-US" dirty="0" smtClean="0"/>
              <a:t>include-ignore-rev</a:t>
            </a:r>
            <a:endParaRPr lang="fa-IR" dirty="0" smtClean="0"/>
          </a:p>
          <a:p>
            <a:pPr marL="0" indent="0" algn="r" rtl="1">
              <a:buNone/>
            </a:pPr>
            <a:r>
              <a:rPr lang="fa-IR" dirty="0" smtClean="0"/>
              <a:t>برای در نظر گرفتن تغییرات حتی فایل هایی که در پوشه </a:t>
            </a:r>
            <a:r>
              <a:rPr lang="en-US" dirty="0" smtClean="0"/>
              <a:t>.</a:t>
            </a:r>
            <a:r>
              <a:rPr lang="en-US" dirty="0" err="1" smtClean="0"/>
              <a:t>gitignore</a:t>
            </a:r>
            <a:r>
              <a:rPr lang="fa-IR" dirty="0" smtClean="0"/>
              <a:t> قرار گرفته اند</a:t>
            </a:r>
          </a:p>
        </p:txBody>
      </p:sp>
    </p:spTree>
    <p:extLst>
      <p:ext uri="{BB962C8B-B14F-4D97-AF65-F5344CB8AC3E}">
        <p14:creationId xmlns:p14="http://schemas.microsoft.com/office/powerpoint/2010/main" val="1103570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3-git stash --</a:t>
            </a:r>
            <a:r>
              <a:rPr lang="en-US" dirty="0" err="1"/>
              <a:t>pathspec</a:t>
            </a:r>
            <a:r>
              <a:rPr lang="en-US" dirty="0"/>
              <a:t>-from-file=&lt;file</a:t>
            </a:r>
            <a:r>
              <a:rPr lang="en-US" dirty="0" smtClean="0"/>
              <a:t>&gt;</a:t>
            </a:r>
          </a:p>
          <a:p>
            <a:pPr algn="r"/>
            <a:r>
              <a:rPr lang="fa-IR" dirty="0" smtClean="0"/>
              <a:t>لیستی از راه ها را از  فایل میگیرد  و تنها تغییرات  در آن راه ها را استش میکند.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341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06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897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317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به نام خدا</vt:lpstr>
      <vt:lpstr>checkout</vt:lpstr>
      <vt:lpstr>Checkout flags</vt:lpstr>
      <vt:lpstr>PowerPoint Presentation</vt:lpstr>
      <vt:lpstr>Stash </vt:lpstr>
      <vt:lpstr>Git stash flags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به نام خدا</dc:title>
  <dc:creator>Salam</dc:creator>
  <cp:lastModifiedBy>Salam</cp:lastModifiedBy>
  <cp:revision>8</cp:revision>
  <dcterms:created xsi:type="dcterms:W3CDTF">2023-11-27T07:46:20Z</dcterms:created>
  <dcterms:modified xsi:type="dcterms:W3CDTF">2023-12-02T20:17:42Z</dcterms:modified>
</cp:coreProperties>
</file>