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8" r:id="rId4"/>
    <p:sldId id="270" r:id="rId5"/>
    <p:sldId id="261" r:id="rId6"/>
    <p:sldId id="264" r:id="rId7"/>
    <p:sldId id="267" r:id="rId8"/>
    <p:sldId id="268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988B53-E4A9-4820-8D6E-A8F4D8D91C77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D898228-9DB9-45CE-B5A4-6A004ACD4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renji.ir/index.php?format=feed&amp;type=rss" TargetMode="External"/><Relationship Id="rId2" Type="http://schemas.openxmlformats.org/officeDocument/2006/relationships/hyperlink" Target="http://www.narenji.i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28600" y="2438400"/>
            <a:ext cx="8577989" cy="92333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Microsoft Outlook 2007</a:t>
            </a:r>
            <a:endParaRPr lang="en-US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886200"/>
            <a:ext cx="723787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 smtClean="0">
                <a:latin typeface="Consolas" pitchFamily="49" charset="0"/>
                <a:cs typeface="Consolas" pitchFamily="49" charset="0"/>
              </a:rPr>
              <a:t>Present by: </a:t>
            </a:r>
            <a:r>
              <a:rPr lang="en-US" sz="4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Eamd</a:t>
            </a:r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Aghajani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buNone/>
            </a:pP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Reply</a:t>
            </a:r>
          </a:p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1-Contact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2-Distrubation List</a:t>
            </a:r>
          </a:p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5)</a:t>
            </a: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Category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6)</a:t>
            </a: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Rules</a:t>
            </a:r>
            <a:endParaRPr lang="en-US" dirty="0" smtClean="0"/>
          </a:p>
          <a:p>
            <a:pPr>
              <a:buNone/>
            </a:pP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Calender</a:t>
            </a:r>
            <a:r>
              <a:rPr lang="en-US" dirty="0" smtClean="0"/>
              <a:t> &amp; Tasks &amp; To-Do list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76565" y="1554163"/>
            <a:ext cx="754327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 rtl="1"/>
            <a:r>
              <a:rPr lang="fa-IR" sz="3200" dirty="0" smtClean="0"/>
              <a:t>دیاگرام مربوط به امکانات </a:t>
            </a:r>
            <a:r>
              <a:rPr lang="en-US" sz="3200" dirty="0" smtClean="0"/>
              <a:t>Outlook</a:t>
            </a:r>
            <a:endParaRPr lang="en-US" sz="3200" dirty="0"/>
          </a:p>
        </p:txBody>
      </p:sp>
      <p:pic>
        <p:nvPicPr>
          <p:cNvPr id="4" name="Content Placeholder 3" descr="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37" y="1611215"/>
            <a:ext cx="8661726" cy="4411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828800"/>
            <a:ext cx="6934200" cy="914400"/>
          </a:xfrm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 rtl="1"/>
            <a:r>
              <a:rPr lang="fa-IR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نمای کلی از برنامه </a:t>
            </a:r>
            <a:r>
              <a:rPr lang="fa-IR" sz="20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 هنوز </a:t>
            </a:r>
            <a:r>
              <a:rPr lang="en-US" sz="20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Account</a:t>
            </a:r>
            <a:r>
              <a:rPr lang="fa-IR" sz="20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ای تنظیم نشده)</a:t>
            </a:r>
            <a:endParaRPr lang="en-US" sz="20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Content Placeholder 6" descr="Whole Panel first ti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04800"/>
            <a:ext cx="8890000" cy="5334000"/>
          </a:xfrm>
        </p:spPr>
      </p:pic>
      <p:sp>
        <p:nvSpPr>
          <p:cNvPr id="10" name="TextBox 9"/>
          <p:cNvSpPr txBox="1"/>
          <p:nvPr/>
        </p:nvSpPr>
        <p:spPr>
          <a:xfrm>
            <a:off x="5921156" y="2971800"/>
            <a:ext cx="1561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latin typeface="Consolas" pitchFamily="49" charset="0"/>
                <a:cs typeface="B Nazanin" pitchFamily="2" charset="-78"/>
              </a:rPr>
              <a:t>پنل های اصلی</a:t>
            </a:r>
            <a:r>
              <a:rPr lang="fa-IR" dirty="0" smtClean="0">
                <a:latin typeface="Consolas" pitchFamily="49" charset="0"/>
                <a:cs typeface="B Nazanin" pitchFamily="2" charset="-78"/>
              </a:rPr>
              <a:t>: </a:t>
            </a:r>
            <a:endParaRPr lang="en-US" dirty="0" smtClean="0">
              <a:latin typeface="Consolas" pitchFamily="49" charset="0"/>
              <a:cs typeface="B Nazanin" pitchFamily="2" charset="-78"/>
            </a:endParaRP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1- </a:t>
            </a:r>
            <a:r>
              <a:rPr lang="en-US" b="1" dirty="0" smtClean="0">
                <a:latin typeface="Consolas" pitchFamily="49" charset="0"/>
                <a:cs typeface="B Nazanin" pitchFamily="2" charset="-78"/>
              </a:rPr>
              <a:t>Mail</a:t>
            </a: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2- </a:t>
            </a:r>
            <a:r>
              <a:rPr lang="en-US" b="1" i="1" dirty="0" err="1" smtClean="0">
                <a:latin typeface="Consolas" pitchFamily="49" charset="0"/>
                <a:cs typeface="B Nazanin" pitchFamily="2" charset="-78"/>
              </a:rPr>
              <a:t>Calender</a:t>
            </a:r>
            <a:r>
              <a:rPr lang="fa-IR" b="1" i="1" dirty="0" smtClean="0">
                <a:latin typeface="Consolas" pitchFamily="49" charset="0"/>
                <a:cs typeface="B Nazanin" pitchFamily="2" charset="-78"/>
              </a:rPr>
              <a:t>  </a:t>
            </a:r>
            <a:endParaRPr lang="en-US" b="1" i="1" dirty="0" smtClean="0">
              <a:latin typeface="Consolas" pitchFamily="49" charset="0"/>
              <a:cs typeface="B Nazanin" pitchFamily="2" charset="-78"/>
            </a:endParaRP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3- </a:t>
            </a:r>
            <a:r>
              <a:rPr lang="en-US" b="1" dirty="0" smtClean="0">
                <a:latin typeface="Consolas" pitchFamily="49" charset="0"/>
                <a:cs typeface="B Nazanin" pitchFamily="2" charset="-78"/>
              </a:rPr>
              <a:t>Contacts</a:t>
            </a:r>
            <a:r>
              <a:rPr lang="fa-IR" b="1" dirty="0" smtClean="0">
                <a:latin typeface="Consolas" pitchFamily="49" charset="0"/>
                <a:cs typeface="B Nazanin" pitchFamily="2" charset="-78"/>
              </a:rPr>
              <a:t>  </a:t>
            </a:r>
            <a:endParaRPr lang="en-US" b="1" dirty="0" smtClean="0">
              <a:latin typeface="Consolas" pitchFamily="49" charset="0"/>
              <a:cs typeface="B Nazanin" pitchFamily="2" charset="-78"/>
            </a:endParaRPr>
          </a:p>
          <a:p>
            <a:pPr algn="r" rtl="1"/>
            <a:r>
              <a:rPr lang="fa-IR" dirty="0" smtClean="0">
                <a:latin typeface="Consolas" pitchFamily="49" charset="0"/>
                <a:cs typeface="B Nazanin" pitchFamily="2" charset="-78"/>
              </a:rPr>
              <a:t>4- </a:t>
            </a:r>
            <a:r>
              <a:rPr lang="en-US" b="1" i="1" dirty="0" smtClean="0">
                <a:latin typeface="Consolas" pitchFamily="49" charset="0"/>
                <a:cs typeface="B Nazanin" pitchFamily="2" charset="-78"/>
              </a:rPr>
              <a:t>Tasks</a:t>
            </a:r>
            <a:endParaRPr lang="en-US" b="1" i="1" dirty="0">
              <a:latin typeface="Consolas" pitchFamily="49" charset="0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1-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Data File</a:t>
            </a:r>
            <a:r>
              <a:rPr lang="fa-IR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چیست ؟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371600"/>
            <a:ext cx="1600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2- اضافه کردن یک </a:t>
            </a:r>
            <a:r>
              <a:rPr lang="en-US" dirty="0" smtClean="0"/>
              <a:t>Email account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67818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15200" cy="68580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2400" dirty="0" smtClean="0">
                <a:cs typeface="B Nazanin" pitchFamily="2" charset="-78"/>
              </a:rPr>
              <a:t>در این بخش در تب های </a:t>
            </a:r>
            <a:r>
              <a:rPr lang="en-US" sz="2400" dirty="0" smtClean="0">
                <a:cs typeface="B Nazanin" pitchFamily="2" charset="-78"/>
              </a:rPr>
              <a:t>Outgoing Server</a:t>
            </a:r>
            <a:r>
              <a:rPr lang="fa-IR" sz="2400" dirty="0" smtClean="0">
                <a:cs typeface="B Nazanin" pitchFamily="2" charset="-78"/>
              </a:rPr>
              <a:t> و </a:t>
            </a:r>
            <a:r>
              <a:rPr lang="en-US" sz="2400" dirty="0" smtClean="0">
                <a:cs typeface="B Nazanin" pitchFamily="2" charset="-78"/>
              </a:rPr>
              <a:t>Advance</a:t>
            </a:r>
            <a:r>
              <a:rPr lang="fa-IR" sz="2400" dirty="0" smtClean="0">
                <a:cs typeface="B Nazanin" pitchFamily="2" charset="-78"/>
              </a:rPr>
              <a:t> تنظیمات را مطابق شکل های زیر انجام دهید</a:t>
            </a:r>
            <a:endParaRPr lang="en-US" sz="2400" dirty="0">
              <a:cs typeface="B Nazanin" pitchFamily="2" charset="-78"/>
            </a:endParaRPr>
          </a:p>
        </p:txBody>
      </p:sp>
      <p:pic>
        <p:nvPicPr>
          <p:cNvPr id="12" name="Content Placeholder 11" descr="Advance Tab W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905000"/>
            <a:ext cx="3733800" cy="4114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Content Placeholder 13" descr="Outgoing Server W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3000" y="1905000"/>
            <a:ext cx="3733800" cy="4114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fa-IR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اضافه کردن یک</a:t>
            </a:r>
            <a:r>
              <a:rPr kumimoji="0" lang="fa-IR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RSS Feeds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58674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u="sng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برای بدست آوردن لینک </a:t>
            </a:r>
            <a:r>
              <a:rPr lang="en-US" u="sng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RSS</a:t>
            </a:r>
            <a:r>
              <a:rPr lang="fa-IR" u="sng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کافیست ....</a:t>
            </a:r>
            <a:endParaRPr lang="en-US" u="sng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اولا ، سایت مورد نظر باید قابلیت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RSS</a:t>
            </a:r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داشته </a:t>
            </a:r>
            <a:r>
              <a:rPr lang="fa-I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باشد </a:t>
            </a:r>
            <a:endParaRPr lang="fa-I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 rtl="1"/>
            <a:endParaRPr lang="fa-I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 rtl="1"/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سپس کافیست روی     که در مقابل آدرس سایت است کلیک می کنیم و آدرس صفحه ی جدیدی که باز می شود را بعنوان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RSS Feeds Link</a:t>
            </a:r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در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Outlook</a:t>
            </a:r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وارد می کنیم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a-IR" sz="1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، مثال :</a:t>
            </a:r>
            <a:endParaRPr lang="fa-I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rtl="1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Main Link :</a:t>
            </a:r>
          </a:p>
          <a:p>
            <a:pPr rtl="1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www.narenji.ir</a:t>
            </a:r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rtl="1"/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rtl="1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RSS Feeds Link : </a:t>
            </a:r>
          </a:p>
          <a:p>
            <a:pPr rtl="1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http://www.narenji.ir/index.php?format=feed&amp;type=rss</a:t>
            </a:r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 rtl="1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057400"/>
            <a:ext cx="754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7620000" y="1981200"/>
            <a:ext cx="457200" cy="381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0400" y="2597150"/>
            <a:ext cx="1619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 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1-Send/</a:t>
            </a:r>
            <a:r>
              <a:rPr lang="en-US" dirty="0" err="1" smtClean="0"/>
              <a:t>Recived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2-Trust Center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3- Safe Sender</a:t>
            </a:r>
          </a:p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1-New Mail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2-CC </a:t>
            </a:r>
            <a:r>
              <a:rPr lang="en-US" sz="1900" dirty="0" smtClean="0"/>
              <a:t>(Carbon Copy) </a:t>
            </a:r>
            <a:r>
              <a:rPr lang="en-US" dirty="0" smtClean="0"/>
              <a:t>, BCC </a:t>
            </a:r>
            <a:r>
              <a:rPr lang="en-US" sz="1900" dirty="0" smtClean="0"/>
              <a:t>(Blind </a:t>
            </a:r>
            <a:r>
              <a:rPr lang="en-US" sz="1900" dirty="0" smtClean="0"/>
              <a:t>Carbon Copy</a:t>
            </a:r>
            <a:r>
              <a:rPr lang="en-US" sz="1900" dirty="0" smtClean="0"/>
              <a:t>)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3-Signature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4-OutBox/Sent</a:t>
            </a:r>
            <a:endParaRPr lang="en-US" dirty="0" smtClean="0"/>
          </a:p>
          <a:p>
            <a:pPr>
              <a:buNone/>
            </a:pP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839</TotalTime>
  <Words>184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Slide 1</vt:lpstr>
      <vt:lpstr>دیاگرام مربوط به امکانات Outlook</vt:lpstr>
      <vt:lpstr>نمای کلی از برنامه ( هنوز Accountای تنظیم نشده)</vt:lpstr>
      <vt:lpstr>Slide 4</vt:lpstr>
      <vt:lpstr>2- اضافه کردن یک Email account</vt:lpstr>
      <vt:lpstr>در این بخش در تب های Outgoing Server و Advance تنظیمات را مطابق شکل های زیر انجام دهید</vt:lpstr>
      <vt:lpstr>Slide 7</vt:lpstr>
      <vt:lpstr>برای بدست آوردن لینک RSS کافیست ....</vt:lpstr>
      <vt:lpstr>Mail :</vt:lpstr>
      <vt:lpstr>Slide 10</vt:lpstr>
      <vt:lpstr>Calender &amp; Tasks &amp; To-Do list</vt:lpstr>
    </vt:vector>
  </TitlesOfParts>
  <Company>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Emad</dc:creator>
  <cp:lastModifiedBy>Emad</cp:lastModifiedBy>
  <cp:revision>94</cp:revision>
  <dcterms:created xsi:type="dcterms:W3CDTF">2009-11-30T13:21:00Z</dcterms:created>
  <dcterms:modified xsi:type="dcterms:W3CDTF">2009-12-02T20:53:38Z</dcterms:modified>
</cp:coreProperties>
</file>