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722" r:id="rId1"/>
  </p:sldMasterIdLst>
  <p:notesMasterIdLst>
    <p:notesMasterId r:id="rId46"/>
  </p:notesMasterIdLst>
  <p:sldIdLst>
    <p:sldId id="281" r:id="rId2"/>
    <p:sldId id="282" r:id="rId3"/>
    <p:sldId id="294" r:id="rId4"/>
    <p:sldId id="295" r:id="rId5"/>
    <p:sldId id="296" r:id="rId6"/>
    <p:sldId id="303" r:id="rId7"/>
    <p:sldId id="304" r:id="rId8"/>
    <p:sldId id="305" r:id="rId9"/>
    <p:sldId id="306" r:id="rId10"/>
    <p:sldId id="307" r:id="rId11"/>
    <p:sldId id="310" r:id="rId12"/>
    <p:sldId id="308" r:id="rId13"/>
    <p:sldId id="283" r:id="rId14"/>
    <p:sldId id="259" r:id="rId15"/>
    <p:sldId id="293" r:id="rId16"/>
    <p:sldId id="278" r:id="rId17"/>
    <p:sldId id="260" r:id="rId18"/>
    <p:sldId id="299" r:id="rId19"/>
    <p:sldId id="300" r:id="rId20"/>
    <p:sldId id="301" r:id="rId21"/>
    <p:sldId id="261" r:id="rId22"/>
    <p:sldId id="302" r:id="rId23"/>
    <p:sldId id="285" r:id="rId24"/>
    <p:sldId id="263" r:id="rId25"/>
    <p:sldId id="264" r:id="rId26"/>
    <p:sldId id="271" r:id="rId27"/>
    <p:sldId id="265" r:id="rId28"/>
    <p:sldId id="266" r:id="rId29"/>
    <p:sldId id="312" r:id="rId30"/>
    <p:sldId id="286" r:id="rId31"/>
    <p:sldId id="267" r:id="rId32"/>
    <p:sldId id="287" r:id="rId33"/>
    <p:sldId id="309" r:id="rId34"/>
    <p:sldId id="289" r:id="rId35"/>
    <p:sldId id="311" r:id="rId36"/>
    <p:sldId id="268" r:id="rId37"/>
    <p:sldId id="269" r:id="rId38"/>
    <p:sldId id="270" r:id="rId39"/>
    <p:sldId id="292" r:id="rId40"/>
    <p:sldId id="291" r:id="rId41"/>
    <p:sldId id="297" r:id="rId42"/>
    <p:sldId id="272" r:id="rId43"/>
    <p:sldId id="298" r:id="rId44"/>
    <p:sldId id="288" r:id="rId45"/>
  </p:sldIdLst>
  <p:sldSz cx="9144000" cy="6858000" type="screen4x3"/>
  <p:notesSz cx="6858000" cy="9144000"/>
  <p:defaultTextStyle>
    <a:defPPr>
      <a:defRPr lang="ar-SA"/>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4380"/>
    <p:restoredTop sz="94660"/>
  </p:normalViewPr>
  <p:slideViewPr>
    <p:cSldViewPr>
      <p:cViewPr varScale="1">
        <p:scale>
          <a:sx n="70" d="100"/>
          <a:sy n="70" d="100"/>
        </p:scale>
        <p:origin x="-116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1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pPr>
              <a:defRPr/>
            </a:pPr>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pPr>
              <a:defRPr/>
            </a:pPr>
            <a:fld id="{1857BD7D-9265-44CD-8375-0EAAFB59B903}" type="datetimeFigureOut">
              <a:rPr lang="fa-IR"/>
              <a:pPr>
                <a:defRPr/>
              </a:pPr>
              <a:t>1431/01/14</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pPr lvl="0"/>
            <a:endParaRPr lang="fa-IR"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pPr>
              <a:defRPr/>
            </a:pPr>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pPr>
              <a:defRPr/>
            </a:pPr>
            <a:fld id="{1DD32D61-B12F-4736-BA56-F03428EBFEDE}" type="slidenum">
              <a:rPr lang="fa-IR"/>
              <a:pPr>
                <a:defRPr/>
              </a:pPr>
              <a:t>‹#›</a:t>
            </a:fld>
            <a:endParaRPr lang="fa-IR"/>
          </a:p>
        </p:txBody>
      </p:sp>
    </p:spTree>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a:lstStyle/>
          <a:p>
            <a:pPr eaLnBrk="1" hangingPunct="1">
              <a:spcBef>
                <a:spcPct val="0"/>
              </a:spcBef>
            </a:pPr>
            <a:endParaRPr lang="fa-IR" smtClean="0"/>
          </a:p>
        </p:txBody>
      </p:sp>
      <p:sp>
        <p:nvSpPr>
          <p:cNvPr id="399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B5D54A0-DB2E-40DD-AB47-988FA70AEF59}" type="slidenum">
              <a:rPr lang="fa-IR" smtClean="0"/>
              <a:pPr/>
              <a:t>1</a:t>
            </a:fld>
            <a:endParaRPr lang="fa-I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a:lstStyle/>
          <a:p>
            <a:pPr eaLnBrk="1" hangingPunct="1">
              <a:spcBef>
                <a:spcPct val="0"/>
              </a:spcBef>
            </a:pPr>
            <a:endParaRPr lang="fa-IR" smtClean="0"/>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9F3EA4-64A2-45F0-A085-F0CD71BB9298}" type="slidenum">
              <a:rPr lang="fa-IR" smtClean="0"/>
              <a:pPr/>
              <a:t>17</a:t>
            </a:fld>
            <a:endParaRPr lang="fa-I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a:lstStyle/>
          <a:p>
            <a:pPr eaLnBrk="1" hangingPunct="1">
              <a:spcBef>
                <a:spcPct val="0"/>
              </a:spcBef>
            </a:pPr>
            <a:endParaRPr lang="fa-IR" smtClean="0"/>
          </a:p>
        </p:txBody>
      </p:sp>
      <p:sp>
        <p:nvSpPr>
          <p:cNvPr id="512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FD826DE-BC2E-4FA4-B457-21FBAEABD6C8}" type="slidenum">
              <a:rPr lang="fa-IR" smtClean="0"/>
              <a:pPr/>
              <a:t>21</a:t>
            </a:fld>
            <a:endParaRPr lang="fa-I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a:lstStyle/>
          <a:p>
            <a:pPr eaLnBrk="1" hangingPunct="1"/>
            <a:endParaRPr lang="fa-IR" smtClean="0"/>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39F3D3F-3D63-479C-A637-98EA11578FA9}" type="slidenum">
              <a:rPr lang="fa-IR" smtClean="0"/>
              <a:pPr/>
              <a:t>23</a:t>
            </a:fld>
            <a:endParaRPr lang="fa-I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a:lstStyle/>
          <a:p>
            <a:pPr eaLnBrk="1" hangingPunct="1">
              <a:spcBef>
                <a:spcPct val="0"/>
              </a:spcBef>
            </a:pPr>
            <a:endParaRPr lang="fa-IR" smtClean="0"/>
          </a:p>
        </p:txBody>
      </p:sp>
      <p:sp>
        <p:nvSpPr>
          <p:cNvPr id="532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3B728F7-FE9A-4FE9-9EF0-05E2D5E9D235}" type="slidenum">
              <a:rPr lang="fa-IR" smtClean="0"/>
              <a:pPr/>
              <a:t>24</a:t>
            </a:fld>
            <a:endParaRPr lang="fa-I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a:lstStyle/>
          <a:p>
            <a:pPr eaLnBrk="1" hangingPunct="1">
              <a:spcBef>
                <a:spcPct val="0"/>
              </a:spcBef>
            </a:pPr>
            <a:endParaRPr lang="fa-IR" smtClean="0"/>
          </a:p>
        </p:txBody>
      </p:sp>
      <p:sp>
        <p:nvSpPr>
          <p:cNvPr id="542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6547CCB-4B0A-45C2-870A-1F81D7523326}" type="slidenum">
              <a:rPr lang="fa-IR" smtClean="0"/>
              <a:pPr/>
              <a:t>25</a:t>
            </a:fld>
            <a:endParaRPr lang="fa-I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a:lstStyle/>
          <a:p>
            <a:pPr eaLnBrk="1" hangingPunct="1">
              <a:spcBef>
                <a:spcPct val="0"/>
              </a:spcBef>
            </a:pPr>
            <a:endParaRPr lang="fa-IR" smtClean="0"/>
          </a:p>
        </p:txBody>
      </p:sp>
      <p:sp>
        <p:nvSpPr>
          <p:cNvPr id="553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31C131C-1A79-4538-9242-2E0F00635D39}" type="slidenum">
              <a:rPr lang="fa-IR" smtClean="0"/>
              <a:pPr/>
              <a:t>26</a:t>
            </a:fld>
            <a:endParaRPr lang="fa-I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a:lstStyle/>
          <a:p>
            <a:pPr eaLnBrk="1" hangingPunct="1">
              <a:spcBef>
                <a:spcPct val="0"/>
              </a:spcBef>
            </a:pPr>
            <a:endParaRPr lang="fa-IR" smtClean="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3E541AB-4C0F-4B13-8D0A-49E05323ED76}" type="slidenum">
              <a:rPr lang="fa-IR" smtClean="0"/>
              <a:pPr/>
              <a:t>27</a:t>
            </a:fld>
            <a:endParaRPr lang="fa-I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a:lstStyle/>
          <a:p>
            <a:pPr eaLnBrk="1" hangingPunct="1">
              <a:spcBef>
                <a:spcPct val="0"/>
              </a:spcBef>
            </a:pPr>
            <a:endParaRPr lang="fa-IR" smtClean="0"/>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5F82777-49E1-4C1B-8A53-C13CD5AA0F0C}" type="slidenum">
              <a:rPr lang="fa-IR" smtClean="0"/>
              <a:pPr/>
              <a:t>28</a:t>
            </a:fld>
            <a:endParaRPr lang="fa-I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a:lstStyle/>
          <a:p>
            <a:pPr eaLnBrk="1" hangingPunct="1"/>
            <a:endParaRPr lang="fa-IR" smtClean="0"/>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EB3420F-439F-481B-84DE-4F6CBC67A8D2}" type="slidenum">
              <a:rPr lang="fa-IR" smtClean="0"/>
              <a:pPr/>
              <a:t>30</a:t>
            </a:fld>
            <a:endParaRPr lang="fa-I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a:lstStyle/>
          <a:p>
            <a:pPr eaLnBrk="1" hangingPunct="1">
              <a:spcBef>
                <a:spcPct val="0"/>
              </a:spcBef>
            </a:pPr>
            <a:endParaRPr lang="fa-IR" smtClean="0"/>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7ADD96D-C429-46D7-80BE-C8654EF54019}" type="slidenum">
              <a:rPr lang="fa-IR" smtClean="0"/>
              <a:pPr/>
              <a:t>31</a:t>
            </a:fld>
            <a:endParaRPr lang="fa-I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pPr eaLnBrk="1" hangingPunct="1">
              <a:spcBef>
                <a:spcPct val="0"/>
              </a:spcBef>
            </a:pPr>
            <a:endParaRPr lang="fa-IR" smtClean="0"/>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5202800-9B83-46BC-958B-81F33706961A}" type="slidenum">
              <a:rPr lang="fa-IR" smtClean="0"/>
              <a:pPr/>
              <a:t>2</a:t>
            </a:fld>
            <a:endParaRPr lang="fa-I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pPr eaLnBrk="1" hangingPunct="1"/>
            <a:endParaRPr lang="fa-IR" smtClean="0"/>
          </a:p>
        </p:txBody>
      </p:sp>
      <p:sp>
        <p:nvSpPr>
          <p:cNvPr id="604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D76AA1C-9B55-47E3-B798-39F2D22F8898}" type="slidenum">
              <a:rPr lang="fa-IR" smtClean="0"/>
              <a:pPr/>
              <a:t>32</a:t>
            </a:fld>
            <a:endParaRPr lang="fa-I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a:lstStyle/>
          <a:p>
            <a:pPr eaLnBrk="1" hangingPunct="1"/>
            <a:endParaRPr lang="fa-IR" smtClean="0"/>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A6AA62-9DFC-413F-9510-4084A0235234}" type="slidenum">
              <a:rPr lang="fa-IR" smtClean="0"/>
              <a:pPr/>
              <a:t>34</a:t>
            </a:fld>
            <a:endParaRPr lang="fa-I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a:lstStyle/>
          <a:p>
            <a:pPr eaLnBrk="1" hangingPunct="1">
              <a:spcBef>
                <a:spcPct val="0"/>
              </a:spcBef>
            </a:pPr>
            <a:endParaRPr lang="fa-IR" smtClean="0"/>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8B580CE-87C9-4E0C-AFD2-BACE0F4717DA}" type="slidenum">
              <a:rPr lang="fa-IR" smtClean="0"/>
              <a:pPr/>
              <a:t>36</a:t>
            </a:fld>
            <a:endParaRPr lang="fa-I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a:lstStyle/>
          <a:p>
            <a:pPr eaLnBrk="1" hangingPunct="1">
              <a:spcBef>
                <a:spcPct val="0"/>
              </a:spcBef>
            </a:pPr>
            <a:endParaRPr lang="fa-IR" smtClean="0"/>
          </a:p>
        </p:txBody>
      </p:sp>
      <p:sp>
        <p:nvSpPr>
          <p:cNvPr id="634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511E09-CEC6-4EC4-ADAC-349984C4DEB8}" type="slidenum">
              <a:rPr lang="fa-IR" smtClean="0"/>
              <a:pPr/>
              <a:t>37</a:t>
            </a:fld>
            <a:endParaRPr lang="fa-I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a:lstStyle/>
          <a:p>
            <a:pPr eaLnBrk="1" hangingPunct="1">
              <a:spcBef>
                <a:spcPct val="0"/>
              </a:spcBef>
            </a:pPr>
            <a:endParaRPr lang="fa-IR"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1DE2699-1D2A-4734-BF1E-4E552AE98B15}" type="slidenum">
              <a:rPr lang="fa-IR" smtClean="0"/>
              <a:pPr/>
              <a:t>38</a:t>
            </a:fld>
            <a:endParaRPr lang="fa-I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a:lstStyle/>
          <a:p>
            <a:pPr eaLnBrk="1" hangingPunct="1"/>
            <a:endParaRPr lang="fa-IR" smtClean="0"/>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DA190B0-3BAE-4500-937E-30E0DD2E6A7C}" type="slidenum">
              <a:rPr lang="fa-IR" smtClean="0"/>
              <a:pPr/>
              <a:t>39</a:t>
            </a:fld>
            <a:endParaRPr lang="fa-I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a:lstStyle/>
          <a:p>
            <a:pPr eaLnBrk="1" hangingPunct="1">
              <a:spcBef>
                <a:spcPct val="0"/>
              </a:spcBef>
            </a:pPr>
            <a:endParaRPr lang="fa-IR" smtClean="0"/>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7C6D212-F32B-4936-9059-9CE42ECEE0B1}" type="slidenum">
              <a:rPr lang="fa-IR" smtClean="0"/>
              <a:pPr/>
              <a:t>40</a:t>
            </a:fld>
            <a:endParaRPr lang="fa-IR"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a:lstStyle/>
          <a:p>
            <a:endParaRPr lang="fa-IR" smtClean="0"/>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62F24C3-BEC2-46AE-B99F-6D00E1491D38}" type="slidenum">
              <a:rPr lang="fa-IR" smtClean="0"/>
              <a:pPr/>
              <a:t>41</a:t>
            </a:fld>
            <a:endParaRPr lang="fa-I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a:lstStyle/>
          <a:p>
            <a:pPr eaLnBrk="1" hangingPunct="1">
              <a:spcBef>
                <a:spcPct val="0"/>
              </a:spcBef>
            </a:pPr>
            <a:endParaRPr lang="fa-IR"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76E4141-3063-4F8A-9CD1-21C0C80C3EED}" type="slidenum">
              <a:rPr lang="fa-IR" smtClean="0"/>
              <a:pPr/>
              <a:t>42</a:t>
            </a:fld>
            <a:endParaRPr lang="fa-I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a:lstStyle/>
          <a:p>
            <a:endParaRPr lang="fa-IR" smtClean="0"/>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047F304-80A9-4679-8E7B-B81862A421C6}" type="slidenum">
              <a:rPr lang="fa-IR" smtClean="0"/>
              <a:pPr/>
              <a:t>43</a:t>
            </a:fld>
            <a:endParaRPr lang="fa-I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a:lstStyle/>
          <a:p>
            <a:endParaRPr lang="fa-IR"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9A4BE7-4AD1-4333-99B4-80B9F7118E37}" type="slidenum">
              <a:rPr lang="fa-IR" smtClean="0"/>
              <a:pPr/>
              <a:t>3</a:t>
            </a:fld>
            <a:endParaRPr lang="fa-I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a:lstStyle/>
          <a:p>
            <a:pPr eaLnBrk="1" hangingPunct="1"/>
            <a:endParaRPr lang="fa-IR" smtClean="0"/>
          </a:p>
        </p:txBody>
      </p:sp>
      <p:sp>
        <p:nvSpPr>
          <p:cNvPr id="706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7522796-6942-4805-8896-4A4B73F98237}" type="slidenum">
              <a:rPr lang="fa-IR" smtClean="0"/>
              <a:pPr/>
              <a:t>44</a:t>
            </a:fld>
            <a:endParaRPr lang="fa-I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a:lstStyle/>
          <a:p>
            <a:endParaRPr lang="fa-IR"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D91FCEF-5E94-43E6-BEB4-B851AD6E8477}" type="slidenum">
              <a:rPr lang="fa-IR" smtClean="0"/>
              <a:pPr/>
              <a:t>4</a:t>
            </a:fld>
            <a:endParaRPr lang="fa-I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a:lstStyle/>
          <a:p>
            <a:endParaRPr lang="fa-IR" smtClean="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57E66A0-357E-4D6C-A4BC-F65558614206}" type="slidenum">
              <a:rPr lang="fa-IR" smtClean="0"/>
              <a:pPr/>
              <a:t>5</a:t>
            </a:fld>
            <a:endParaRPr lang="fa-I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a:lstStyle/>
          <a:p>
            <a:pPr eaLnBrk="1" hangingPunct="1"/>
            <a:endParaRPr lang="fa-IR" smtClean="0"/>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3E27C2F-60DD-4D1D-AFE4-1B8E7EAD9B7F}" type="slidenum">
              <a:rPr lang="fa-IR" smtClean="0"/>
              <a:pPr/>
              <a:t>13</a:t>
            </a:fld>
            <a:endParaRPr lang="fa-I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a:lstStyle/>
          <a:p>
            <a:pPr eaLnBrk="1" hangingPunct="1">
              <a:spcBef>
                <a:spcPct val="0"/>
              </a:spcBef>
            </a:pPr>
            <a:endParaRPr lang="fa-IR" smtClean="0"/>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E955DB9-6204-4A7A-9EEA-0B0DF07EEAE6}" type="slidenum">
              <a:rPr lang="fa-IR" smtClean="0"/>
              <a:pPr/>
              <a:t>14</a:t>
            </a:fld>
            <a:endParaRPr lang="fa-I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a:lstStyle/>
          <a:p>
            <a:endParaRPr lang="fa-IR" smtClean="0"/>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E2BF611-D247-4193-B860-804C184059D6}" type="slidenum">
              <a:rPr lang="fa-IR" smtClean="0"/>
              <a:pPr/>
              <a:t>15</a:t>
            </a:fld>
            <a:endParaRPr lang="fa-I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a:lstStyle/>
          <a:p>
            <a:pPr eaLnBrk="1" hangingPunct="1">
              <a:spcBef>
                <a:spcPct val="0"/>
              </a:spcBef>
            </a:pPr>
            <a:endParaRPr lang="fa-IR"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685C663-2D50-4780-83F1-E064D4084CCE}" type="slidenum">
              <a:rPr lang="fa-IR" smtClean="0"/>
              <a:pPr/>
              <a:t>16</a:t>
            </a:fld>
            <a:endParaRPr lang="fa-I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29" name="Title 28"/>
          <p:cNvSpPr>
            <a:spLocks noGrp="1"/>
          </p:cNvSpPr>
          <p:nvPr>
            <p:ph type="ctrTitle"/>
          </p:nvPr>
        </p:nvSpPr>
        <p:spPr>
          <a:xfrm>
            <a:off x="381000" y="4853411"/>
            <a:ext cx="8458200" cy="1222375"/>
          </a:xfrm>
        </p:spPr>
        <p:txBody>
          <a:bodyPr anchor="t"/>
          <a:lstStyle/>
          <a:p>
            <a:r>
              <a:rPr lang="en-US" smtClean="0"/>
              <a:t>Click to edit Master title style</a:t>
            </a:r>
            <a:endParaRPr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5" name="Date Placeholder 15"/>
          <p:cNvSpPr>
            <a:spLocks noGrp="1"/>
          </p:cNvSpPr>
          <p:nvPr>
            <p:ph type="dt" sz="half" idx="10"/>
          </p:nvPr>
        </p:nvSpPr>
        <p:spPr/>
        <p:txBody>
          <a:bodyPr/>
          <a:lstStyle>
            <a:lvl1pPr>
              <a:defRPr/>
            </a:lvl1pPr>
          </a:lstStyle>
          <a:p>
            <a:pPr>
              <a:defRPr/>
            </a:pPr>
            <a:endParaRPr lang="en-US" dirty="0"/>
          </a:p>
        </p:txBody>
      </p:sp>
      <p:sp>
        <p:nvSpPr>
          <p:cNvPr id="6" name="Footer Placeholder 1"/>
          <p:cNvSpPr>
            <a:spLocks noGrp="1"/>
          </p:cNvSpPr>
          <p:nvPr>
            <p:ph type="ftr" sz="quarter" idx="11"/>
          </p:nvPr>
        </p:nvSpPr>
        <p:spPr/>
        <p:txBody>
          <a:bodyPr/>
          <a:lstStyle>
            <a:lvl1pPr>
              <a:defRPr/>
            </a:lvl1pPr>
          </a:lstStyle>
          <a:p>
            <a:pPr>
              <a:defRPr/>
            </a:pPr>
            <a:endParaRPr lang="en-US" dirty="0"/>
          </a:p>
        </p:txBody>
      </p:sp>
      <p:sp>
        <p:nvSpPr>
          <p:cNvPr id="7" name="Slide Number Placeholder 14"/>
          <p:cNvSpPr>
            <a:spLocks noGrp="1"/>
          </p:cNvSpPr>
          <p:nvPr>
            <p:ph type="sldNum" sz="quarter" idx="12"/>
          </p:nvPr>
        </p:nvSpPr>
        <p:spPr>
          <a:xfrm>
            <a:off x="8229600" y="6473825"/>
            <a:ext cx="758825" cy="247650"/>
          </a:xfrm>
        </p:spPr>
        <p:txBody>
          <a:bodyPr/>
          <a:lstStyle>
            <a:lvl1pPr>
              <a:defRPr/>
            </a:lvl1pPr>
          </a:lstStyle>
          <a:p>
            <a:pPr>
              <a:defRPr/>
            </a:pPr>
            <a:fld id="{7D449DEE-1245-428C-AF16-78F05308BF11}" type="slidenum">
              <a:rPr lang="ar-SA"/>
              <a:pPr>
                <a:defRPr/>
              </a:pPr>
              <a:t>‹#›</a:t>
            </a:fld>
            <a:endParaRPr lang="en-US" dirty="0"/>
          </a:p>
        </p:txBody>
      </p:sp>
    </p:spTree>
  </p:cSld>
  <p:clrMapOvr>
    <a:masterClrMapping/>
  </p:clrMapOvr>
  <p:transition spd="med">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0"/>
          <p:cNvSpPr>
            <a:spLocks noGrp="1"/>
          </p:cNvSpPr>
          <p:nvPr>
            <p:ph type="dt" sz="half" idx="10"/>
          </p:nvPr>
        </p:nvSpPr>
        <p:spPr/>
        <p:txBody>
          <a:bodyPr/>
          <a:lstStyle>
            <a:lvl1pPr>
              <a:defRPr/>
            </a:lvl1pPr>
          </a:lstStyle>
          <a:p>
            <a:pPr>
              <a:defRPr/>
            </a:pPr>
            <a:endParaRPr lang="en-US" dirty="0"/>
          </a:p>
        </p:txBody>
      </p:sp>
      <p:sp>
        <p:nvSpPr>
          <p:cNvPr id="5" name="Footer Placeholder 27"/>
          <p:cNvSpPr>
            <a:spLocks noGrp="1"/>
          </p:cNvSpPr>
          <p:nvPr>
            <p:ph type="ftr" sz="quarter" idx="11"/>
          </p:nvPr>
        </p:nvSpPr>
        <p:spPr/>
        <p:txBody>
          <a:bodyPr/>
          <a:lstStyle>
            <a:lvl1pPr>
              <a:defRPr/>
            </a:lvl1pPr>
          </a:lstStyle>
          <a:p>
            <a:pPr>
              <a:defRPr/>
            </a:pPr>
            <a:endParaRPr lang="en-US" dirty="0"/>
          </a:p>
        </p:txBody>
      </p:sp>
      <p:sp>
        <p:nvSpPr>
          <p:cNvPr id="6" name="Slide Number Placeholder 4"/>
          <p:cNvSpPr>
            <a:spLocks noGrp="1"/>
          </p:cNvSpPr>
          <p:nvPr>
            <p:ph type="sldNum" sz="quarter" idx="12"/>
          </p:nvPr>
        </p:nvSpPr>
        <p:spPr/>
        <p:txBody>
          <a:bodyPr/>
          <a:lstStyle>
            <a:lvl1pPr>
              <a:defRPr/>
            </a:lvl1pPr>
          </a:lstStyle>
          <a:p>
            <a:pPr>
              <a:defRPr/>
            </a:pPr>
            <a:fld id="{B302949F-32EF-48CA-AD27-12523A432F31}" type="slidenum">
              <a:rPr lang="ar-SA"/>
              <a:pPr>
                <a:defRPr/>
              </a:pPr>
              <a:t>‹#›</a:t>
            </a:fld>
            <a:endParaRPr lang="en-US" dirty="0"/>
          </a:p>
        </p:txBody>
      </p:sp>
    </p:spTree>
  </p:cSld>
  <p:clrMapOvr>
    <a:masterClrMapping/>
  </p:clrMapOvr>
  <p:transition spd="med">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0"/>
          <p:cNvSpPr>
            <a:spLocks noGrp="1"/>
          </p:cNvSpPr>
          <p:nvPr>
            <p:ph type="dt" sz="half" idx="10"/>
          </p:nvPr>
        </p:nvSpPr>
        <p:spPr/>
        <p:txBody>
          <a:bodyPr/>
          <a:lstStyle>
            <a:lvl1pPr>
              <a:defRPr/>
            </a:lvl1pPr>
          </a:lstStyle>
          <a:p>
            <a:pPr>
              <a:defRPr/>
            </a:pPr>
            <a:endParaRPr lang="en-US" dirty="0"/>
          </a:p>
        </p:txBody>
      </p:sp>
      <p:sp>
        <p:nvSpPr>
          <p:cNvPr id="5" name="Footer Placeholder 27"/>
          <p:cNvSpPr>
            <a:spLocks noGrp="1"/>
          </p:cNvSpPr>
          <p:nvPr>
            <p:ph type="ftr" sz="quarter" idx="11"/>
          </p:nvPr>
        </p:nvSpPr>
        <p:spPr/>
        <p:txBody>
          <a:bodyPr/>
          <a:lstStyle>
            <a:lvl1pPr>
              <a:defRPr/>
            </a:lvl1pPr>
          </a:lstStyle>
          <a:p>
            <a:pPr>
              <a:defRPr/>
            </a:pPr>
            <a:endParaRPr lang="en-US" dirty="0"/>
          </a:p>
        </p:txBody>
      </p:sp>
      <p:sp>
        <p:nvSpPr>
          <p:cNvPr id="6" name="Slide Number Placeholder 4"/>
          <p:cNvSpPr>
            <a:spLocks noGrp="1"/>
          </p:cNvSpPr>
          <p:nvPr>
            <p:ph type="sldNum" sz="quarter" idx="12"/>
          </p:nvPr>
        </p:nvSpPr>
        <p:spPr/>
        <p:txBody>
          <a:bodyPr/>
          <a:lstStyle>
            <a:lvl1pPr>
              <a:defRPr/>
            </a:lvl1pPr>
          </a:lstStyle>
          <a:p>
            <a:pPr>
              <a:defRPr/>
            </a:pPr>
            <a:fld id="{A2774B0B-C3C0-4E7E-8C5F-784A5F776002}" type="slidenum">
              <a:rPr lang="ar-SA"/>
              <a:pPr>
                <a:defRPr/>
              </a:pPr>
              <a:t>‹#›</a:t>
            </a:fld>
            <a:endParaRPr lang="en-US" dirty="0"/>
          </a:p>
        </p:txBody>
      </p:sp>
    </p:spTree>
  </p:cSld>
  <p:clrMapOvr>
    <a:masterClrMapping/>
  </p:clrMapOvr>
  <p:transition spd="med">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smtClean="0"/>
              <a:t>Click to edit Master title style</a:t>
            </a:r>
            <a:endParaRPr lang="en-US"/>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a:lvl1pPr>
          </a:lstStyle>
          <a:p>
            <a:pPr>
              <a:defRPr/>
            </a:pPr>
            <a:endParaRPr lang="en-US" dirty="0"/>
          </a:p>
        </p:txBody>
      </p:sp>
      <p:sp>
        <p:nvSpPr>
          <p:cNvPr id="6" name="Slide Number Placeholder 15"/>
          <p:cNvSpPr>
            <a:spLocks noGrp="1"/>
          </p:cNvSpPr>
          <p:nvPr>
            <p:ph type="sldNum" sz="quarter" idx="12"/>
          </p:nvPr>
        </p:nvSpPr>
        <p:spPr>
          <a:xfrm>
            <a:off x="8229600" y="6473825"/>
            <a:ext cx="758825" cy="247650"/>
          </a:xfrm>
        </p:spPr>
        <p:txBody>
          <a:bodyPr/>
          <a:lstStyle>
            <a:lvl1pPr>
              <a:defRPr/>
            </a:lvl1pPr>
          </a:lstStyle>
          <a:p>
            <a:pPr>
              <a:defRPr/>
            </a:pPr>
            <a:fld id="{D300E530-AE75-4F76-9B74-547D9201B7C9}" type="slidenum">
              <a:rPr lang="ar-SA"/>
              <a:pPr>
                <a:defRPr/>
              </a:pPr>
              <a:t>‹#›</a:t>
            </a:fld>
            <a:endParaRPr lang="en-US" dirty="0"/>
          </a:p>
        </p:txBody>
      </p:sp>
    </p:spTree>
  </p:cSld>
  <p:clrMapOvr>
    <a:masterClrMapping/>
  </p:clrMapOvr>
  <p:transition spd="med">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lang="en-US" smtClean="0"/>
              <a:t>Click to edit Master title style</a:t>
            </a:r>
            <a:endParaRPr lang="en-US"/>
          </a:p>
        </p:txBody>
      </p:sp>
      <p:sp>
        <p:nvSpPr>
          <p:cNvPr id="5" name="Date Placeholder 18"/>
          <p:cNvSpPr>
            <a:spLocks noGrp="1"/>
          </p:cNvSpPr>
          <p:nvPr>
            <p:ph type="dt" sz="half" idx="10"/>
          </p:nvPr>
        </p:nvSpPr>
        <p:spPr/>
        <p:txBody>
          <a:bodyPr/>
          <a:lstStyle>
            <a:lvl1pPr>
              <a:defRPr/>
            </a:lvl1pPr>
          </a:lstStyle>
          <a:p>
            <a:pPr>
              <a:defRPr/>
            </a:pPr>
            <a:endParaRPr lang="en-US" dirty="0"/>
          </a:p>
        </p:txBody>
      </p:sp>
      <p:sp>
        <p:nvSpPr>
          <p:cNvPr id="7" name="Footer Placeholder 10"/>
          <p:cNvSpPr>
            <a:spLocks noGrp="1"/>
          </p:cNvSpPr>
          <p:nvPr>
            <p:ph type="ftr" sz="quarter" idx="11"/>
          </p:nvPr>
        </p:nvSpPr>
        <p:spPr/>
        <p:txBody>
          <a:bodyPr/>
          <a:lstStyle>
            <a:lvl1pPr>
              <a:defRPr/>
            </a:lvl1pPr>
          </a:lstStyle>
          <a:p>
            <a:pPr>
              <a:defRPr/>
            </a:pPr>
            <a:endParaRPr lang="en-US" dirty="0"/>
          </a:p>
        </p:txBody>
      </p:sp>
      <p:sp>
        <p:nvSpPr>
          <p:cNvPr id="9" name="Slide Number Placeholder 15"/>
          <p:cNvSpPr>
            <a:spLocks noGrp="1"/>
          </p:cNvSpPr>
          <p:nvPr>
            <p:ph type="sldNum" sz="quarter" idx="12"/>
          </p:nvPr>
        </p:nvSpPr>
        <p:spPr/>
        <p:txBody>
          <a:bodyPr/>
          <a:lstStyle>
            <a:lvl1pPr>
              <a:defRPr/>
            </a:lvl1pPr>
          </a:lstStyle>
          <a:p>
            <a:pPr>
              <a:defRPr/>
            </a:pPr>
            <a:fld id="{FD4B2C05-BE80-469F-9755-1F7C7D1CD5DF}" type="slidenum">
              <a:rPr lang="ar-SA"/>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lang="en-US" smtClean="0"/>
              <a:t>Click to edit Master title style</a:t>
            </a:r>
            <a:endParaRPr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0"/>
          <p:cNvSpPr>
            <a:spLocks noGrp="1"/>
          </p:cNvSpPr>
          <p:nvPr>
            <p:ph type="dt" sz="half" idx="10"/>
          </p:nvPr>
        </p:nvSpPr>
        <p:spPr/>
        <p:txBody>
          <a:bodyPr/>
          <a:lstStyle>
            <a:lvl1pPr>
              <a:defRPr/>
            </a:lvl1pPr>
          </a:lstStyle>
          <a:p>
            <a:pPr>
              <a:defRPr/>
            </a:pPr>
            <a:endParaRPr lang="en-US" dirty="0"/>
          </a:p>
        </p:txBody>
      </p:sp>
      <p:sp>
        <p:nvSpPr>
          <p:cNvPr id="6" name="Footer Placeholder 27"/>
          <p:cNvSpPr>
            <a:spLocks noGrp="1"/>
          </p:cNvSpPr>
          <p:nvPr>
            <p:ph type="ftr" sz="quarter" idx="11"/>
          </p:nvPr>
        </p:nvSpPr>
        <p:spPr/>
        <p:txBody>
          <a:bodyPr/>
          <a:lstStyle>
            <a:lvl1pPr>
              <a:defRPr/>
            </a:lvl1pPr>
          </a:lstStyle>
          <a:p>
            <a:pPr>
              <a:defRPr/>
            </a:pPr>
            <a:endParaRPr lang="en-US" dirty="0"/>
          </a:p>
        </p:txBody>
      </p:sp>
      <p:sp>
        <p:nvSpPr>
          <p:cNvPr id="7" name="Slide Number Placeholder 4"/>
          <p:cNvSpPr>
            <a:spLocks noGrp="1"/>
          </p:cNvSpPr>
          <p:nvPr>
            <p:ph type="sldNum" sz="quarter" idx="12"/>
          </p:nvPr>
        </p:nvSpPr>
        <p:spPr/>
        <p:txBody>
          <a:bodyPr/>
          <a:lstStyle>
            <a:lvl1pPr>
              <a:defRPr/>
            </a:lvl1pPr>
          </a:lstStyle>
          <a:p>
            <a:pPr>
              <a:defRPr/>
            </a:pPr>
            <a:fld id="{2018EC53-6DBD-4206-ABC4-F924A21D18CE}" type="slidenum">
              <a:rPr lang="ar-SA"/>
              <a:pPr>
                <a:defRPr/>
              </a:pPr>
              <a:t>‹#›</a:t>
            </a:fld>
            <a:endParaRPr lang="en-US" dirty="0"/>
          </a:p>
        </p:txBody>
      </p:sp>
    </p:spTree>
  </p:cSld>
  <p:clrMapOvr>
    <a:masterClrMapping/>
  </p:clrMapOvr>
  <p:transition spd="med">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29" name="Title 28"/>
          <p:cNvSpPr>
            <a:spLocks noGrp="1"/>
          </p:cNvSpPr>
          <p:nvPr>
            <p:ph type="title"/>
          </p:nvPr>
        </p:nvSpPr>
        <p:spPr>
          <a:xfrm>
            <a:off x="304800" y="5410200"/>
            <a:ext cx="8610600" cy="882650"/>
          </a:xfrm>
        </p:spPr>
        <p:txBody>
          <a:bodyPr/>
          <a:lstStyle>
            <a:lvl1pPr>
              <a:defRPr/>
            </a:lvl1pPr>
          </a:lstStyle>
          <a:p>
            <a:r>
              <a:rPr lang="en-US" smtClean="0"/>
              <a:t>Click to edit Master title style</a:t>
            </a:r>
            <a:endParaRPr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9"/>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a:xfrm>
            <a:off x="8229600" y="6477000"/>
            <a:ext cx="762000" cy="247650"/>
          </a:xfrm>
        </p:spPr>
        <p:txBody>
          <a:bodyPr/>
          <a:lstStyle>
            <a:lvl1pPr>
              <a:defRPr/>
            </a:lvl1pPr>
          </a:lstStyle>
          <a:p>
            <a:pPr>
              <a:defRPr/>
            </a:pPr>
            <a:fld id="{B464CDB1-76E1-4350-913C-A943B298FE6F}" type="slidenum">
              <a:rPr lang="ar-SA"/>
              <a:pPr>
                <a:defRPr/>
              </a:pPr>
              <a:t>‹#›</a:t>
            </a:fld>
            <a:endParaRPr lang="en-US" dirty="0"/>
          </a:p>
        </p:txBody>
      </p:sp>
    </p:spTree>
  </p:cSld>
  <p:clrMapOvr>
    <a:masterClrMapping/>
  </p:clrMapOvr>
  <p:transition spd="med">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lang="en-US" smtClean="0"/>
              <a:t>Click to edit Master title style</a:t>
            </a:r>
            <a:endParaRPr lang="en-US"/>
          </a:p>
        </p:txBody>
      </p:sp>
      <p:sp>
        <p:nvSpPr>
          <p:cNvPr id="3" name="Date Placeholder 10"/>
          <p:cNvSpPr>
            <a:spLocks noGrp="1"/>
          </p:cNvSpPr>
          <p:nvPr>
            <p:ph type="dt" sz="half" idx="10"/>
          </p:nvPr>
        </p:nvSpPr>
        <p:spPr/>
        <p:txBody>
          <a:bodyPr/>
          <a:lstStyle>
            <a:lvl1pPr>
              <a:defRPr/>
            </a:lvl1pPr>
          </a:lstStyle>
          <a:p>
            <a:pPr>
              <a:defRPr/>
            </a:pPr>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95607A54-B26F-44C3-BE89-C70D5EE7D114}" type="slidenum">
              <a:rPr lang="ar-SA"/>
              <a:pPr>
                <a:defRPr/>
              </a:pPr>
              <a:t>‹#›</a:t>
            </a:fld>
            <a:endParaRPr lang="en-US" dirty="0"/>
          </a:p>
        </p:txBody>
      </p:sp>
    </p:spTree>
  </p:cSld>
  <p:clrMapOvr>
    <a:masterClrMapping/>
  </p:clrMapOvr>
  <p:transition spd="med">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0"/>
          <p:cNvSpPr>
            <a:spLocks noGrp="1"/>
          </p:cNvSpPr>
          <p:nvPr>
            <p:ph type="dt" sz="half" idx="10"/>
          </p:nvPr>
        </p:nvSpPr>
        <p:spPr/>
        <p:txBody>
          <a:bodyPr/>
          <a:lstStyle>
            <a:lvl1pPr>
              <a:defRPr/>
            </a:lvl1pPr>
          </a:lstStyle>
          <a:p>
            <a:pPr>
              <a:defRPr/>
            </a:pPr>
            <a:endParaRPr lang="en-US" dirty="0"/>
          </a:p>
        </p:txBody>
      </p:sp>
      <p:sp>
        <p:nvSpPr>
          <p:cNvPr id="3" name="Footer Placeholder 27"/>
          <p:cNvSpPr>
            <a:spLocks noGrp="1"/>
          </p:cNvSpPr>
          <p:nvPr>
            <p:ph type="ftr" sz="quarter" idx="11"/>
          </p:nvPr>
        </p:nvSpPr>
        <p:spPr/>
        <p:txBody>
          <a:bodyPr/>
          <a:lstStyle>
            <a:lvl1pPr>
              <a:defRPr/>
            </a:lvl1pPr>
          </a:lstStyle>
          <a:p>
            <a:pPr>
              <a:defRPr/>
            </a:pPr>
            <a:endParaRPr lang="en-US" dirty="0"/>
          </a:p>
        </p:txBody>
      </p:sp>
      <p:sp>
        <p:nvSpPr>
          <p:cNvPr id="4" name="Slide Number Placeholder 4"/>
          <p:cNvSpPr>
            <a:spLocks noGrp="1"/>
          </p:cNvSpPr>
          <p:nvPr>
            <p:ph type="sldNum" sz="quarter" idx="12"/>
          </p:nvPr>
        </p:nvSpPr>
        <p:spPr/>
        <p:txBody>
          <a:bodyPr/>
          <a:lstStyle>
            <a:lvl1pPr>
              <a:defRPr/>
            </a:lvl1pPr>
          </a:lstStyle>
          <a:p>
            <a:pPr>
              <a:defRPr/>
            </a:pPr>
            <a:fld id="{E1A2C7B6-8FFB-4F32-B585-1C031259F46D}" type="slidenum">
              <a:rPr lang="ar-SA"/>
              <a:pPr>
                <a:defRPr/>
              </a:pPr>
              <a:t>‹#›</a:t>
            </a:fld>
            <a:endParaRPr lang="en-US" dirty="0"/>
          </a:p>
        </p:txBody>
      </p:sp>
    </p:spTree>
  </p:cSld>
  <p:clrMapOvr>
    <a:masterClrMapping/>
  </p:clrMapOvr>
  <p:transition spd="med">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Title 11"/>
          <p:cNvSpPr>
            <a:spLocks noGrp="1"/>
          </p:cNvSpPr>
          <p:nvPr>
            <p:ph type="title"/>
          </p:nvPr>
        </p:nvSpPr>
        <p:spPr>
          <a:xfrm>
            <a:off x="457200" y="5486400"/>
            <a:ext cx="8458200" cy="520700"/>
          </a:xfrm>
        </p:spPr>
        <p:txBody>
          <a:bodyPr/>
          <a:lstStyle>
            <a:lvl1pPr algn="l">
              <a:buNone/>
              <a:defRPr sz="2000" b="1"/>
            </a:lvl1pPr>
          </a:lstStyle>
          <a:p>
            <a:r>
              <a:rPr lang="en-US" smtClean="0"/>
              <a:t>Click to edit Master title style</a:t>
            </a:r>
            <a:endParaRPr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4"/>
          <p:cNvSpPr>
            <a:spLocks noGrp="1"/>
          </p:cNvSpPr>
          <p:nvPr>
            <p:ph type="dt" sz="half" idx="10"/>
          </p:nvPr>
        </p:nvSpPr>
        <p:spPr/>
        <p:txBody>
          <a:bodyPr/>
          <a:lstStyle>
            <a:lvl1pPr>
              <a:defRPr/>
            </a:lvl1pPr>
          </a:lstStyle>
          <a:p>
            <a:pPr>
              <a:defRPr/>
            </a:pPr>
            <a:endParaRPr lang="en-US" dirty="0"/>
          </a:p>
        </p:txBody>
      </p:sp>
      <p:sp>
        <p:nvSpPr>
          <p:cNvPr id="7" name="Footer Placeholder 28"/>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F9DA2CD8-A228-4008-B20D-B6C82ECAFC27}" type="slidenum">
              <a:rPr lang="ar-SA"/>
              <a:pPr>
                <a:defRPr/>
              </a:pPr>
              <a:t>‹#›</a:t>
            </a:fld>
            <a:endParaRPr lang="en-US" dirty="0"/>
          </a:p>
        </p:txBody>
      </p:sp>
    </p:spTree>
  </p:cSld>
  <p:clrMapOvr>
    <a:masterClrMapping/>
  </p:clrMapOvr>
  <p:transition spd="med">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17" name="Title 16"/>
          <p:cNvSpPr>
            <a:spLocks noGrp="1"/>
          </p:cNvSpPr>
          <p:nvPr>
            <p:ph type="title"/>
          </p:nvPr>
        </p:nvSpPr>
        <p:spPr>
          <a:xfrm>
            <a:off x="381000" y="4993760"/>
            <a:ext cx="5867400" cy="522288"/>
          </a:xfrm>
        </p:spPr>
        <p:txBody>
          <a:bodyPr/>
          <a:lstStyle>
            <a:lvl1pPr algn="l">
              <a:buNone/>
              <a:defRPr sz="2000" b="1"/>
            </a:lvl1pPr>
          </a:lstStyle>
          <a:p>
            <a:r>
              <a:rPr lang="en-US" smtClean="0"/>
              <a:t>Click to edit Master title style</a:t>
            </a:r>
            <a:endParaRPr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10"/>
          <p:cNvSpPr>
            <a:spLocks noGrp="1"/>
          </p:cNvSpPr>
          <p:nvPr>
            <p:ph type="dt" sz="half" idx="10"/>
          </p:nvPr>
        </p:nvSpPr>
        <p:spPr/>
        <p:txBody>
          <a:bodyPr/>
          <a:lstStyle>
            <a:lvl1pPr>
              <a:defRPr/>
            </a:lvl1pPr>
          </a:lstStyle>
          <a:p>
            <a:pPr>
              <a:defRPr/>
            </a:pPr>
            <a:endParaRPr lang="en-US" dirty="0"/>
          </a:p>
        </p:txBody>
      </p:sp>
      <p:sp>
        <p:nvSpPr>
          <p:cNvPr id="6" name="Footer Placeholder 27"/>
          <p:cNvSpPr>
            <a:spLocks noGrp="1"/>
          </p:cNvSpPr>
          <p:nvPr>
            <p:ph type="ftr" sz="quarter" idx="11"/>
          </p:nvPr>
        </p:nvSpPr>
        <p:spPr/>
        <p:txBody>
          <a:bodyPr/>
          <a:lstStyle>
            <a:lvl1pPr>
              <a:defRPr/>
            </a:lvl1pPr>
          </a:lstStyle>
          <a:p>
            <a:pPr>
              <a:defRPr/>
            </a:pPr>
            <a:endParaRPr lang="en-US" dirty="0"/>
          </a:p>
        </p:txBody>
      </p:sp>
      <p:sp>
        <p:nvSpPr>
          <p:cNvPr id="7" name="Slide Number Placeholder 4"/>
          <p:cNvSpPr>
            <a:spLocks noGrp="1"/>
          </p:cNvSpPr>
          <p:nvPr>
            <p:ph type="sldNum" sz="quarter" idx="12"/>
          </p:nvPr>
        </p:nvSpPr>
        <p:spPr/>
        <p:txBody>
          <a:bodyPr/>
          <a:lstStyle>
            <a:lvl1pPr>
              <a:defRPr/>
            </a:lvl1pPr>
          </a:lstStyle>
          <a:p>
            <a:pPr>
              <a:defRPr/>
            </a:pPr>
            <a:fld id="{62282FBD-C808-4C34-B0FC-2AD3B6674676}" type="slidenum">
              <a:rPr lang="ar-SA"/>
              <a:pPr>
                <a:defRPr/>
              </a:pPr>
              <a:t>‹#›</a:t>
            </a:fld>
            <a:endParaRPr lang="en-US" dirty="0"/>
          </a:p>
        </p:txBody>
      </p:sp>
    </p:spTree>
  </p:cSld>
  <p:clrMapOvr>
    <a:masterClrMapping/>
  </p:clrMapOvr>
  <p:transition spd="med">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fld id="{3686E5AF-C063-4F19-833D-5115D4465629}" type="slidenum">
              <a:rPr lang="ar-SA"/>
              <a:pPr>
                <a:defRPr/>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smtClean="0"/>
              <a:t>Click to edit Master title style</a:t>
            </a:r>
            <a:endParaRPr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77" r:id="rId4"/>
    <p:sldLayoutId id="2147483786" r:id="rId5"/>
    <p:sldLayoutId id="2147483778" r:id="rId6"/>
    <p:sldLayoutId id="2147483779" r:id="rId7"/>
    <p:sldLayoutId id="2147483787" r:id="rId8"/>
    <p:sldLayoutId id="2147483780" r:id="rId9"/>
    <p:sldLayoutId id="2147483781" r:id="rId10"/>
    <p:sldLayoutId id="2147483782" r:id="rId11"/>
  </p:sldLayoutIdLst>
  <p:transition spd="med">
    <p:pull dir="ru"/>
  </p:transition>
  <p:hf hdr="0" ftr="0" dt="0"/>
  <p:txStyles>
    <p:titleStyle>
      <a:lvl1pPr algn="l" rtl="1"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1" eaLnBrk="0" fontAlgn="base" hangingPunct="0">
        <a:spcBef>
          <a:spcPct val="0"/>
        </a:spcBef>
        <a:spcAft>
          <a:spcPct val="0"/>
        </a:spcAft>
        <a:defRPr sz="3600">
          <a:solidFill>
            <a:schemeClr val="tx2"/>
          </a:solidFill>
          <a:latin typeface="Franklin Gothic Medium" pitchFamily="34" charset="0"/>
          <a:cs typeface="Tahoma" pitchFamily="34" charset="0"/>
        </a:defRPr>
      </a:lvl2pPr>
      <a:lvl3pPr algn="l" rtl="1" eaLnBrk="0" fontAlgn="base" hangingPunct="0">
        <a:spcBef>
          <a:spcPct val="0"/>
        </a:spcBef>
        <a:spcAft>
          <a:spcPct val="0"/>
        </a:spcAft>
        <a:defRPr sz="3600">
          <a:solidFill>
            <a:schemeClr val="tx2"/>
          </a:solidFill>
          <a:latin typeface="Franklin Gothic Medium" pitchFamily="34" charset="0"/>
          <a:cs typeface="Tahoma" pitchFamily="34" charset="0"/>
        </a:defRPr>
      </a:lvl3pPr>
      <a:lvl4pPr algn="l" rtl="1" eaLnBrk="0" fontAlgn="base" hangingPunct="0">
        <a:spcBef>
          <a:spcPct val="0"/>
        </a:spcBef>
        <a:spcAft>
          <a:spcPct val="0"/>
        </a:spcAft>
        <a:defRPr sz="3600">
          <a:solidFill>
            <a:schemeClr val="tx2"/>
          </a:solidFill>
          <a:latin typeface="Franklin Gothic Medium" pitchFamily="34" charset="0"/>
          <a:cs typeface="Tahoma" pitchFamily="34" charset="0"/>
        </a:defRPr>
      </a:lvl4pPr>
      <a:lvl5pPr algn="l" rtl="1" eaLnBrk="0" fontAlgn="base" hangingPunct="0">
        <a:spcBef>
          <a:spcPct val="0"/>
        </a:spcBef>
        <a:spcAft>
          <a:spcPct val="0"/>
        </a:spcAft>
        <a:defRPr sz="3600">
          <a:solidFill>
            <a:schemeClr val="tx2"/>
          </a:solidFill>
          <a:latin typeface="Franklin Gothic Medium" pitchFamily="34" charset="0"/>
          <a:cs typeface="Tahoma" pitchFamily="34" charset="0"/>
        </a:defRPr>
      </a:lvl5pPr>
      <a:lvl6pPr marL="457200" algn="l" rtl="1" fontAlgn="base">
        <a:spcBef>
          <a:spcPct val="0"/>
        </a:spcBef>
        <a:spcAft>
          <a:spcPct val="0"/>
        </a:spcAft>
        <a:defRPr sz="3600">
          <a:solidFill>
            <a:schemeClr val="tx2"/>
          </a:solidFill>
          <a:latin typeface="Franklin Gothic Medium" pitchFamily="34" charset="0"/>
          <a:cs typeface="Tahoma" pitchFamily="34" charset="0"/>
        </a:defRPr>
      </a:lvl6pPr>
      <a:lvl7pPr marL="914400" algn="l" rtl="1" fontAlgn="base">
        <a:spcBef>
          <a:spcPct val="0"/>
        </a:spcBef>
        <a:spcAft>
          <a:spcPct val="0"/>
        </a:spcAft>
        <a:defRPr sz="3600">
          <a:solidFill>
            <a:schemeClr val="tx2"/>
          </a:solidFill>
          <a:latin typeface="Franklin Gothic Medium" pitchFamily="34" charset="0"/>
          <a:cs typeface="Tahoma" pitchFamily="34" charset="0"/>
        </a:defRPr>
      </a:lvl7pPr>
      <a:lvl8pPr marL="1371600" algn="l" rtl="1" fontAlgn="base">
        <a:spcBef>
          <a:spcPct val="0"/>
        </a:spcBef>
        <a:spcAft>
          <a:spcPct val="0"/>
        </a:spcAft>
        <a:defRPr sz="3600">
          <a:solidFill>
            <a:schemeClr val="tx2"/>
          </a:solidFill>
          <a:latin typeface="Franklin Gothic Medium" pitchFamily="34" charset="0"/>
          <a:cs typeface="Tahoma" pitchFamily="34" charset="0"/>
        </a:defRPr>
      </a:lvl8pPr>
      <a:lvl9pPr marL="1828800" algn="l" rtl="1" fontAlgn="base">
        <a:spcBef>
          <a:spcPct val="0"/>
        </a:spcBef>
        <a:spcAft>
          <a:spcPct val="0"/>
        </a:spcAft>
        <a:defRPr sz="3600">
          <a:solidFill>
            <a:schemeClr val="tx2"/>
          </a:solidFill>
          <a:latin typeface="Franklin Gothic Medium" pitchFamily="34" charset="0"/>
          <a:cs typeface="Tahoma" pitchFamily="34" charset="0"/>
        </a:defRPr>
      </a:lvl9pPr>
    </p:titleStyle>
    <p:bodyStyle>
      <a:lvl1pPr marL="342900" indent="-342900" algn="r" rtl="1"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r" rtl="1"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r" rtl="1"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r" rtl="1"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r" rtl="1" eaLnBrk="0" fontAlgn="base" hangingPunct="0">
        <a:spcBef>
          <a:spcPct val="20000"/>
        </a:spcBef>
        <a:spcAft>
          <a:spcPct val="0"/>
        </a:spcAft>
        <a:buClr>
          <a:schemeClr val="accent1"/>
        </a:buClr>
        <a:buSzPct val="60000"/>
        <a:buFont typeface="Wingdings 2" pitchFamily="18" charset="2"/>
        <a:buChar char=""/>
        <a:defRPr sz="2000" kern="1200">
          <a:solidFill>
            <a:schemeClr val="tx2"/>
          </a:solidFill>
          <a:latin typeface="+mn-lt"/>
          <a:ea typeface="+mn-ea"/>
          <a:cs typeface="+mn-cs"/>
        </a:defRPr>
      </a:lvl5pPr>
      <a:lvl6pPr marL="2514600" indent="-228600" algn="r" rtl="1"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r" rtl="1"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r" rtl="1"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r" rtl="1"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0"/>
            <a:ext cx="7851648" cy="1828800"/>
          </a:xfrm>
        </p:spPr>
        <p:txBody>
          <a:bodyPr/>
          <a:lstStyle/>
          <a:p>
            <a:pPr eaLnBrk="1" fontAlgn="auto" hangingPunct="1">
              <a:spcAft>
                <a:spcPts val="0"/>
              </a:spcAft>
              <a:defRPr/>
            </a:pPr>
            <a:r>
              <a:rPr lang="fa-IR" dirty="0" smtClean="0"/>
              <a:t>               به نام خدا</a:t>
            </a:r>
            <a:endParaRPr lang="fa-IR" dirty="0"/>
          </a:p>
        </p:txBody>
      </p:sp>
      <p:sp>
        <p:nvSpPr>
          <p:cNvPr id="5123" name="Subtitle 2"/>
          <p:cNvSpPr>
            <a:spLocks noGrp="1"/>
          </p:cNvSpPr>
          <p:nvPr>
            <p:ph type="subTitle" idx="1"/>
          </p:nvPr>
        </p:nvSpPr>
        <p:spPr/>
        <p:txBody>
          <a:bodyPr>
            <a:normAutofit fontScale="77500" lnSpcReduction="20000"/>
          </a:bodyPr>
          <a:lstStyle/>
          <a:p>
            <a:pPr eaLnBrk="1" fontAlgn="auto" hangingPunct="1">
              <a:spcAft>
                <a:spcPts val="0"/>
              </a:spcAft>
              <a:buFont typeface="Wingdings 2"/>
              <a:buNone/>
              <a:defRPr/>
            </a:pPr>
            <a:r>
              <a:rPr lang="fa-IR" dirty="0" smtClean="0"/>
              <a:t>استاد:جناب آقاي عزيزجلالي</a:t>
            </a:r>
          </a:p>
          <a:p>
            <a:pPr eaLnBrk="1" fontAlgn="auto" hangingPunct="1">
              <a:spcAft>
                <a:spcPts val="0"/>
              </a:spcAft>
              <a:buFont typeface="Wingdings 2"/>
              <a:buNone/>
              <a:defRPr/>
            </a:pPr>
            <a:r>
              <a:rPr lang="fa-IR" dirty="0" smtClean="0"/>
              <a:t>ارايه دهنده:حسين رحمتي زاده</a:t>
            </a:r>
          </a:p>
          <a:p>
            <a:pPr eaLnBrk="1" fontAlgn="auto" hangingPunct="1">
              <a:spcAft>
                <a:spcPts val="0"/>
              </a:spcAft>
              <a:buFont typeface="Wingdings 2"/>
              <a:buNone/>
              <a:defRPr/>
            </a:pPr>
            <a:r>
              <a:rPr lang="fa-IR" dirty="0" smtClean="0"/>
              <a:t>موضوع:</a:t>
            </a:r>
            <a:r>
              <a:rPr lang="en-US" dirty="0" smtClean="0">
                <a:cs typeface="Majalla UI"/>
              </a:rPr>
              <a:t>web</a:t>
            </a:r>
            <a:endParaRPr lang="fa-IR" dirty="0" smtClean="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3">
                                            <p:txEl>
                                              <p:pRg st="0" end="0"/>
                                            </p:txEl>
                                          </p:spTgt>
                                        </p:tgtEl>
                                        <p:attrNameLst>
                                          <p:attrName>style.visibility</p:attrName>
                                        </p:attrNameLst>
                                      </p:cBhvr>
                                      <p:to>
                                        <p:strVal val="visible"/>
                                      </p:to>
                                    </p:set>
                                    <p:animEffect transition="in" filter="blinds(horizontal)">
                                      <p:cBhvr>
                                        <p:cTn id="10" dur="500"/>
                                        <p:tgtEl>
                                          <p:spTgt spid="5123">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3" dur="500"/>
                                        <p:tgtEl>
                                          <p:spTgt spid="5123">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6" dur="500"/>
                                        <p:tgtEl>
                                          <p:spTgt spid="5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12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686800" cy="4525962"/>
          </a:xfrm>
        </p:spPr>
        <p:txBody>
          <a:bodyPr/>
          <a:lstStyle/>
          <a:p>
            <a:r>
              <a:rPr lang="en-US" dirty="0" smtClean="0"/>
              <a:t>Filetype:</a:t>
            </a:r>
          </a:p>
          <a:p>
            <a:pPr>
              <a:buNone/>
            </a:pPr>
            <a:r>
              <a:rPr lang="fa-IR" dirty="0" smtClean="0"/>
              <a:t>برای معین کردن پسوند دلخواهی که مورد جستجو قرار میدهیم از این عبارت استفاده میشودمثل:</a:t>
            </a:r>
          </a:p>
          <a:p>
            <a:pPr algn="l" rtl="0">
              <a:buNone/>
            </a:pPr>
            <a:r>
              <a:rPr lang="en-US" dirty="0" smtClean="0"/>
              <a:t>Tsunami filetype: ppt</a:t>
            </a:r>
          </a:p>
          <a:p>
            <a:r>
              <a:rPr lang="fa-IR" dirty="0" smtClean="0"/>
              <a:t>اصطلاح فنی برای نکاتی مثل چگونه در ویندوز گزینه های حاضر در راست کلیک کردن را عوض کنیم یاچگونه </a:t>
            </a:r>
            <a:r>
              <a:rPr lang="en-US" dirty="0" smtClean="0"/>
              <a:t>autorun</a:t>
            </a:r>
            <a:r>
              <a:rPr lang="fa-IR" dirty="0" smtClean="0"/>
              <a:t>دیسک ها را غیر فعال کنیم و... از اصطلاح </a:t>
            </a:r>
            <a:r>
              <a:rPr lang="en-US" dirty="0" smtClean="0"/>
              <a:t>tips</a:t>
            </a:r>
            <a:r>
              <a:rPr lang="fa-IR" dirty="0" smtClean="0"/>
              <a:t>استفاده میکنیم</a:t>
            </a:r>
          </a:p>
          <a:p>
            <a:pPr algn="l" rtl="0">
              <a:buNone/>
            </a:pPr>
            <a:r>
              <a:rPr lang="en-US" dirty="0" smtClean="0"/>
              <a:t>Windows tips</a:t>
            </a:r>
            <a:endParaRPr lang="fa-IR" dirty="0"/>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10</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t>
            </a:r>
            <a:endParaRPr lang="fa-IR" dirty="0"/>
          </a:p>
        </p:txBody>
      </p:sp>
      <p:sp>
        <p:nvSpPr>
          <p:cNvPr id="3" name="Content Placeholder 2"/>
          <p:cNvSpPr>
            <a:spLocks noGrp="1"/>
          </p:cNvSpPr>
          <p:nvPr>
            <p:ph idx="1"/>
          </p:nvPr>
        </p:nvSpPr>
        <p:spPr/>
        <p:txBody>
          <a:bodyPr/>
          <a:lstStyle/>
          <a:p>
            <a:r>
              <a:rPr lang="fa-IR" dirty="0" smtClean="0"/>
              <a:t>این عبارت یکی از کلمات قبل یا بعد را برای آوردن صفحه کافی میداندمثلا در مثال زیر نتایج خروجی هم صفحاتی رادر برمیگیرد که شامل کلمات </a:t>
            </a:r>
            <a:r>
              <a:rPr lang="en-US" dirty="0" smtClean="0"/>
              <a:t>tourusm</a:t>
            </a:r>
            <a:r>
              <a:rPr lang="fa-IR" dirty="0" smtClean="0"/>
              <a:t>و</a:t>
            </a:r>
            <a:r>
              <a:rPr lang="en-US" dirty="0" smtClean="0"/>
              <a:t>shiraz</a:t>
            </a:r>
            <a:r>
              <a:rPr lang="fa-IR" dirty="0" smtClean="0"/>
              <a:t>با هم باشند وهم صفحاتی که شامل کلمات</a:t>
            </a:r>
            <a:r>
              <a:rPr lang="en-US" dirty="0" smtClean="0"/>
              <a:t>tourism</a:t>
            </a:r>
            <a:r>
              <a:rPr lang="fa-IR" dirty="0" smtClean="0"/>
              <a:t>و</a:t>
            </a:r>
            <a:r>
              <a:rPr lang="en-US" dirty="0" smtClean="0"/>
              <a:t>isfahan</a:t>
            </a:r>
            <a:r>
              <a:rPr lang="fa-IR" dirty="0" smtClean="0"/>
              <a:t>باهم.</a:t>
            </a:r>
          </a:p>
          <a:p>
            <a:pPr algn="l" rtl="0">
              <a:buNone/>
            </a:pPr>
            <a:r>
              <a:rPr lang="en-US" dirty="0" smtClean="0"/>
              <a:t>Tourism shraz OR isfahan</a:t>
            </a:r>
            <a:endParaRPr lang="fa-IR" dirty="0"/>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11</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amond(in)">
                                      <p:cBhvr>
                                        <p:cTn id="15"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28670"/>
            <a:ext cx="8686800" cy="5151455"/>
          </a:xfrm>
        </p:spPr>
        <p:txBody>
          <a:bodyPr/>
          <a:lstStyle/>
          <a:p>
            <a:r>
              <a:rPr lang="fa-IR" dirty="0" smtClean="0"/>
              <a:t>برای دانستن حقه های بازیازاصطلاح</a:t>
            </a:r>
            <a:r>
              <a:rPr lang="en-US" dirty="0" smtClean="0"/>
              <a:t>trcks</a:t>
            </a:r>
            <a:r>
              <a:rPr lang="fa-IR" dirty="0" smtClean="0"/>
              <a:t>استفاده میشود.</a:t>
            </a:r>
          </a:p>
          <a:p>
            <a:r>
              <a:rPr lang="fa-IR" dirty="0" smtClean="0"/>
              <a:t>برای پیدا کردن نرم افزار مورد نیاز برای سخت افزار از اصطلاح </a:t>
            </a:r>
            <a:r>
              <a:rPr lang="en-US" dirty="0" smtClean="0"/>
              <a:t>driver</a:t>
            </a:r>
            <a:r>
              <a:rPr lang="fa-IR" dirty="0" smtClean="0"/>
              <a:t>استفاده میشود</a:t>
            </a:r>
          </a:p>
          <a:p>
            <a:r>
              <a:rPr lang="fa-IR" dirty="0" smtClean="0"/>
              <a:t>اگر بخواهیم رمزنرم افزار </a:t>
            </a:r>
            <a:r>
              <a:rPr lang="en-US" dirty="0" smtClean="0"/>
              <a:t>x</a:t>
            </a:r>
            <a:r>
              <a:rPr lang="fa-IR" dirty="0" smtClean="0"/>
              <a:t>راپیدا کنیم به صورت زیر عمل میکنیم</a:t>
            </a:r>
            <a:r>
              <a:rPr lang="en-US" dirty="0" smtClean="0"/>
              <a:t>x crack</a:t>
            </a:r>
            <a:r>
              <a:rPr lang="fa-IR" dirty="0" smtClean="0"/>
              <a:t>یا</a:t>
            </a:r>
            <a:r>
              <a:rPr lang="en-US" dirty="0" smtClean="0"/>
              <a:t>crack x</a:t>
            </a:r>
            <a:r>
              <a:rPr lang="fa-IR" dirty="0" smtClean="0"/>
              <a:t>.</a:t>
            </a:r>
          </a:p>
          <a:p>
            <a:pPr>
              <a:buNone/>
            </a:pPr>
            <a:r>
              <a:rPr lang="fa-IR" dirty="0" smtClean="0"/>
              <a:t>از </a:t>
            </a:r>
            <a:r>
              <a:rPr lang="en-US" dirty="0" smtClean="0"/>
              <a:t>cracking </a:t>
            </a:r>
            <a:r>
              <a:rPr lang="fa-IR" dirty="0" smtClean="0"/>
              <a:t>هم میشود به جای </a:t>
            </a:r>
            <a:r>
              <a:rPr lang="en-US" dirty="0" smtClean="0"/>
              <a:t>crack</a:t>
            </a:r>
            <a:r>
              <a:rPr lang="fa-IR" dirty="0" smtClean="0"/>
              <a:t>استفاده کرد.</a:t>
            </a:r>
          </a:p>
          <a:p>
            <a:r>
              <a:rPr lang="fa-IR" dirty="0" smtClean="0"/>
              <a:t>برای پیدا کردن موتور های جستجوی تخصصی از عبارت</a:t>
            </a:r>
            <a:r>
              <a:rPr lang="en-US" dirty="0" smtClean="0"/>
              <a:t>search engine</a:t>
            </a:r>
            <a:r>
              <a:rPr lang="fa-IR" dirty="0" smtClean="0"/>
              <a:t>استفاده میشود برای مثال:</a:t>
            </a:r>
            <a:r>
              <a:rPr lang="en-US" dirty="0" smtClean="0"/>
              <a:t>mp3 search engine</a:t>
            </a:r>
            <a:r>
              <a:rPr lang="fa-IR" dirty="0" smtClean="0"/>
              <a:t>یا</a:t>
            </a:r>
            <a:r>
              <a:rPr lang="en-US" dirty="0" smtClean="0"/>
              <a:t>article search engine</a:t>
            </a:r>
            <a:endParaRPr lang="fa-IR" dirty="0"/>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12</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ox(in)">
                                      <p:cBhvr>
                                        <p:cTn id="18" dur="500"/>
                                        <p:tgtEl>
                                          <p:spTgt spid="3">
                                            <p:txEl>
                                              <p:pRg st="2" end="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ox(in)">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fa-IR"/>
          </a:p>
        </p:txBody>
      </p:sp>
      <p:sp>
        <p:nvSpPr>
          <p:cNvPr id="12291" name="Content Placeholder 2"/>
          <p:cNvSpPr>
            <a:spLocks noGrp="1"/>
          </p:cNvSpPr>
          <p:nvPr>
            <p:ph idx="1"/>
          </p:nvPr>
        </p:nvSpPr>
        <p:spPr/>
        <p:txBody>
          <a:bodyPr/>
          <a:lstStyle/>
          <a:p>
            <a:pPr eaLnBrk="1" hangingPunct="1"/>
            <a:endParaRPr lang="fa-IR" smtClean="0"/>
          </a:p>
        </p:txBody>
      </p:sp>
      <p:pic>
        <p:nvPicPr>
          <p:cNvPr id="12292" name="Picture 2"/>
          <p:cNvPicPr>
            <a:picLocks noChangeAspect="1" noChangeArrowheads="1"/>
          </p:cNvPicPr>
          <p:nvPr/>
        </p:nvPicPr>
        <p:blipFill>
          <a:blip r:embed="rId3"/>
          <a:srcRect/>
          <a:stretch>
            <a:fillRect/>
          </a:stretch>
        </p:blipFill>
        <p:spPr bwMode="auto">
          <a:xfrm>
            <a:off x="0" y="0"/>
            <a:ext cx="9501188" cy="7029450"/>
          </a:xfrm>
          <a:prstGeom prst="rect">
            <a:avLst/>
          </a:prstGeom>
          <a:noFill/>
          <a:ln w="9525">
            <a:noFill/>
            <a:miter lim="800000"/>
            <a:headEnd/>
            <a:tailEnd/>
          </a:ln>
        </p:spPr>
      </p:pic>
      <p:sp>
        <p:nvSpPr>
          <p:cNvPr id="5" name="Oval 4"/>
          <p:cNvSpPr/>
          <p:nvPr/>
        </p:nvSpPr>
        <p:spPr>
          <a:xfrm>
            <a:off x="6929438" y="2714625"/>
            <a:ext cx="1214437" cy="2143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6" name="Oval 5"/>
          <p:cNvSpPr/>
          <p:nvPr/>
        </p:nvSpPr>
        <p:spPr>
          <a:xfrm>
            <a:off x="6858000" y="2928938"/>
            <a:ext cx="1214438" cy="2143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12295" name="TextBox 6"/>
          <p:cNvSpPr txBox="1">
            <a:spLocks noChangeArrowheads="1"/>
          </p:cNvSpPr>
          <p:nvPr/>
        </p:nvSpPr>
        <p:spPr bwMode="auto">
          <a:xfrm>
            <a:off x="8072438" y="2857500"/>
            <a:ext cx="857250" cy="554038"/>
          </a:xfrm>
          <a:prstGeom prst="rect">
            <a:avLst/>
          </a:prstGeom>
          <a:noFill/>
          <a:ln w="9525">
            <a:noFill/>
            <a:miter lim="800000"/>
            <a:headEnd/>
            <a:tailEnd/>
          </a:ln>
        </p:spPr>
        <p:txBody>
          <a:bodyPr>
            <a:spAutoFit/>
          </a:bodyPr>
          <a:lstStyle/>
          <a:p>
            <a:r>
              <a:rPr lang="fa-IR" sz="1200">
                <a:solidFill>
                  <a:srgbClr val="FF0000"/>
                </a:solidFill>
              </a:rPr>
              <a:t>تنظيمات زبان</a:t>
            </a:r>
          </a:p>
          <a:p>
            <a:endParaRPr lang="fa-IR"/>
          </a:p>
        </p:txBody>
      </p:sp>
      <p:sp>
        <p:nvSpPr>
          <p:cNvPr id="12296" name="TextBox 8"/>
          <p:cNvSpPr txBox="1">
            <a:spLocks noChangeArrowheads="1"/>
          </p:cNvSpPr>
          <p:nvPr/>
        </p:nvSpPr>
        <p:spPr bwMode="auto">
          <a:xfrm>
            <a:off x="7858125" y="2571750"/>
            <a:ext cx="1285875" cy="307975"/>
          </a:xfrm>
          <a:prstGeom prst="rect">
            <a:avLst/>
          </a:prstGeom>
          <a:noFill/>
          <a:ln w="9525">
            <a:noFill/>
            <a:miter lim="800000"/>
            <a:headEnd/>
            <a:tailEnd/>
          </a:ln>
        </p:spPr>
        <p:txBody>
          <a:bodyPr>
            <a:spAutoFit/>
          </a:bodyPr>
          <a:lstStyle/>
          <a:p>
            <a:r>
              <a:rPr lang="fa-IR" sz="1400">
                <a:solidFill>
                  <a:srgbClr val="FF0000"/>
                </a:solidFill>
              </a:rPr>
              <a:t>جستجوي پيشرفته</a:t>
            </a:r>
          </a:p>
        </p:txBody>
      </p:sp>
      <p:sp>
        <p:nvSpPr>
          <p:cNvPr id="9" name="Slide Number Placeholder 8"/>
          <p:cNvSpPr>
            <a:spLocks noGrp="1"/>
          </p:cNvSpPr>
          <p:nvPr>
            <p:ph type="sldNum" sz="quarter" idx="12"/>
          </p:nvPr>
        </p:nvSpPr>
        <p:spPr/>
        <p:txBody>
          <a:bodyPr/>
          <a:lstStyle/>
          <a:p>
            <a:pPr>
              <a:defRPr/>
            </a:pPr>
            <a:fld id="{D300E530-AE75-4F76-9B74-547D9201B7C9}" type="slidenum">
              <a:rPr lang="ar-SA" smtClean="0"/>
              <a:pPr>
                <a:defRPr/>
              </a:pPr>
              <a:t>13</a:t>
            </a:fld>
            <a:endParaRPr lang="en-US" dirty="0"/>
          </a:p>
        </p:txBody>
      </p:sp>
    </p:spTree>
  </p:cSld>
  <p:clrMapOvr>
    <a:masterClrMapping/>
  </p:clrMapOvr>
  <p:transition spd="med">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endParaRPr lang="en-US" dirty="0" smtClean="0">
              <a:cs typeface="Traditional Arabic" pitchFamily="2" charset="-78"/>
            </a:endParaRPr>
          </a:p>
        </p:txBody>
      </p:sp>
      <p:sp>
        <p:nvSpPr>
          <p:cNvPr id="13315" name="Rectangle 3"/>
          <p:cNvSpPr>
            <a:spLocks noGrp="1" noChangeArrowheads="1"/>
          </p:cNvSpPr>
          <p:nvPr>
            <p:ph idx="1"/>
          </p:nvPr>
        </p:nvSpPr>
        <p:spPr/>
        <p:txBody>
          <a:bodyPr/>
          <a:lstStyle/>
          <a:p>
            <a:pPr eaLnBrk="1" hangingPunct="1"/>
            <a:endParaRPr lang="en-US" dirty="0" smtClean="0">
              <a:ea typeface="Majalla UI"/>
              <a:cs typeface="Majalla UI"/>
            </a:endParaRPr>
          </a:p>
        </p:txBody>
      </p:sp>
      <p:pic>
        <p:nvPicPr>
          <p:cNvPr id="13316" name="Picture 4" descr="untitled3"/>
          <p:cNvPicPr>
            <a:picLocks noChangeAspect="1" noChangeArrowheads="1"/>
          </p:cNvPicPr>
          <p:nvPr/>
        </p:nvPicPr>
        <p:blipFill>
          <a:blip r:embed="rId3"/>
          <a:srcRect/>
          <a:stretch>
            <a:fillRect/>
          </a:stretch>
        </p:blipFill>
        <p:spPr bwMode="auto">
          <a:xfrm>
            <a:off x="0" y="-104775"/>
            <a:ext cx="9144000" cy="7067550"/>
          </a:xfrm>
          <a:prstGeom prst="rect">
            <a:avLst/>
          </a:prstGeom>
          <a:noFill/>
          <a:ln w="9525">
            <a:noFill/>
            <a:miter lim="800000"/>
            <a:headEnd/>
            <a:tailEnd/>
          </a:ln>
        </p:spPr>
      </p:pic>
      <p:sp>
        <p:nvSpPr>
          <p:cNvPr id="5" name="Oval 4"/>
          <p:cNvSpPr/>
          <p:nvPr/>
        </p:nvSpPr>
        <p:spPr>
          <a:xfrm>
            <a:off x="1071563" y="2857500"/>
            <a:ext cx="857250" cy="2143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13318" name="TextBox 5"/>
          <p:cNvSpPr txBox="1">
            <a:spLocks noChangeArrowheads="1"/>
          </p:cNvSpPr>
          <p:nvPr/>
        </p:nvSpPr>
        <p:spPr bwMode="auto">
          <a:xfrm>
            <a:off x="0" y="2714625"/>
            <a:ext cx="1143000" cy="523875"/>
          </a:xfrm>
          <a:prstGeom prst="rect">
            <a:avLst/>
          </a:prstGeom>
          <a:noFill/>
          <a:ln w="9525">
            <a:noFill/>
            <a:miter lim="800000"/>
            <a:headEnd/>
            <a:tailEnd/>
          </a:ln>
        </p:spPr>
        <p:txBody>
          <a:bodyPr>
            <a:spAutoFit/>
          </a:bodyPr>
          <a:lstStyle/>
          <a:p>
            <a:r>
              <a:rPr lang="fa-IR" sz="1400">
                <a:solidFill>
                  <a:srgbClr val="FF0000"/>
                </a:solidFill>
              </a:rPr>
              <a:t>تمام كلمات را جستجو ميكند</a:t>
            </a:r>
          </a:p>
        </p:txBody>
      </p:sp>
      <p:sp>
        <p:nvSpPr>
          <p:cNvPr id="7" name="Oval 6"/>
          <p:cNvSpPr/>
          <p:nvPr/>
        </p:nvSpPr>
        <p:spPr>
          <a:xfrm>
            <a:off x="1143000" y="3143250"/>
            <a:ext cx="1500188" cy="2143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13320" name="TextBox 7"/>
          <p:cNvSpPr txBox="1">
            <a:spLocks noChangeArrowheads="1"/>
          </p:cNvSpPr>
          <p:nvPr/>
        </p:nvSpPr>
        <p:spPr bwMode="auto">
          <a:xfrm>
            <a:off x="2571750" y="3071813"/>
            <a:ext cx="1857375" cy="307975"/>
          </a:xfrm>
          <a:prstGeom prst="rect">
            <a:avLst/>
          </a:prstGeom>
          <a:noFill/>
          <a:ln w="9525">
            <a:noFill/>
            <a:miter lim="800000"/>
            <a:headEnd/>
            <a:tailEnd/>
          </a:ln>
        </p:spPr>
        <p:txBody>
          <a:bodyPr>
            <a:spAutoFit/>
          </a:bodyPr>
          <a:lstStyle/>
          <a:p>
            <a:r>
              <a:rPr lang="fa-IR" sz="1400">
                <a:solidFill>
                  <a:srgbClr val="FF0000"/>
                </a:solidFill>
              </a:rPr>
              <a:t>عين عبارت را جستجو ميكند</a:t>
            </a:r>
          </a:p>
        </p:txBody>
      </p:sp>
      <p:sp>
        <p:nvSpPr>
          <p:cNvPr id="9" name="Oval 8"/>
          <p:cNvSpPr/>
          <p:nvPr/>
        </p:nvSpPr>
        <p:spPr>
          <a:xfrm>
            <a:off x="1071563" y="3429000"/>
            <a:ext cx="1571625" cy="2143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13322" name="TextBox 9"/>
          <p:cNvSpPr txBox="1">
            <a:spLocks noChangeArrowheads="1"/>
          </p:cNvSpPr>
          <p:nvPr/>
        </p:nvSpPr>
        <p:spPr bwMode="auto">
          <a:xfrm>
            <a:off x="0" y="3286125"/>
            <a:ext cx="1000125" cy="523875"/>
          </a:xfrm>
          <a:prstGeom prst="rect">
            <a:avLst/>
          </a:prstGeom>
          <a:noFill/>
          <a:ln w="9525">
            <a:noFill/>
            <a:miter lim="800000"/>
            <a:headEnd/>
            <a:tailEnd/>
          </a:ln>
        </p:spPr>
        <p:txBody>
          <a:bodyPr>
            <a:spAutoFit/>
          </a:bodyPr>
          <a:lstStyle/>
          <a:p>
            <a:r>
              <a:rPr lang="fa-IR" sz="1400">
                <a:solidFill>
                  <a:srgbClr val="FF0000"/>
                </a:solidFill>
              </a:rPr>
              <a:t>حداقل يكي را جستجو ميكند</a:t>
            </a:r>
          </a:p>
        </p:txBody>
      </p:sp>
      <p:sp>
        <p:nvSpPr>
          <p:cNvPr id="11" name="Oval 10"/>
          <p:cNvSpPr/>
          <p:nvPr/>
        </p:nvSpPr>
        <p:spPr>
          <a:xfrm>
            <a:off x="1143000" y="4000500"/>
            <a:ext cx="1571625" cy="2143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13324" name="TextBox 11"/>
          <p:cNvSpPr txBox="1">
            <a:spLocks noChangeArrowheads="1"/>
          </p:cNvSpPr>
          <p:nvPr/>
        </p:nvSpPr>
        <p:spPr bwMode="auto">
          <a:xfrm>
            <a:off x="2428875" y="3929063"/>
            <a:ext cx="1857375" cy="307975"/>
          </a:xfrm>
          <a:prstGeom prst="rect">
            <a:avLst/>
          </a:prstGeom>
          <a:noFill/>
          <a:ln w="9525">
            <a:noFill/>
            <a:miter lim="800000"/>
            <a:headEnd/>
            <a:tailEnd/>
          </a:ln>
        </p:spPr>
        <p:txBody>
          <a:bodyPr>
            <a:spAutoFit/>
          </a:bodyPr>
          <a:lstStyle/>
          <a:p>
            <a:r>
              <a:rPr lang="fa-IR" sz="1400">
                <a:solidFill>
                  <a:srgbClr val="FF0000"/>
                </a:solidFill>
              </a:rPr>
              <a:t>صفحات بدون اين كلمات</a:t>
            </a:r>
          </a:p>
        </p:txBody>
      </p:sp>
      <p:sp>
        <p:nvSpPr>
          <p:cNvPr id="13" name="Oval 12"/>
          <p:cNvSpPr/>
          <p:nvPr/>
        </p:nvSpPr>
        <p:spPr>
          <a:xfrm>
            <a:off x="1000125" y="4572000"/>
            <a:ext cx="1143000" cy="1428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14" name="Oval 13"/>
          <p:cNvSpPr/>
          <p:nvPr/>
        </p:nvSpPr>
        <p:spPr>
          <a:xfrm>
            <a:off x="1143000" y="4786313"/>
            <a:ext cx="571500" cy="2143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15" name="Oval 14"/>
          <p:cNvSpPr/>
          <p:nvPr/>
        </p:nvSpPr>
        <p:spPr>
          <a:xfrm>
            <a:off x="1071563" y="5072063"/>
            <a:ext cx="571500" cy="1428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13328" name="TextBox 15"/>
          <p:cNvSpPr txBox="1">
            <a:spLocks noChangeArrowheads="1"/>
          </p:cNvSpPr>
          <p:nvPr/>
        </p:nvSpPr>
        <p:spPr bwMode="auto">
          <a:xfrm>
            <a:off x="0" y="4429125"/>
            <a:ext cx="1071563" cy="523875"/>
          </a:xfrm>
          <a:prstGeom prst="rect">
            <a:avLst/>
          </a:prstGeom>
          <a:noFill/>
          <a:ln w="9525">
            <a:noFill/>
            <a:miter lim="800000"/>
            <a:headEnd/>
            <a:tailEnd/>
          </a:ln>
        </p:spPr>
        <p:txBody>
          <a:bodyPr>
            <a:spAutoFit/>
          </a:bodyPr>
          <a:lstStyle/>
          <a:p>
            <a:r>
              <a:rPr lang="fa-IR" sz="1400">
                <a:solidFill>
                  <a:srgbClr val="FF0000"/>
                </a:solidFill>
              </a:rPr>
              <a:t>تعداد نتايج در صفحه</a:t>
            </a:r>
          </a:p>
        </p:txBody>
      </p:sp>
      <p:sp>
        <p:nvSpPr>
          <p:cNvPr id="13329" name="TextBox 16"/>
          <p:cNvSpPr txBox="1">
            <a:spLocks noChangeArrowheads="1"/>
          </p:cNvSpPr>
          <p:nvPr/>
        </p:nvSpPr>
        <p:spPr bwMode="auto">
          <a:xfrm>
            <a:off x="1785938" y="4786313"/>
            <a:ext cx="714375" cy="307975"/>
          </a:xfrm>
          <a:prstGeom prst="rect">
            <a:avLst/>
          </a:prstGeom>
          <a:noFill/>
          <a:ln w="9525">
            <a:noFill/>
            <a:miter lim="800000"/>
            <a:headEnd/>
            <a:tailEnd/>
          </a:ln>
        </p:spPr>
        <p:txBody>
          <a:bodyPr>
            <a:spAutoFit/>
          </a:bodyPr>
          <a:lstStyle/>
          <a:p>
            <a:r>
              <a:rPr lang="fa-IR" sz="1400">
                <a:solidFill>
                  <a:srgbClr val="FF0000"/>
                </a:solidFill>
              </a:rPr>
              <a:t>نوع زبان</a:t>
            </a:r>
          </a:p>
        </p:txBody>
      </p:sp>
      <p:sp>
        <p:nvSpPr>
          <p:cNvPr id="13330" name="TextBox 17"/>
          <p:cNvSpPr txBox="1">
            <a:spLocks noChangeArrowheads="1"/>
          </p:cNvSpPr>
          <p:nvPr/>
        </p:nvSpPr>
        <p:spPr bwMode="auto">
          <a:xfrm>
            <a:off x="0" y="4929188"/>
            <a:ext cx="1000125" cy="307975"/>
          </a:xfrm>
          <a:prstGeom prst="rect">
            <a:avLst/>
          </a:prstGeom>
          <a:noFill/>
          <a:ln w="9525">
            <a:noFill/>
            <a:miter lim="800000"/>
            <a:headEnd/>
            <a:tailEnd/>
          </a:ln>
        </p:spPr>
        <p:txBody>
          <a:bodyPr>
            <a:spAutoFit/>
          </a:bodyPr>
          <a:lstStyle/>
          <a:p>
            <a:r>
              <a:rPr lang="fa-IR" sz="1400">
                <a:solidFill>
                  <a:srgbClr val="FF0000"/>
                </a:solidFill>
              </a:rPr>
              <a:t>نوع فايل</a:t>
            </a:r>
          </a:p>
        </p:txBody>
      </p:sp>
      <p:sp>
        <p:nvSpPr>
          <p:cNvPr id="19" name="Slide Number Placeholder 18"/>
          <p:cNvSpPr>
            <a:spLocks noGrp="1"/>
          </p:cNvSpPr>
          <p:nvPr>
            <p:ph type="sldNum" sz="quarter" idx="12"/>
          </p:nvPr>
        </p:nvSpPr>
        <p:spPr/>
        <p:txBody>
          <a:bodyPr/>
          <a:lstStyle/>
          <a:p>
            <a:pPr>
              <a:defRPr/>
            </a:pPr>
            <a:fld id="{D300E530-AE75-4F76-9B74-547D9201B7C9}" type="slidenum">
              <a:rPr lang="ar-SA" smtClean="0"/>
              <a:pPr>
                <a:defRPr/>
              </a:pPr>
              <a:t>14</a:t>
            </a:fld>
            <a:endParaRPr lang="en-US" dirty="0"/>
          </a:p>
        </p:txBody>
      </p:sp>
    </p:spTree>
  </p:cSld>
  <p:clrMapOvr>
    <a:masterClrMapping/>
  </p:clrMapOvr>
  <p:transition spd="med">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fa-IR"/>
          </a:p>
        </p:txBody>
      </p:sp>
      <p:sp>
        <p:nvSpPr>
          <p:cNvPr id="14339" name="Content Placeholder 2"/>
          <p:cNvSpPr>
            <a:spLocks noGrp="1"/>
          </p:cNvSpPr>
          <p:nvPr>
            <p:ph idx="1"/>
          </p:nvPr>
        </p:nvSpPr>
        <p:spPr/>
        <p:txBody>
          <a:bodyPr/>
          <a:lstStyle/>
          <a:p>
            <a:pPr eaLnBrk="1" hangingPunct="1"/>
            <a:endParaRPr lang="fa-IR" smtClean="0"/>
          </a:p>
        </p:txBody>
      </p:sp>
      <p:pic>
        <p:nvPicPr>
          <p:cNvPr id="14340" name="Picture 2"/>
          <p:cNvPicPr>
            <a:picLocks noChangeAspect="1" noChangeArrowheads="1"/>
          </p:cNvPicPr>
          <p:nvPr/>
        </p:nvPicPr>
        <p:blipFill>
          <a:blip r:embed="rId3"/>
          <a:srcRect/>
          <a:stretch>
            <a:fillRect/>
          </a:stretch>
        </p:blipFill>
        <p:spPr bwMode="auto">
          <a:xfrm>
            <a:off x="0" y="0"/>
            <a:ext cx="9734550" cy="6991350"/>
          </a:xfrm>
          <a:prstGeom prst="rect">
            <a:avLst/>
          </a:prstGeom>
          <a:noFill/>
          <a:ln w="9525">
            <a:noFill/>
            <a:miter lim="800000"/>
            <a:headEnd/>
            <a:tailEnd/>
          </a:ln>
        </p:spPr>
      </p:pic>
      <p:sp>
        <p:nvSpPr>
          <p:cNvPr id="5" name="Left Arrow 4"/>
          <p:cNvSpPr/>
          <p:nvPr/>
        </p:nvSpPr>
        <p:spPr>
          <a:xfrm>
            <a:off x="857250" y="4000500"/>
            <a:ext cx="357188" cy="214313"/>
          </a:xfrm>
          <a:prstGeom prst="lef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14342" name="TextBox 5"/>
          <p:cNvSpPr txBox="1">
            <a:spLocks noChangeArrowheads="1"/>
          </p:cNvSpPr>
          <p:nvPr/>
        </p:nvSpPr>
        <p:spPr bwMode="auto">
          <a:xfrm>
            <a:off x="0" y="3714750"/>
            <a:ext cx="928688" cy="738188"/>
          </a:xfrm>
          <a:prstGeom prst="rect">
            <a:avLst/>
          </a:prstGeom>
          <a:noFill/>
          <a:ln w="9525">
            <a:noFill/>
            <a:miter lim="800000"/>
            <a:headEnd/>
            <a:tailEnd/>
          </a:ln>
        </p:spPr>
        <p:txBody>
          <a:bodyPr>
            <a:spAutoFit/>
          </a:bodyPr>
          <a:lstStyle/>
          <a:p>
            <a:r>
              <a:rPr lang="fa-IR" sz="1400">
                <a:solidFill>
                  <a:srgbClr val="FF0000"/>
                </a:solidFill>
              </a:rPr>
              <a:t>محل جستجوي كلمه كليدي</a:t>
            </a:r>
          </a:p>
        </p:txBody>
      </p:sp>
      <p:sp>
        <p:nvSpPr>
          <p:cNvPr id="7" name="Left Arrow 6"/>
          <p:cNvSpPr/>
          <p:nvPr/>
        </p:nvSpPr>
        <p:spPr>
          <a:xfrm>
            <a:off x="857250" y="4500563"/>
            <a:ext cx="357188" cy="214312"/>
          </a:xfrm>
          <a:prstGeom prst="lef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14344" name="TextBox 7"/>
          <p:cNvSpPr txBox="1">
            <a:spLocks noChangeArrowheads="1"/>
          </p:cNvSpPr>
          <p:nvPr/>
        </p:nvSpPr>
        <p:spPr bwMode="auto">
          <a:xfrm>
            <a:off x="285750" y="4429125"/>
            <a:ext cx="642938" cy="738188"/>
          </a:xfrm>
          <a:prstGeom prst="rect">
            <a:avLst/>
          </a:prstGeom>
          <a:noFill/>
          <a:ln w="9525">
            <a:noFill/>
            <a:miter lim="800000"/>
            <a:headEnd/>
            <a:tailEnd/>
          </a:ln>
        </p:spPr>
        <p:txBody>
          <a:bodyPr>
            <a:spAutoFit/>
          </a:bodyPr>
          <a:lstStyle/>
          <a:p>
            <a:r>
              <a:rPr lang="fa-IR" sz="1400">
                <a:solidFill>
                  <a:srgbClr val="FF0000"/>
                </a:solidFill>
              </a:rPr>
              <a:t>مشخص كردن محدوده</a:t>
            </a:r>
          </a:p>
        </p:txBody>
      </p:sp>
      <p:sp>
        <p:nvSpPr>
          <p:cNvPr id="9" name="Left Arrow 8"/>
          <p:cNvSpPr/>
          <p:nvPr/>
        </p:nvSpPr>
        <p:spPr>
          <a:xfrm>
            <a:off x="785813" y="3500438"/>
            <a:ext cx="357187" cy="214312"/>
          </a:xfrm>
          <a:prstGeom prst="lef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14346" name="TextBox 9"/>
          <p:cNvSpPr txBox="1">
            <a:spLocks noChangeArrowheads="1"/>
          </p:cNvSpPr>
          <p:nvPr/>
        </p:nvSpPr>
        <p:spPr bwMode="auto">
          <a:xfrm>
            <a:off x="214313" y="3357563"/>
            <a:ext cx="571500" cy="369887"/>
          </a:xfrm>
          <a:prstGeom prst="rect">
            <a:avLst/>
          </a:prstGeom>
          <a:noFill/>
          <a:ln w="9525">
            <a:noFill/>
            <a:miter lim="800000"/>
            <a:headEnd/>
            <a:tailEnd/>
          </a:ln>
        </p:spPr>
        <p:txBody>
          <a:bodyPr>
            <a:spAutoFit/>
          </a:bodyPr>
          <a:lstStyle/>
          <a:p>
            <a:r>
              <a:rPr lang="fa-IR" sz="1400">
                <a:solidFill>
                  <a:srgbClr val="FF0000"/>
                </a:solidFill>
              </a:rPr>
              <a:t>زمان</a:t>
            </a:r>
            <a:r>
              <a:rPr lang="fa-IR"/>
              <a:t> </a:t>
            </a:r>
          </a:p>
        </p:txBody>
      </p:sp>
      <p:sp>
        <p:nvSpPr>
          <p:cNvPr id="12" name="Up Arrow 11"/>
          <p:cNvSpPr/>
          <p:nvPr/>
        </p:nvSpPr>
        <p:spPr>
          <a:xfrm>
            <a:off x="4786313" y="5715000"/>
            <a:ext cx="357187" cy="214313"/>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14348" name="TextBox 12"/>
          <p:cNvSpPr txBox="1">
            <a:spLocks noChangeArrowheads="1"/>
          </p:cNvSpPr>
          <p:nvPr/>
        </p:nvSpPr>
        <p:spPr bwMode="auto">
          <a:xfrm>
            <a:off x="2428875" y="5429250"/>
            <a:ext cx="5000625" cy="338138"/>
          </a:xfrm>
          <a:prstGeom prst="rect">
            <a:avLst/>
          </a:prstGeom>
          <a:noFill/>
          <a:ln w="9525">
            <a:noFill/>
            <a:miter lim="800000"/>
            <a:headEnd/>
            <a:tailEnd/>
          </a:ln>
        </p:spPr>
        <p:txBody>
          <a:bodyPr>
            <a:spAutoFit/>
          </a:bodyPr>
          <a:lstStyle/>
          <a:p>
            <a:r>
              <a:rPr lang="fa-IR" sz="1600">
                <a:solidFill>
                  <a:srgbClr val="FF0000"/>
                </a:solidFill>
              </a:rPr>
              <a:t>آدرس سايتي كه ميخواهيد سايتهاي مشابه آن رابيابيد در اينجا وارد كنيد</a:t>
            </a:r>
          </a:p>
        </p:txBody>
      </p:sp>
      <p:sp>
        <p:nvSpPr>
          <p:cNvPr id="13" name="Slide Number Placeholder 12"/>
          <p:cNvSpPr>
            <a:spLocks noGrp="1"/>
          </p:cNvSpPr>
          <p:nvPr>
            <p:ph type="sldNum" sz="quarter" idx="12"/>
          </p:nvPr>
        </p:nvSpPr>
        <p:spPr/>
        <p:txBody>
          <a:bodyPr/>
          <a:lstStyle/>
          <a:p>
            <a:pPr>
              <a:defRPr/>
            </a:pPr>
            <a:fld id="{D300E530-AE75-4F76-9B74-547D9201B7C9}" type="slidenum">
              <a:rPr lang="ar-SA" smtClean="0"/>
              <a:pPr>
                <a:defRPr/>
              </a:pPr>
              <a:t>15</a:t>
            </a:fld>
            <a:endParaRPr lang="en-US" dirty="0"/>
          </a:p>
        </p:txBody>
      </p:sp>
    </p:spTree>
  </p:cSld>
  <p:clrMapOvr>
    <a:masterClrMapping/>
  </p:clrMapOvr>
  <p:transition spd="med">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descr="untitled1"/>
          <p:cNvPicPr>
            <a:picLocks noChangeAspect="1" noChangeArrowheads="1"/>
          </p:cNvPicPr>
          <p:nvPr/>
        </p:nvPicPr>
        <p:blipFill>
          <a:blip r:embed="rId3"/>
          <a:srcRect/>
          <a:stretch>
            <a:fillRect/>
          </a:stretch>
        </p:blipFill>
        <p:spPr bwMode="auto">
          <a:xfrm>
            <a:off x="0" y="-104775"/>
            <a:ext cx="9144000" cy="706755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E1A2C7B6-8FFB-4F32-B585-1C031259F46D}" type="slidenum">
              <a:rPr lang="ar-SA" smtClean="0"/>
              <a:pPr>
                <a:defRPr/>
              </a:pPr>
              <a:t>16</a:t>
            </a:fld>
            <a:endParaRPr lang="en-US" dirty="0"/>
          </a:p>
        </p:txBody>
      </p:sp>
    </p:spTree>
  </p:cSld>
  <p:clrMapOvr>
    <a:masterClrMapping/>
  </p:clrMapOvr>
  <p:transition spd="med">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fontAlgn="auto" hangingPunct="1">
              <a:spcAft>
                <a:spcPts val="0"/>
              </a:spcAft>
              <a:defRPr/>
            </a:pPr>
            <a:endParaRPr lang="en-US" dirty="0" smtClean="0">
              <a:cs typeface="Traditional Arabic" pitchFamily="2" charset="-78"/>
            </a:endParaRPr>
          </a:p>
        </p:txBody>
      </p:sp>
      <p:sp>
        <p:nvSpPr>
          <p:cNvPr id="17411" name="Rectangle 3"/>
          <p:cNvSpPr>
            <a:spLocks noGrp="1" noChangeArrowheads="1"/>
          </p:cNvSpPr>
          <p:nvPr>
            <p:ph idx="1"/>
          </p:nvPr>
        </p:nvSpPr>
        <p:spPr/>
        <p:txBody>
          <a:bodyPr/>
          <a:lstStyle/>
          <a:p>
            <a:pPr eaLnBrk="1" hangingPunct="1"/>
            <a:endParaRPr lang="en-US" dirty="0" smtClean="0">
              <a:ea typeface="Majalla UI"/>
              <a:cs typeface="Majalla UI"/>
            </a:endParaRPr>
          </a:p>
        </p:txBody>
      </p:sp>
      <p:pic>
        <p:nvPicPr>
          <p:cNvPr id="17412" name="Picture 4" descr="untitled4"/>
          <p:cNvPicPr>
            <a:picLocks noChangeAspect="1" noChangeArrowheads="1"/>
          </p:cNvPicPr>
          <p:nvPr/>
        </p:nvPicPr>
        <p:blipFill>
          <a:blip r:embed="rId3"/>
          <a:srcRect/>
          <a:stretch>
            <a:fillRect/>
          </a:stretch>
        </p:blipFill>
        <p:spPr bwMode="auto">
          <a:xfrm>
            <a:off x="0" y="-104775"/>
            <a:ext cx="9144000" cy="7067550"/>
          </a:xfrm>
          <a:prstGeom prst="rect">
            <a:avLst/>
          </a:prstGeom>
          <a:noFill/>
          <a:ln w="9525">
            <a:noFill/>
            <a:miter lim="800000"/>
            <a:headEnd/>
            <a:tailEnd/>
          </a:ln>
        </p:spPr>
      </p:pic>
      <p:sp>
        <p:nvSpPr>
          <p:cNvPr id="5" name="Oval 4"/>
          <p:cNvSpPr/>
          <p:nvPr/>
        </p:nvSpPr>
        <p:spPr>
          <a:xfrm>
            <a:off x="1857375" y="4786313"/>
            <a:ext cx="500063" cy="2143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6" name="Oval 5"/>
          <p:cNvSpPr/>
          <p:nvPr/>
        </p:nvSpPr>
        <p:spPr>
          <a:xfrm>
            <a:off x="2357438" y="4786313"/>
            <a:ext cx="500062" cy="2143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7" name="Oval 6"/>
          <p:cNvSpPr/>
          <p:nvPr/>
        </p:nvSpPr>
        <p:spPr>
          <a:xfrm>
            <a:off x="7358063" y="2143125"/>
            <a:ext cx="642937" cy="3571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10" name="TextBox 9"/>
          <p:cNvSpPr txBox="1"/>
          <p:nvPr/>
        </p:nvSpPr>
        <p:spPr>
          <a:xfrm>
            <a:off x="0" y="4071942"/>
            <a:ext cx="214282" cy="369332"/>
          </a:xfrm>
          <a:prstGeom prst="rect">
            <a:avLst/>
          </a:prstGeom>
          <a:noFill/>
        </p:spPr>
        <p:txBody>
          <a:bodyPr wrap="square" rtlCol="1">
            <a:spAutoFit/>
          </a:bodyPr>
          <a:lstStyle/>
          <a:p>
            <a:r>
              <a:rPr lang="fa-IR" dirty="0" smtClean="0">
                <a:solidFill>
                  <a:srgbClr val="FF0000"/>
                </a:solidFill>
              </a:rPr>
              <a:t>1</a:t>
            </a:r>
            <a:endParaRPr lang="fa-IR" dirty="0">
              <a:solidFill>
                <a:srgbClr val="FF0000"/>
              </a:solidFill>
            </a:endParaRPr>
          </a:p>
        </p:txBody>
      </p:sp>
      <p:sp>
        <p:nvSpPr>
          <p:cNvPr id="11" name="TextBox 10"/>
          <p:cNvSpPr txBox="1"/>
          <p:nvPr/>
        </p:nvSpPr>
        <p:spPr>
          <a:xfrm>
            <a:off x="0" y="4286256"/>
            <a:ext cx="214282" cy="369332"/>
          </a:xfrm>
          <a:prstGeom prst="rect">
            <a:avLst/>
          </a:prstGeom>
          <a:noFill/>
        </p:spPr>
        <p:txBody>
          <a:bodyPr wrap="square" rtlCol="1">
            <a:spAutoFit/>
          </a:bodyPr>
          <a:lstStyle/>
          <a:p>
            <a:r>
              <a:rPr lang="fa-IR" dirty="0" smtClean="0">
                <a:solidFill>
                  <a:srgbClr val="FF0000"/>
                </a:solidFill>
              </a:rPr>
              <a:t>2</a:t>
            </a:r>
            <a:endParaRPr lang="fa-IR" dirty="0">
              <a:solidFill>
                <a:srgbClr val="FF0000"/>
              </a:solidFill>
            </a:endParaRPr>
          </a:p>
        </p:txBody>
      </p:sp>
      <p:sp>
        <p:nvSpPr>
          <p:cNvPr id="12" name="TextBox 11"/>
          <p:cNvSpPr txBox="1"/>
          <p:nvPr/>
        </p:nvSpPr>
        <p:spPr>
          <a:xfrm>
            <a:off x="0" y="4572008"/>
            <a:ext cx="214282" cy="369332"/>
          </a:xfrm>
          <a:prstGeom prst="rect">
            <a:avLst/>
          </a:prstGeom>
          <a:noFill/>
        </p:spPr>
        <p:txBody>
          <a:bodyPr wrap="square" rtlCol="1">
            <a:spAutoFit/>
          </a:bodyPr>
          <a:lstStyle/>
          <a:p>
            <a:r>
              <a:rPr lang="fa-IR" dirty="0" smtClean="0">
                <a:solidFill>
                  <a:srgbClr val="FF0000"/>
                </a:solidFill>
              </a:rPr>
              <a:t>3</a:t>
            </a:r>
            <a:endParaRPr lang="fa-IR" dirty="0">
              <a:solidFill>
                <a:srgbClr val="FF0000"/>
              </a:solidFill>
            </a:endParaRPr>
          </a:p>
        </p:txBody>
      </p:sp>
      <p:sp>
        <p:nvSpPr>
          <p:cNvPr id="13" name="Slide Number Placeholder 12"/>
          <p:cNvSpPr>
            <a:spLocks noGrp="1"/>
          </p:cNvSpPr>
          <p:nvPr>
            <p:ph type="sldNum" sz="quarter" idx="12"/>
          </p:nvPr>
        </p:nvSpPr>
        <p:spPr/>
        <p:txBody>
          <a:bodyPr/>
          <a:lstStyle/>
          <a:p>
            <a:pPr>
              <a:defRPr/>
            </a:pPr>
            <a:fld id="{D300E530-AE75-4F76-9B74-547D9201B7C9}" type="slidenum">
              <a:rPr lang="ar-SA" smtClean="0"/>
              <a:pPr>
                <a:defRPr/>
              </a:pPr>
              <a:t>17</a:t>
            </a:fld>
            <a:endParaRPr lang="en-US" dirty="0"/>
          </a:p>
        </p:txBody>
      </p:sp>
    </p:spTree>
  </p:cSld>
  <p:clrMapOvr>
    <a:masterClrMapping/>
  </p:clrMapOvr>
  <p:transition spd="med">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686800" cy="4525962"/>
          </a:xfrm>
        </p:spPr>
        <p:txBody>
          <a:bodyPr/>
          <a:lstStyle/>
          <a:p>
            <a:pPr>
              <a:buNone/>
            </a:pPr>
            <a:r>
              <a:rPr lang="fa-IR" dirty="0" smtClean="0"/>
              <a:t>همانطور که در صفحه قبل دیدیم گزینه هایی وجود دارد که توضیح داده می شود:</a:t>
            </a:r>
          </a:p>
          <a:p>
            <a:r>
              <a:rPr lang="fa-IR" dirty="0" smtClean="0"/>
              <a:t> </a:t>
            </a:r>
            <a:r>
              <a:rPr lang="en-US" dirty="0" smtClean="0"/>
              <a:t>definition</a:t>
            </a:r>
            <a:r>
              <a:rPr lang="fa-IR" dirty="0" smtClean="0"/>
              <a:t>:با کلیک روی این گزینه جستجوگر معانی کلمه کلیدی را از دایره المعارف هاوفرهنگ نامه ها وکتاب ها یا مقالات پیدا کرده ودر اختیار ما قرار می دهد.</a:t>
            </a:r>
          </a:p>
          <a:p>
            <a:r>
              <a:rPr lang="en-US" dirty="0" smtClean="0"/>
              <a:t>Cashed</a:t>
            </a:r>
            <a:r>
              <a:rPr lang="fa-IR" dirty="0" smtClean="0"/>
              <a:t>:طریقه کار گوگل به این ترتیب است که یک تصویر یا بهتر یک نمایه از سایت ها ذخیره میکند و وقتی کاربر کلمه ای وارد می کند آن کلمه را در این نمایه جستجو میکند این گزینه این </a:t>
            </a:r>
            <a:endParaRPr lang="fa-IR" dirty="0"/>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18</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071546"/>
            <a:ext cx="8686800" cy="5303837"/>
          </a:xfrm>
        </p:spPr>
        <p:txBody>
          <a:bodyPr/>
          <a:lstStyle/>
          <a:p>
            <a:pPr>
              <a:buNone/>
            </a:pPr>
            <a:r>
              <a:rPr lang="fa-IR" dirty="0" smtClean="0"/>
              <a:t>امکان را به ما می دهددر صورتیکه آن سایت به دلایلی در دسترس نباشد بتوانیم از داخل آن دیدن کنیم.</a:t>
            </a:r>
          </a:p>
          <a:p>
            <a:r>
              <a:rPr lang="en-US" dirty="0" smtClean="0"/>
              <a:t>Similar</a:t>
            </a:r>
            <a:r>
              <a:rPr lang="fa-IR" dirty="0" smtClean="0"/>
              <a:t>:با کلیک روی این گزینه سایت های مشابه را به کاربر نشان می دهد.</a:t>
            </a:r>
          </a:p>
          <a:p>
            <a:r>
              <a:rPr lang="fa-IR" dirty="0" smtClean="0"/>
              <a:t>همچنین اطلاعاتی در مورد نتایج بدست آمده در قسمت بالا نشان داده شده که در مورد این مثال داریم که4470000نتیجه را در مدت26صدم ثانیه بدست آورده.</a:t>
            </a:r>
          </a:p>
          <a:p>
            <a:r>
              <a:rPr lang="fa-IR" dirty="0" smtClean="0"/>
              <a:t>موتور جستجو برای هر نتیجه 3قسمت را در</a:t>
            </a:r>
          </a:p>
          <a:p>
            <a:pPr>
              <a:buNone/>
            </a:pPr>
            <a:r>
              <a:rPr lang="fa-IR" dirty="0" smtClean="0"/>
              <a:t> </a:t>
            </a:r>
            <a:endParaRPr lang="fa-IR" dirty="0"/>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19</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amond(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ox(i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38" y="428625"/>
            <a:ext cx="8229600" cy="1143000"/>
          </a:xfrm>
        </p:spPr>
        <p:txBody>
          <a:bodyPr>
            <a:normAutofit fontScale="90000"/>
          </a:bodyPr>
          <a:lstStyle/>
          <a:p>
            <a:pPr algn="r" eaLnBrk="1" fontAlgn="auto" hangingPunct="1">
              <a:spcAft>
                <a:spcPts val="0"/>
              </a:spcAft>
              <a:defRPr/>
            </a:pPr>
            <a:r>
              <a:rPr lang="fa-IR" dirty="0" smtClean="0"/>
              <a:t>زيرعنوان ها :</a:t>
            </a:r>
            <a:br>
              <a:rPr lang="fa-IR" dirty="0" smtClean="0"/>
            </a:br>
            <a:endParaRPr lang="fa-IR" dirty="0"/>
          </a:p>
        </p:txBody>
      </p:sp>
      <p:sp>
        <p:nvSpPr>
          <p:cNvPr id="6147" name="Content Placeholder 2"/>
          <p:cNvSpPr>
            <a:spLocks noGrp="1"/>
          </p:cNvSpPr>
          <p:nvPr>
            <p:ph idx="1"/>
          </p:nvPr>
        </p:nvSpPr>
        <p:spPr>
          <a:xfrm>
            <a:off x="304800" y="1428750"/>
            <a:ext cx="8839200" cy="4651375"/>
          </a:xfrm>
        </p:spPr>
        <p:txBody>
          <a:bodyPr>
            <a:normAutofit fontScale="77500" lnSpcReduction="20000"/>
          </a:bodyPr>
          <a:lstStyle/>
          <a:p>
            <a:pPr eaLnBrk="1" fontAlgn="auto" hangingPunct="1">
              <a:spcAft>
                <a:spcPts val="0"/>
              </a:spcAft>
              <a:buFont typeface="Wingdings 2"/>
              <a:buChar char=""/>
              <a:defRPr/>
            </a:pPr>
            <a:r>
              <a:rPr lang="fa-IR" sz="4200" dirty="0" smtClean="0">
                <a:cs typeface="2  Roya" pitchFamily="2" charset="-78"/>
              </a:rPr>
              <a:t>تعريف وب</a:t>
            </a:r>
          </a:p>
          <a:p>
            <a:pPr eaLnBrk="1" fontAlgn="auto" hangingPunct="1">
              <a:spcAft>
                <a:spcPts val="0"/>
              </a:spcAft>
              <a:buFont typeface="Wingdings 2"/>
              <a:buChar char=""/>
              <a:defRPr/>
            </a:pPr>
            <a:r>
              <a:rPr lang="fa-IR" sz="4200" dirty="0" smtClean="0">
                <a:cs typeface="2  Roya" pitchFamily="2" charset="-78"/>
              </a:rPr>
              <a:t>روش جستجو در اينترنت وپیدا کردن موتورهای جستجوی تخصصی</a:t>
            </a:r>
          </a:p>
          <a:p>
            <a:pPr eaLnBrk="1" fontAlgn="auto" hangingPunct="1">
              <a:spcAft>
                <a:spcPts val="0"/>
              </a:spcAft>
              <a:buFont typeface="Wingdings 2"/>
              <a:buChar char=""/>
              <a:defRPr/>
            </a:pPr>
            <a:r>
              <a:rPr lang="fa-IR" sz="4700" dirty="0" smtClean="0">
                <a:cs typeface="2  Roya" pitchFamily="2" charset="-78"/>
              </a:rPr>
              <a:t>جستجوي </a:t>
            </a:r>
            <a:r>
              <a:rPr lang="fa-IR" sz="4200" dirty="0" smtClean="0">
                <a:cs typeface="2  Roya" pitchFamily="2" charset="-78"/>
              </a:rPr>
              <a:t>پيشرفته</a:t>
            </a:r>
          </a:p>
          <a:p>
            <a:pPr eaLnBrk="1" fontAlgn="auto" hangingPunct="1">
              <a:spcAft>
                <a:spcPts val="0"/>
              </a:spcAft>
              <a:buFont typeface="Wingdings 2"/>
              <a:buChar char=""/>
              <a:defRPr/>
            </a:pPr>
            <a:r>
              <a:rPr lang="fa-IR" sz="4200" dirty="0" smtClean="0">
                <a:cs typeface="2  Roya" pitchFamily="2" charset="-78"/>
              </a:rPr>
              <a:t>معرفي چند موتور جستجو</a:t>
            </a:r>
          </a:p>
          <a:p>
            <a:pPr eaLnBrk="1" fontAlgn="auto" hangingPunct="1">
              <a:spcAft>
                <a:spcPts val="0"/>
              </a:spcAft>
              <a:buFont typeface="Wingdings 2"/>
              <a:buChar char=""/>
              <a:defRPr/>
            </a:pPr>
            <a:r>
              <a:rPr lang="fa-IR" sz="4200" dirty="0" smtClean="0">
                <a:cs typeface="2  Roya" pitchFamily="2" charset="-78"/>
              </a:rPr>
              <a:t>استفاده از شاخه هاي اطلاعاتي وب در جستجو</a:t>
            </a:r>
          </a:p>
          <a:p>
            <a:pPr eaLnBrk="1" fontAlgn="auto" hangingPunct="1">
              <a:spcAft>
                <a:spcPts val="0"/>
              </a:spcAft>
              <a:buFont typeface="Wingdings 2"/>
              <a:buChar char=""/>
              <a:defRPr/>
            </a:pPr>
            <a:r>
              <a:rPr lang="fa-IR" sz="4200" dirty="0" smtClean="0">
                <a:cs typeface="2  Roya" pitchFamily="2" charset="-78"/>
              </a:rPr>
              <a:t>معرفي دو دايرۀالمعارف اينترنتي</a:t>
            </a:r>
          </a:p>
          <a:p>
            <a:pPr eaLnBrk="1" fontAlgn="auto" hangingPunct="1">
              <a:spcAft>
                <a:spcPts val="0"/>
              </a:spcAft>
              <a:buFont typeface="Wingdings 2"/>
              <a:buChar char=""/>
              <a:defRPr/>
            </a:pPr>
            <a:r>
              <a:rPr lang="fa-IR" sz="4200" dirty="0" smtClean="0">
                <a:cs typeface="2  Roya" pitchFamily="2" charset="-78"/>
              </a:rPr>
              <a:t>معرفي كلوب هاي اينترنتي</a:t>
            </a:r>
          </a:p>
          <a:p>
            <a:pPr eaLnBrk="1" fontAlgn="auto" hangingPunct="1">
              <a:spcAft>
                <a:spcPts val="0"/>
              </a:spcAft>
              <a:buFont typeface="Wingdings 2"/>
              <a:buChar char=""/>
              <a:defRPr/>
            </a:pPr>
            <a:r>
              <a:rPr lang="fa-IR" sz="4200" dirty="0" smtClean="0">
                <a:cs typeface="2  Roya" pitchFamily="2" charset="-78"/>
              </a:rPr>
              <a:t>نكات خاص نرم افزارها</a:t>
            </a:r>
          </a:p>
          <a:p>
            <a:pPr eaLnBrk="1" fontAlgn="auto" hangingPunct="1">
              <a:spcAft>
                <a:spcPts val="0"/>
              </a:spcAft>
              <a:buFont typeface="Wingdings 2"/>
              <a:buChar char=""/>
              <a:defRPr/>
            </a:pPr>
            <a:r>
              <a:rPr lang="fa-IR" sz="4200" dirty="0" smtClean="0">
                <a:cs typeface="2  Roya" pitchFamily="2" charset="-78"/>
              </a:rPr>
              <a:t>پيدا كردن جستجوگرهاي تخصصي</a:t>
            </a:r>
          </a:p>
          <a:p>
            <a:pPr eaLnBrk="1" fontAlgn="auto" hangingPunct="1">
              <a:spcAft>
                <a:spcPts val="0"/>
              </a:spcAft>
              <a:buFont typeface="Wingdings 2" pitchFamily="18" charset="2"/>
              <a:buNone/>
              <a:defRPr/>
            </a:pPr>
            <a:endParaRPr lang="fa-IR" dirty="0" smtClean="0"/>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2</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ox(in)">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checkerboard(across)">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checkerboard(across)">
                                      <p:cBhvr>
                                        <p:cTn id="22" dur="5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diamond(in)">
                                      <p:cBhvr>
                                        <p:cTn id="27" dur="2000"/>
                                        <p:tgtEl>
                                          <p:spTgt spid="6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diamond(in)">
                                      <p:cBhvr>
                                        <p:cTn id="32" dur="2000"/>
                                        <p:tgtEl>
                                          <p:spTgt spid="61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Effect transition="in" filter="checkerboard(across)">
                                      <p:cBhvr>
                                        <p:cTn id="37" dur="500"/>
                                        <p:tgtEl>
                                          <p:spTgt spid="61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47">
                                            <p:txEl>
                                              <p:pRg st="7" end="7"/>
                                            </p:txEl>
                                          </p:spTgt>
                                        </p:tgtEl>
                                        <p:attrNameLst>
                                          <p:attrName>style.visibility</p:attrName>
                                        </p:attrNameLst>
                                      </p:cBhvr>
                                      <p:to>
                                        <p:strVal val="visible"/>
                                      </p:to>
                                    </p:set>
                                    <p:animEffect transition="in" filter="blinds(horizontal)">
                                      <p:cBhvr>
                                        <p:cTn id="42" dur="500"/>
                                        <p:tgtEl>
                                          <p:spTgt spid="61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147">
                                            <p:txEl>
                                              <p:pRg st="8" end="8"/>
                                            </p:txEl>
                                          </p:spTgt>
                                        </p:tgtEl>
                                        <p:attrNameLst>
                                          <p:attrName>style.visibility</p:attrName>
                                        </p:attrNameLst>
                                      </p:cBhvr>
                                      <p:to>
                                        <p:strVal val="visible"/>
                                      </p:to>
                                    </p:set>
                                    <p:anim calcmode="lin" valueType="num">
                                      <p:cBhvr additive="base">
                                        <p:cTn id="47" dur="500" fill="hold"/>
                                        <p:tgtEl>
                                          <p:spTgt spid="6147">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1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686800" cy="6000792"/>
          </a:xfrm>
        </p:spPr>
        <p:txBody>
          <a:bodyPr/>
          <a:lstStyle/>
          <a:p>
            <a:pPr>
              <a:buNone/>
            </a:pPr>
            <a:r>
              <a:rPr lang="fa-IR" dirty="0" smtClean="0"/>
              <a:t>اختیار ما قرار می دهد:</a:t>
            </a:r>
          </a:p>
          <a:p>
            <a:pPr>
              <a:buNone/>
            </a:pPr>
            <a:r>
              <a:rPr lang="fa-IR" dirty="0" smtClean="0"/>
              <a:t>(1)مطابق شکل ابتدا عنوان سایت یا صفحه موردنظر با حروف درشت نوشته شده است.</a:t>
            </a:r>
          </a:p>
          <a:p>
            <a:pPr>
              <a:buNone/>
            </a:pPr>
            <a:r>
              <a:rPr lang="fa-IR" dirty="0" smtClean="0"/>
              <a:t>(2)در زیر آن توضیحاتی در مورد محتویات سایت</a:t>
            </a:r>
          </a:p>
          <a:p>
            <a:pPr>
              <a:buNone/>
            </a:pPr>
            <a:r>
              <a:rPr lang="fa-IR" dirty="0" smtClean="0"/>
              <a:t>(3)وپس از آن آدرس دقیق صفحه مورد اشاره که این کلمه کلیدی در آن پیدا شده است.</a:t>
            </a:r>
          </a:p>
          <a:p>
            <a:pPr>
              <a:buNone/>
            </a:pPr>
            <a:r>
              <a:rPr lang="fa-IR" dirty="0" smtClean="0"/>
              <a:t>توجه کنیدتوضیحاتی که درنتیجه دراختیارماقرار میگیرد از طرف گوگل یا هر مرجع دیگری درباره آن سایت نیستند بلکه چند جمله مختلف از محتویات آن صفحه هستند که با مطالعه آن یک دید کلی از محتوی و جهت گیری سایت پیدامیکنیم.</a:t>
            </a:r>
            <a:endParaRPr lang="fa-IR" dirty="0"/>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20</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fontAlgn="auto" hangingPunct="1">
              <a:spcAft>
                <a:spcPts val="0"/>
              </a:spcAft>
              <a:defRPr/>
            </a:pPr>
            <a:endParaRPr lang="en-US" dirty="0" smtClean="0">
              <a:cs typeface="Traditional Arabic" pitchFamily="2" charset="-78"/>
            </a:endParaRPr>
          </a:p>
        </p:txBody>
      </p:sp>
      <p:sp>
        <p:nvSpPr>
          <p:cNvPr id="18435" name="Rectangle 3"/>
          <p:cNvSpPr>
            <a:spLocks noGrp="1" noChangeArrowheads="1"/>
          </p:cNvSpPr>
          <p:nvPr>
            <p:ph idx="1"/>
          </p:nvPr>
        </p:nvSpPr>
        <p:spPr/>
        <p:txBody>
          <a:bodyPr/>
          <a:lstStyle/>
          <a:p>
            <a:pPr eaLnBrk="1" hangingPunct="1"/>
            <a:endParaRPr lang="en-US" dirty="0" smtClean="0">
              <a:ea typeface="Majalla UI"/>
              <a:cs typeface="Majalla UI"/>
            </a:endParaRPr>
          </a:p>
        </p:txBody>
      </p:sp>
      <p:pic>
        <p:nvPicPr>
          <p:cNvPr id="18436" name="Picture 4" descr="5"/>
          <p:cNvPicPr>
            <a:picLocks noChangeAspect="1" noChangeArrowheads="1"/>
          </p:cNvPicPr>
          <p:nvPr/>
        </p:nvPicPr>
        <p:blipFill>
          <a:blip r:embed="rId3"/>
          <a:srcRect/>
          <a:stretch>
            <a:fillRect/>
          </a:stretch>
        </p:blipFill>
        <p:spPr bwMode="auto">
          <a:xfrm>
            <a:off x="0" y="-209550"/>
            <a:ext cx="9144000" cy="7067550"/>
          </a:xfrm>
          <a:prstGeom prst="rect">
            <a:avLst/>
          </a:prstGeom>
          <a:noFill/>
          <a:ln w="9525">
            <a:noFill/>
            <a:miter lim="800000"/>
            <a:headEnd/>
            <a:tailEnd/>
          </a:ln>
        </p:spPr>
      </p:pic>
      <p:sp>
        <p:nvSpPr>
          <p:cNvPr id="8" name="Oval 7"/>
          <p:cNvSpPr/>
          <p:nvPr/>
        </p:nvSpPr>
        <p:spPr>
          <a:xfrm>
            <a:off x="1928813" y="5929313"/>
            <a:ext cx="928687" cy="28575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10" name="Oval 9"/>
          <p:cNvSpPr/>
          <p:nvPr/>
        </p:nvSpPr>
        <p:spPr>
          <a:xfrm>
            <a:off x="214313" y="5786438"/>
            <a:ext cx="285750" cy="214312"/>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7" name="Slide Number Placeholder 6"/>
          <p:cNvSpPr>
            <a:spLocks noGrp="1"/>
          </p:cNvSpPr>
          <p:nvPr>
            <p:ph type="sldNum" sz="quarter" idx="12"/>
          </p:nvPr>
        </p:nvSpPr>
        <p:spPr/>
        <p:txBody>
          <a:bodyPr/>
          <a:lstStyle/>
          <a:p>
            <a:pPr>
              <a:defRPr/>
            </a:pPr>
            <a:fld id="{D300E530-AE75-4F76-9B74-547D9201B7C9}" type="slidenum">
              <a:rPr lang="ar-SA" smtClean="0"/>
              <a:pPr>
                <a:defRPr/>
              </a:pPr>
              <a:t>21</a:t>
            </a:fld>
            <a:endParaRPr lang="en-US" dirty="0"/>
          </a:p>
        </p:txBody>
      </p:sp>
    </p:spTree>
  </p:cSld>
  <p:clrMapOvr>
    <a:masterClrMapping/>
  </p:clrMapOvr>
  <p:transition spd="med">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28736"/>
            <a:ext cx="8686800" cy="4525962"/>
          </a:xfrm>
        </p:spPr>
        <p:txBody>
          <a:bodyPr/>
          <a:lstStyle/>
          <a:p>
            <a:pPr>
              <a:buNone/>
            </a:pPr>
            <a:r>
              <a:rPr lang="fa-IR" dirty="0" smtClean="0"/>
              <a:t>در مورد فایل های </a:t>
            </a:r>
            <a:r>
              <a:rPr lang="en-US" dirty="0" smtClean="0"/>
              <a:t>PDF</a:t>
            </a:r>
            <a:r>
              <a:rPr lang="fa-IR" dirty="0" smtClean="0"/>
              <a:t>اگر نرم افزار </a:t>
            </a:r>
            <a:r>
              <a:rPr lang="en-US" dirty="0" smtClean="0"/>
              <a:t>Acrobat</a:t>
            </a:r>
            <a:r>
              <a:rPr lang="fa-IR" dirty="0" smtClean="0"/>
              <a:t>را نداشته باشیمدر پایین صفحه گزینه ای با عنوان </a:t>
            </a:r>
            <a:r>
              <a:rPr lang="en-US" dirty="0" smtClean="0"/>
              <a:t>view as HTML</a:t>
            </a:r>
            <a:r>
              <a:rPr lang="fa-IR" dirty="0" smtClean="0"/>
              <a:t>وجود دارد که یعنی دیدن به صورت قالب معمول صفحات اینترنتی.اگرروی آن کلیک کنیم متن مورد نظر در همان برنامه</a:t>
            </a:r>
            <a:r>
              <a:rPr lang="en-US" dirty="0" smtClean="0"/>
              <a:t>internet explorer </a:t>
            </a:r>
            <a:r>
              <a:rPr lang="fa-IR" dirty="0" smtClean="0"/>
              <a:t>به نمایش درمی آید.</a:t>
            </a:r>
            <a:endParaRPr lang="fa-IR" dirty="0"/>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22</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eaLnBrk="1" fontAlgn="auto" hangingPunct="1">
              <a:spcAft>
                <a:spcPts val="0"/>
              </a:spcAft>
              <a:defRPr/>
            </a:pPr>
            <a:r>
              <a:rPr lang="fa-IR" dirty="0" smtClean="0"/>
              <a:t>استفاده از شاخه هاي اطلاعاتي وب در گوگل</a:t>
            </a:r>
            <a:endParaRPr lang="fa-IR" dirty="0"/>
          </a:p>
        </p:txBody>
      </p:sp>
      <p:sp>
        <p:nvSpPr>
          <p:cNvPr id="19459" name="Content Placeholder 2"/>
          <p:cNvSpPr>
            <a:spLocks noGrp="1"/>
          </p:cNvSpPr>
          <p:nvPr>
            <p:ph idx="1"/>
          </p:nvPr>
        </p:nvSpPr>
        <p:spPr/>
        <p:txBody>
          <a:bodyPr/>
          <a:lstStyle/>
          <a:p>
            <a:pPr eaLnBrk="1" hangingPunct="1"/>
            <a:r>
              <a:rPr lang="fa-IR" sz="4000" dirty="0" smtClean="0">
                <a:cs typeface="2  Roya" pitchFamily="2" charset="-78"/>
              </a:rPr>
              <a:t>براي استفاده از اين روش پس از وارد شدن به گوگل (</a:t>
            </a:r>
            <a:r>
              <a:rPr lang="en-US" sz="4000" dirty="0" smtClean="0">
                <a:cs typeface="2  Roya" pitchFamily="2" charset="-78"/>
              </a:rPr>
              <a:t>(www.google.com </a:t>
            </a:r>
            <a:r>
              <a:rPr lang="fa-IR" sz="4000" dirty="0" smtClean="0">
                <a:cs typeface="2  Roya" pitchFamily="2" charset="-78"/>
              </a:rPr>
              <a:t>در نوار بالا روي </a:t>
            </a:r>
            <a:r>
              <a:rPr lang="en-US" sz="4000" dirty="0" smtClean="0">
                <a:cs typeface="2  Roya" pitchFamily="2" charset="-78"/>
              </a:rPr>
              <a:t>directory</a:t>
            </a:r>
            <a:r>
              <a:rPr lang="fa-IR" sz="4000" dirty="0" smtClean="0">
                <a:cs typeface="2  Roya" pitchFamily="2" charset="-78"/>
              </a:rPr>
              <a:t>كليك مي كنيم يا مستقيمأ در نوار آدرس عبارت زير را وارد مي كنيم:</a:t>
            </a:r>
          </a:p>
          <a:p>
            <a:pPr eaLnBrk="1" hangingPunct="1">
              <a:buFont typeface="Wingdings 2" pitchFamily="18" charset="2"/>
              <a:buNone/>
            </a:pPr>
            <a:r>
              <a:rPr lang="en-US" sz="4000" dirty="0" smtClean="0">
                <a:cs typeface="2  Roya" pitchFamily="2" charset="-78"/>
              </a:rPr>
              <a:t>directory.google.com</a:t>
            </a:r>
          </a:p>
          <a:p>
            <a:pPr eaLnBrk="1" hangingPunct="1">
              <a:buFont typeface="Wingdings 2" pitchFamily="18" charset="2"/>
              <a:buNone/>
            </a:pPr>
            <a:r>
              <a:rPr lang="fa-IR" sz="4000" dirty="0" smtClean="0">
                <a:cs typeface="2  Roya" pitchFamily="2" charset="-78"/>
              </a:rPr>
              <a:t>برای مثال اگربخواهیم درموردفوتبال ایران اطلاعاتی به دست آوریم به صورت زیرعمل میکنیم.مزیت این روش درنظم داشتن ومرتب بودن جستجواست.</a:t>
            </a:r>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23</a:t>
            </a:fld>
            <a:endParaRPr lang="en-US" dirty="0"/>
          </a:p>
        </p:txBody>
      </p:sp>
    </p:spTree>
  </p:cSld>
  <p:clrMapOvr>
    <a:masterClrMapping/>
  </p:clrMapOvr>
  <p:transition spd="med">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fontAlgn="auto" hangingPunct="1">
              <a:spcAft>
                <a:spcPts val="0"/>
              </a:spcAft>
              <a:defRPr/>
            </a:pPr>
            <a:endParaRPr lang="en-US" dirty="0" smtClean="0">
              <a:cs typeface="Traditional Arabic" pitchFamily="2" charset="-78"/>
            </a:endParaRPr>
          </a:p>
        </p:txBody>
      </p:sp>
      <p:sp>
        <p:nvSpPr>
          <p:cNvPr id="20483" name="Rectangle 3"/>
          <p:cNvSpPr>
            <a:spLocks noGrp="1" noChangeArrowheads="1"/>
          </p:cNvSpPr>
          <p:nvPr>
            <p:ph idx="1"/>
          </p:nvPr>
        </p:nvSpPr>
        <p:spPr/>
        <p:txBody>
          <a:bodyPr/>
          <a:lstStyle/>
          <a:p>
            <a:pPr eaLnBrk="1" hangingPunct="1"/>
            <a:endParaRPr lang="en-US" dirty="0" smtClean="0">
              <a:ea typeface="Majalla UI"/>
              <a:cs typeface="Majalla UI"/>
            </a:endParaRPr>
          </a:p>
        </p:txBody>
      </p:sp>
      <p:pic>
        <p:nvPicPr>
          <p:cNvPr id="20484" name="Picture 4" descr="7"/>
          <p:cNvPicPr>
            <a:picLocks noChangeAspect="1" noChangeArrowheads="1"/>
          </p:cNvPicPr>
          <p:nvPr/>
        </p:nvPicPr>
        <p:blipFill>
          <a:blip r:embed="rId3"/>
          <a:srcRect/>
          <a:stretch>
            <a:fillRect/>
          </a:stretch>
        </p:blipFill>
        <p:spPr bwMode="auto">
          <a:xfrm>
            <a:off x="0" y="0"/>
            <a:ext cx="9144000" cy="7067550"/>
          </a:xfrm>
          <a:prstGeom prst="rect">
            <a:avLst/>
          </a:prstGeom>
          <a:noFill/>
          <a:ln w="9525">
            <a:noFill/>
            <a:miter lim="800000"/>
            <a:headEnd/>
            <a:tailEnd/>
          </a:ln>
        </p:spPr>
      </p:pic>
      <p:sp>
        <p:nvSpPr>
          <p:cNvPr id="5" name="Oval 4"/>
          <p:cNvSpPr/>
          <p:nvPr/>
        </p:nvSpPr>
        <p:spPr>
          <a:xfrm>
            <a:off x="5929313" y="5072063"/>
            <a:ext cx="785812" cy="2143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6" name="Slide Number Placeholder 5"/>
          <p:cNvSpPr>
            <a:spLocks noGrp="1"/>
          </p:cNvSpPr>
          <p:nvPr>
            <p:ph type="sldNum" sz="quarter" idx="12"/>
          </p:nvPr>
        </p:nvSpPr>
        <p:spPr/>
        <p:txBody>
          <a:bodyPr/>
          <a:lstStyle/>
          <a:p>
            <a:pPr>
              <a:defRPr/>
            </a:pPr>
            <a:fld id="{D300E530-AE75-4F76-9B74-547D9201B7C9}" type="slidenum">
              <a:rPr lang="ar-SA" smtClean="0"/>
              <a:pPr>
                <a:defRPr/>
              </a:pPr>
              <a:t>24</a:t>
            </a:fld>
            <a:endParaRPr lang="en-US" dirty="0"/>
          </a:p>
        </p:txBody>
      </p:sp>
    </p:spTree>
  </p:cSld>
  <p:clrMapOvr>
    <a:masterClrMapping/>
  </p:clrMapOvr>
  <p:transition spd="med">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fontAlgn="auto" hangingPunct="1">
              <a:spcAft>
                <a:spcPts val="0"/>
              </a:spcAft>
              <a:defRPr/>
            </a:pPr>
            <a:endParaRPr lang="en-US" dirty="0" smtClean="0">
              <a:cs typeface="Traditional Arabic" pitchFamily="2" charset="-78"/>
            </a:endParaRPr>
          </a:p>
        </p:txBody>
      </p:sp>
      <p:sp>
        <p:nvSpPr>
          <p:cNvPr id="21507" name="Rectangle 3"/>
          <p:cNvSpPr>
            <a:spLocks noGrp="1" noChangeArrowheads="1"/>
          </p:cNvSpPr>
          <p:nvPr>
            <p:ph idx="1"/>
          </p:nvPr>
        </p:nvSpPr>
        <p:spPr/>
        <p:txBody>
          <a:bodyPr/>
          <a:lstStyle/>
          <a:p>
            <a:pPr eaLnBrk="1" hangingPunct="1"/>
            <a:endParaRPr lang="en-US" dirty="0" smtClean="0">
              <a:ea typeface="Majalla UI"/>
              <a:cs typeface="Majalla UI"/>
            </a:endParaRPr>
          </a:p>
        </p:txBody>
      </p:sp>
      <p:pic>
        <p:nvPicPr>
          <p:cNvPr id="21508" name="Picture 4" descr="8"/>
          <p:cNvPicPr>
            <a:picLocks noChangeAspect="1" noChangeArrowheads="1"/>
          </p:cNvPicPr>
          <p:nvPr/>
        </p:nvPicPr>
        <p:blipFill>
          <a:blip r:embed="rId3"/>
          <a:srcRect/>
          <a:stretch>
            <a:fillRect/>
          </a:stretch>
        </p:blipFill>
        <p:spPr bwMode="auto">
          <a:xfrm>
            <a:off x="0" y="-104775"/>
            <a:ext cx="9144000" cy="7067550"/>
          </a:xfrm>
          <a:prstGeom prst="rect">
            <a:avLst/>
          </a:prstGeom>
          <a:noFill/>
          <a:ln w="9525">
            <a:noFill/>
            <a:miter lim="800000"/>
            <a:headEnd/>
            <a:tailEnd/>
          </a:ln>
        </p:spPr>
      </p:pic>
      <p:sp>
        <p:nvSpPr>
          <p:cNvPr id="5" name="Oval 4"/>
          <p:cNvSpPr/>
          <p:nvPr/>
        </p:nvSpPr>
        <p:spPr>
          <a:xfrm>
            <a:off x="4071938" y="4643438"/>
            <a:ext cx="642937" cy="214312"/>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6" name="Slide Number Placeholder 5"/>
          <p:cNvSpPr>
            <a:spLocks noGrp="1"/>
          </p:cNvSpPr>
          <p:nvPr>
            <p:ph type="sldNum" sz="quarter" idx="12"/>
          </p:nvPr>
        </p:nvSpPr>
        <p:spPr/>
        <p:txBody>
          <a:bodyPr/>
          <a:lstStyle/>
          <a:p>
            <a:pPr>
              <a:defRPr/>
            </a:pPr>
            <a:fld id="{D300E530-AE75-4F76-9B74-547D9201B7C9}" type="slidenum">
              <a:rPr lang="ar-SA" smtClean="0"/>
              <a:pPr>
                <a:defRPr/>
              </a:pPr>
              <a:t>25</a:t>
            </a:fld>
            <a:endParaRPr lang="en-US" dirty="0"/>
          </a:p>
        </p:txBody>
      </p:sp>
    </p:spTree>
  </p:cSld>
  <p:clrMapOvr>
    <a:masterClrMapping/>
  </p:clrMapOvr>
  <p:transition spd="med">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fontAlgn="auto" hangingPunct="1">
              <a:spcAft>
                <a:spcPts val="0"/>
              </a:spcAft>
              <a:defRPr/>
            </a:pPr>
            <a:endParaRPr lang="en-US" dirty="0" smtClean="0">
              <a:cs typeface="Traditional Arabic" pitchFamily="2" charset="-78"/>
            </a:endParaRPr>
          </a:p>
        </p:txBody>
      </p:sp>
      <p:sp>
        <p:nvSpPr>
          <p:cNvPr id="22531" name="Rectangle 3"/>
          <p:cNvSpPr>
            <a:spLocks noGrp="1" noChangeArrowheads="1"/>
          </p:cNvSpPr>
          <p:nvPr>
            <p:ph idx="1"/>
          </p:nvPr>
        </p:nvSpPr>
        <p:spPr/>
        <p:txBody>
          <a:bodyPr/>
          <a:lstStyle/>
          <a:p>
            <a:pPr eaLnBrk="1" hangingPunct="1"/>
            <a:endParaRPr lang="en-US" dirty="0" smtClean="0">
              <a:ea typeface="Majalla UI"/>
              <a:cs typeface="Majalla UI"/>
            </a:endParaRPr>
          </a:p>
        </p:txBody>
      </p:sp>
      <p:pic>
        <p:nvPicPr>
          <p:cNvPr id="22532" name="Picture 4" descr="9"/>
          <p:cNvPicPr>
            <a:picLocks noChangeAspect="1" noChangeArrowheads="1"/>
          </p:cNvPicPr>
          <p:nvPr/>
        </p:nvPicPr>
        <p:blipFill>
          <a:blip r:embed="rId3"/>
          <a:srcRect/>
          <a:stretch>
            <a:fillRect/>
          </a:stretch>
        </p:blipFill>
        <p:spPr bwMode="auto">
          <a:xfrm>
            <a:off x="0" y="-104775"/>
            <a:ext cx="9144000" cy="7067550"/>
          </a:xfrm>
          <a:prstGeom prst="rect">
            <a:avLst/>
          </a:prstGeom>
          <a:noFill/>
          <a:ln w="9525">
            <a:noFill/>
            <a:miter lim="800000"/>
            <a:headEnd/>
            <a:tailEnd/>
          </a:ln>
        </p:spPr>
      </p:pic>
      <p:sp>
        <p:nvSpPr>
          <p:cNvPr id="5" name="Oval 4"/>
          <p:cNvSpPr/>
          <p:nvPr/>
        </p:nvSpPr>
        <p:spPr>
          <a:xfrm>
            <a:off x="214313" y="2714625"/>
            <a:ext cx="357187"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6" name="Slide Number Placeholder 5"/>
          <p:cNvSpPr>
            <a:spLocks noGrp="1"/>
          </p:cNvSpPr>
          <p:nvPr>
            <p:ph type="sldNum" sz="quarter" idx="12"/>
          </p:nvPr>
        </p:nvSpPr>
        <p:spPr/>
        <p:txBody>
          <a:bodyPr/>
          <a:lstStyle/>
          <a:p>
            <a:pPr>
              <a:defRPr/>
            </a:pPr>
            <a:fld id="{D300E530-AE75-4F76-9B74-547D9201B7C9}" type="slidenum">
              <a:rPr lang="ar-SA" smtClean="0"/>
              <a:pPr>
                <a:defRPr/>
              </a:pPr>
              <a:t>26</a:t>
            </a:fld>
            <a:endParaRPr lang="en-US" dirty="0"/>
          </a:p>
        </p:txBody>
      </p:sp>
    </p:spTree>
  </p:cSld>
  <p:clrMapOvr>
    <a:masterClrMapping/>
  </p:clrMapOvr>
  <p:transition spd="med">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fontAlgn="auto" hangingPunct="1">
              <a:spcAft>
                <a:spcPts val="0"/>
              </a:spcAft>
              <a:defRPr/>
            </a:pPr>
            <a:endParaRPr lang="en-US" dirty="0" smtClean="0">
              <a:cs typeface="Traditional Arabic" pitchFamily="2" charset="-78"/>
            </a:endParaRPr>
          </a:p>
        </p:txBody>
      </p:sp>
      <p:sp>
        <p:nvSpPr>
          <p:cNvPr id="23555" name="Rectangle 3"/>
          <p:cNvSpPr>
            <a:spLocks noGrp="1" noChangeArrowheads="1"/>
          </p:cNvSpPr>
          <p:nvPr>
            <p:ph idx="1"/>
          </p:nvPr>
        </p:nvSpPr>
        <p:spPr/>
        <p:txBody>
          <a:bodyPr/>
          <a:lstStyle/>
          <a:p>
            <a:pPr eaLnBrk="1" hangingPunct="1"/>
            <a:endParaRPr lang="en-US" dirty="0" smtClean="0">
              <a:ea typeface="Majalla UI"/>
              <a:cs typeface="Majalla UI"/>
            </a:endParaRPr>
          </a:p>
        </p:txBody>
      </p:sp>
      <p:pic>
        <p:nvPicPr>
          <p:cNvPr id="23556" name="Picture 4" descr="10"/>
          <p:cNvPicPr>
            <a:picLocks noChangeAspect="1" noChangeArrowheads="1"/>
          </p:cNvPicPr>
          <p:nvPr/>
        </p:nvPicPr>
        <p:blipFill>
          <a:blip r:embed="rId3"/>
          <a:srcRect/>
          <a:stretch>
            <a:fillRect/>
          </a:stretch>
        </p:blipFill>
        <p:spPr bwMode="auto">
          <a:xfrm>
            <a:off x="0" y="-104775"/>
            <a:ext cx="9144000" cy="7067550"/>
          </a:xfrm>
          <a:prstGeom prst="rect">
            <a:avLst/>
          </a:prstGeom>
          <a:noFill/>
          <a:ln w="9525">
            <a:noFill/>
            <a:miter lim="800000"/>
            <a:headEnd/>
            <a:tailEnd/>
          </a:ln>
        </p:spPr>
      </p:pic>
      <p:sp>
        <p:nvSpPr>
          <p:cNvPr id="5" name="Oval 4"/>
          <p:cNvSpPr/>
          <p:nvPr/>
        </p:nvSpPr>
        <p:spPr>
          <a:xfrm>
            <a:off x="142875" y="5286375"/>
            <a:ext cx="428625"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6" name="Slide Number Placeholder 5"/>
          <p:cNvSpPr>
            <a:spLocks noGrp="1"/>
          </p:cNvSpPr>
          <p:nvPr>
            <p:ph type="sldNum" sz="quarter" idx="12"/>
          </p:nvPr>
        </p:nvSpPr>
        <p:spPr/>
        <p:txBody>
          <a:bodyPr/>
          <a:lstStyle/>
          <a:p>
            <a:pPr>
              <a:defRPr/>
            </a:pPr>
            <a:fld id="{D300E530-AE75-4F76-9B74-547D9201B7C9}" type="slidenum">
              <a:rPr lang="ar-SA" smtClean="0"/>
              <a:pPr>
                <a:defRPr/>
              </a:pPr>
              <a:t>27</a:t>
            </a:fld>
            <a:endParaRPr lang="en-US" dirty="0"/>
          </a:p>
        </p:txBody>
      </p:sp>
    </p:spTree>
  </p:cSld>
  <p:clrMapOvr>
    <a:masterClrMapping/>
  </p:clrMapOvr>
  <p:transition spd="med">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endParaRPr lang="en-US" dirty="0" smtClean="0">
              <a:cs typeface="Traditional Arabic" pitchFamily="2" charset="-78"/>
            </a:endParaRPr>
          </a:p>
        </p:txBody>
      </p:sp>
      <p:sp>
        <p:nvSpPr>
          <p:cNvPr id="24579" name="Rectangle 3"/>
          <p:cNvSpPr>
            <a:spLocks noGrp="1" noChangeArrowheads="1"/>
          </p:cNvSpPr>
          <p:nvPr>
            <p:ph idx="1"/>
          </p:nvPr>
        </p:nvSpPr>
        <p:spPr/>
        <p:txBody>
          <a:bodyPr/>
          <a:lstStyle/>
          <a:p>
            <a:pPr eaLnBrk="1" hangingPunct="1"/>
            <a:endParaRPr lang="en-US" dirty="0" smtClean="0">
              <a:ea typeface="Majalla UI"/>
              <a:cs typeface="Majalla UI"/>
            </a:endParaRPr>
          </a:p>
        </p:txBody>
      </p:sp>
      <p:pic>
        <p:nvPicPr>
          <p:cNvPr id="24580" name="Picture 4" descr="11"/>
          <p:cNvPicPr>
            <a:picLocks noChangeAspect="1" noChangeArrowheads="1"/>
          </p:cNvPicPr>
          <p:nvPr/>
        </p:nvPicPr>
        <p:blipFill>
          <a:blip r:embed="rId3"/>
          <a:srcRect/>
          <a:stretch>
            <a:fillRect/>
          </a:stretch>
        </p:blipFill>
        <p:spPr bwMode="auto">
          <a:xfrm>
            <a:off x="0" y="0"/>
            <a:ext cx="9144000" cy="7429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D300E530-AE75-4F76-9B74-547D9201B7C9}" type="slidenum">
              <a:rPr lang="ar-SA" smtClean="0"/>
              <a:pPr>
                <a:defRPr/>
              </a:pPr>
              <a:t>28</a:t>
            </a:fld>
            <a:endParaRPr lang="en-US" dirty="0"/>
          </a:p>
        </p:txBody>
      </p:sp>
    </p:spTree>
  </p:cSld>
  <p:clrMapOvr>
    <a:masterClrMapping/>
  </p:clrMapOvr>
  <p:transition spd="med">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71546"/>
            <a:ext cx="8686800" cy="5008579"/>
          </a:xfrm>
        </p:spPr>
        <p:txBody>
          <a:bodyPr/>
          <a:lstStyle/>
          <a:p>
            <a:pPr>
              <a:buNone/>
            </a:pPr>
            <a:r>
              <a:rPr lang="fa-IR" dirty="0" smtClean="0"/>
              <a:t>یکی از زیر شاخه هایی که در تمام موضوعات وجود دارد </a:t>
            </a:r>
            <a:r>
              <a:rPr lang="en-US" dirty="0" smtClean="0"/>
              <a:t>events</a:t>
            </a:r>
            <a:r>
              <a:rPr lang="fa-IR" dirty="0" smtClean="0"/>
              <a:t>به معنی حوادث است.باکلیک روی آن سایت های آخرین رویدادهای مرتبط با شاخه انتخابی نظیرکنفرانس هاوهمایشهاونمایشگاه ها و... نشان داده میشود.</a:t>
            </a:r>
            <a:endParaRPr lang="fa-IR" dirty="0"/>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29</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0" end="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Web </a:t>
            </a:r>
            <a:br>
              <a:rPr lang="en-US" dirty="0" smtClean="0"/>
            </a:br>
            <a:endParaRPr lang="fa-IR" dirty="0"/>
          </a:p>
        </p:txBody>
      </p:sp>
      <p:sp>
        <p:nvSpPr>
          <p:cNvPr id="9219" name="Content Placeholder 2"/>
          <p:cNvSpPr>
            <a:spLocks noGrp="1"/>
          </p:cNvSpPr>
          <p:nvPr>
            <p:ph idx="1"/>
          </p:nvPr>
        </p:nvSpPr>
        <p:spPr>
          <a:xfrm>
            <a:off x="0" y="1143000"/>
            <a:ext cx="8858250" cy="5357813"/>
          </a:xfrm>
        </p:spPr>
        <p:txBody>
          <a:bodyPr/>
          <a:lstStyle/>
          <a:p>
            <a:pPr eaLnBrk="1" hangingPunct="1">
              <a:buFont typeface="Wingdings 2" pitchFamily="18" charset="2"/>
              <a:buNone/>
            </a:pPr>
            <a:r>
              <a:rPr lang="fa-IR" dirty="0" smtClean="0">
                <a:cs typeface="2  Roya" pitchFamily="2" charset="-78"/>
              </a:rPr>
              <a:t>وب يك سيستم مبتني برسرويس دهنده/سرويس گير(</a:t>
            </a:r>
            <a:r>
              <a:rPr lang="en-US" dirty="0" smtClean="0">
                <a:cs typeface="2  Roya" pitchFamily="2" charset="-78"/>
              </a:rPr>
              <a:t>client/server</a:t>
            </a:r>
            <a:r>
              <a:rPr lang="fa-IR" dirty="0" smtClean="0">
                <a:cs typeface="2  Roya" pitchFamily="2" charset="-78"/>
              </a:rPr>
              <a:t>)برروي اينترنت است.</a:t>
            </a:r>
          </a:p>
          <a:p>
            <a:pPr eaLnBrk="1" hangingPunct="1">
              <a:buFont typeface="Wingdings 2" pitchFamily="18" charset="2"/>
              <a:buNone/>
            </a:pPr>
            <a:r>
              <a:rPr lang="fa-IR" dirty="0" smtClean="0">
                <a:cs typeface="2  Roya" pitchFamily="2" charset="-78"/>
              </a:rPr>
              <a:t>اطلاعاتي كه از طريق وب برروي اينترنت قرار ميگيرد ميتواند شامل متن،صدا،تصوير،فيلم باشد.اين عناصربا پيوندهايي كه بااستفاده ازويژگي زبان علامتگذاري ابرمتن(</a:t>
            </a:r>
            <a:r>
              <a:rPr lang="en-US" dirty="0" smtClean="0">
                <a:cs typeface="2  Roya" pitchFamily="2" charset="-78"/>
              </a:rPr>
              <a:t>Hypertext Markup Language</a:t>
            </a:r>
            <a:r>
              <a:rPr lang="fa-IR" dirty="0" smtClean="0">
                <a:cs typeface="2  Roya" pitchFamily="2" charset="-78"/>
              </a:rPr>
              <a:t>)-كه اختصارا(</a:t>
            </a:r>
            <a:r>
              <a:rPr lang="en-US" dirty="0" smtClean="0">
                <a:cs typeface="2  Roya" pitchFamily="2" charset="-78"/>
              </a:rPr>
              <a:t>HTML</a:t>
            </a:r>
            <a:r>
              <a:rPr lang="fa-IR" dirty="0" smtClean="0">
                <a:cs typeface="2  Roya" pitchFamily="2" charset="-78"/>
              </a:rPr>
              <a:t>)خوانده ميشود-درآن ها ايجاد مي گردد با يكديگر مرتبط شده وكاربر را به وسيله اشاره گرها(</a:t>
            </a:r>
            <a:r>
              <a:rPr lang="en-US" dirty="0" smtClean="0">
                <a:cs typeface="2  Roya" pitchFamily="2" charset="-78"/>
              </a:rPr>
              <a:t>pointer</a:t>
            </a:r>
            <a:r>
              <a:rPr lang="fa-IR" dirty="0" smtClean="0">
                <a:cs typeface="2  Roya" pitchFamily="2" charset="-78"/>
              </a:rPr>
              <a:t>)ازاطلاعي به اطلاع ديگر راهنمايي ميكند</a:t>
            </a:r>
            <a:r>
              <a:rPr lang="fa-IR" sz="3600" dirty="0" smtClean="0">
                <a:cs typeface="2  Roya" pitchFamily="2" charset="-78"/>
              </a:rPr>
              <a:t>.</a:t>
            </a:r>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3</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eaLnBrk="1" fontAlgn="auto" hangingPunct="1">
              <a:spcAft>
                <a:spcPts val="0"/>
              </a:spcAft>
              <a:defRPr/>
            </a:pPr>
            <a:r>
              <a:rPr lang="fa-IR" dirty="0" smtClean="0"/>
              <a:t>معرفي دو دايرۀ المعارف اينترنتي</a:t>
            </a:r>
            <a:endParaRPr lang="fa-IR" dirty="0"/>
          </a:p>
        </p:txBody>
      </p:sp>
      <p:sp>
        <p:nvSpPr>
          <p:cNvPr id="25603" name="Content Placeholder 2"/>
          <p:cNvSpPr>
            <a:spLocks noGrp="1"/>
          </p:cNvSpPr>
          <p:nvPr>
            <p:ph idx="1"/>
          </p:nvPr>
        </p:nvSpPr>
        <p:spPr/>
        <p:txBody>
          <a:bodyPr/>
          <a:lstStyle/>
          <a:p>
            <a:pPr eaLnBrk="1" hangingPunct="1"/>
            <a:r>
              <a:rPr lang="en-US" dirty="0" smtClean="0">
                <a:cs typeface="Tahoma" pitchFamily="34" charset="0"/>
              </a:rPr>
              <a:t>Wikipedia.org</a:t>
            </a:r>
          </a:p>
          <a:p>
            <a:pPr eaLnBrk="1" hangingPunct="1"/>
            <a:r>
              <a:rPr lang="en-US" dirty="0" smtClean="0">
                <a:cs typeface="Tahoma" pitchFamily="34" charset="0"/>
              </a:rPr>
              <a:t>Daneshnameh.roshd.ir</a:t>
            </a:r>
            <a:endParaRPr lang="fa-IR" dirty="0" smtClean="0"/>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30</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3">
                                            <p:txEl>
                                              <p:pRg st="0" end="0"/>
                                            </p:txEl>
                                          </p:spTgt>
                                        </p:tgtEl>
                                        <p:attrNameLst>
                                          <p:attrName>style.visibility</p:attrName>
                                        </p:attrNameLst>
                                      </p:cBhvr>
                                      <p:to>
                                        <p:strVal val="visible"/>
                                      </p:to>
                                    </p:set>
                                    <p:anim calcmode="lin" valueType="num">
                                      <p:cBhvr additive="base">
                                        <p:cTn id="13"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03">
                                            <p:txEl>
                                              <p:pRg st="1" end="1"/>
                                            </p:txEl>
                                          </p:spTgt>
                                        </p:tgtEl>
                                        <p:attrNameLst>
                                          <p:attrName>style.visibility</p:attrName>
                                        </p:attrNameLst>
                                      </p:cBhvr>
                                      <p:to>
                                        <p:strVal val="visible"/>
                                      </p:to>
                                    </p:set>
                                    <p:anim calcmode="lin" valueType="num">
                                      <p:cBhvr additive="base">
                                        <p:cTn id="19"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7" presetClass="exit" presetSubtype="4" fill="hold" grpId="1" nodeType="clickEffect">
                                  <p:stCondLst>
                                    <p:cond delay="0"/>
                                  </p:stCondLst>
                                  <p:childTnLst>
                                    <p:anim calcmode="lin" valueType="num">
                                      <p:cBhvr additive="base">
                                        <p:cTn id="24" dur="5000"/>
                                        <p:tgtEl>
                                          <p:spTgt spid="2"/>
                                        </p:tgtEl>
                                        <p:attrNameLst>
                                          <p:attrName>ppt_x</p:attrName>
                                        </p:attrNameLst>
                                      </p:cBhvr>
                                      <p:tavLst>
                                        <p:tav tm="0">
                                          <p:val>
                                            <p:strVal val="ppt_x"/>
                                          </p:val>
                                        </p:tav>
                                        <p:tav tm="100000">
                                          <p:val>
                                            <p:strVal val="ppt_x"/>
                                          </p:val>
                                        </p:tav>
                                      </p:tavLst>
                                    </p:anim>
                                    <p:anim calcmode="lin" valueType="num">
                                      <p:cBhvr additive="base">
                                        <p:cTn id="25" dur="5000"/>
                                        <p:tgtEl>
                                          <p:spTgt spid="2"/>
                                        </p:tgtEl>
                                        <p:attrNameLst>
                                          <p:attrName>ppt_y</p:attrName>
                                        </p:attrNameLst>
                                      </p:cBhvr>
                                      <p:tavLst>
                                        <p:tav tm="0">
                                          <p:val>
                                            <p:strVal val="ppt_y"/>
                                          </p:val>
                                        </p:tav>
                                        <p:tav tm="100000">
                                          <p:val>
                                            <p:strVal val="1+ppt_h/2"/>
                                          </p:val>
                                        </p:tav>
                                      </p:tavLst>
                                    </p:anim>
                                    <p:set>
                                      <p:cBhvr>
                                        <p:cTn id="26" dur="1" fill="hold">
                                          <p:stCondLst>
                                            <p:cond delay="4999"/>
                                          </p:stCondLst>
                                        </p:cTn>
                                        <p:tgtEl>
                                          <p:spTgt spid="2"/>
                                        </p:tgtEl>
                                        <p:attrNameLst>
                                          <p:attrName>style.visibility</p:attrName>
                                        </p:attrNameLst>
                                      </p:cBhvr>
                                      <p:to>
                                        <p:strVal val="hidden"/>
                                      </p:to>
                                    </p:set>
                                  </p:childTnLst>
                                </p:cTn>
                              </p:par>
                              <p:par>
                                <p:cTn id="27" presetID="7" presetClass="exit" presetSubtype="4" fill="hold" grpId="0" nodeType="withEffect">
                                  <p:stCondLst>
                                    <p:cond delay="0"/>
                                  </p:stCondLst>
                                  <p:childTnLst>
                                    <p:anim calcmode="lin" valueType="num">
                                      <p:cBhvr additive="base">
                                        <p:cTn id="28" dur="5000"/>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29" dur="5000"/>
                                        <p:tgtEl>
                                          <p:spTgt spid="25603">
                                            <p:txEl>
                                              <p:pRg st="0" end="0"/>
                                            </p:txEl>
                                          </p:spTgt>
                                        </p:tgtEl>
                                        <p:attrNameLst>
                                          <p:attrName>ppt_y</p:attrName>
                                        </p:attrNameLst>
                                      </p:cBhvr>
                                      <p:tavLst>
                                        <p:tav tm="0">
                                          <p:val>
                                            <p:strVal val="ppt_y"/>
                                          </p:val>
                                        </p:tav>
                                        <p:tav tm="100000">
                                          <p:val>
                                            <p:strVal val="1+ppt_h/2"/>
                                          </p:val>
                                        </p:tav>
                                      </p:tavLst>
                                    </p:anim>
                                    <p:set>
                                      <p:cBhvr>
                                        <p:cTn id="30" dur="1" fill="hold">
                                          <p:stCondLst>
                                            <p:cond delay="4999"/>
                                          </p:stCondLst>
                                        </p:cTn>
                                        <p:tgtEl>
                                          <p:spTgt spid="25603">
                                            <p:txEl>
                                              <p:pRg st="0" end="0"/>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7" presetClass="exit" presetSubtype="4" fill="hold" grpId="0" nodeType="clickEffect">
                                  <p:stCondLst>
                                    <p:cond delay="0"/>
                                  </p:stCondLst>
                                  <p:childTnLst>
                                    <p:anim calcmode="lin" valueType="num">
                                      <p:cBhvr additive="base">
                                        <p:cTn id="34" dur="5000"/>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35" dur="5000"/>
                                        <p:tgtEl>
                                          <p:spTgt spid="25603">
                                            <p:txEl>
                                              <p:pRg st="1" end="1"/>
                                            </p:txEl>
                                          </p:spTgt>
                                        </p:tgtEl>
                                        <p:attrNameLst>
                                          <p:attrName>ppt_y</p:attrName>
                                        </p:attrNameLst>
                                      </p:cBhvr>
                                      <p:tavLst>
                                        <p:tav tm="0">
                                          <p:val>
                                            <p:strVal val="ppt_y"/>
                                          </p:val>
                                        </p:tav>
                                        <p:tav tm="100000">
                                          <p:val>
                                            <p:strVal val="1+ppt_h/2"/>
                                          </p:val>
                                        </p:tav>
                                      </p:tavLst>
                                    </p:anim>
                                    <p:set>
                                      <p:cBhvr>
                                        <p:cTn id="36" dur="1" fill="hold">
                                          <p:stCondLst>
                                            <p:cond delay="4999"/>
                                          </p:stCondLst>
                                        </p:cTn>
                                        <p:tgtEl>
                                          <p:spTgt spid="2560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560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fontAlgn="auto" hangingPunct="1">
              <a:spcAft>
                <a:spcPts val="0"/>
              </a:spcAft>
              <a:defRPr/>
            </a:pPr>
            <a:endParaRPr lang="en-US" dirty="0" smtClean="0">
              <a:cs typeface="Traditional Arabic" pitchFamily="2" charset="-78"/>
            </a:endParaRPr>
          </a:p>
        </p:txBody>
      </p:sp>
      <p:sp>
        <p:nvSpPr>
          <p:cNvPr id="26627" name="Rectangle 3"/>
          <p:cNvSpPr>
            <a:spLocks noGrp="1" noChangeArrowheads="1"/>
          </p:cNvSpPr>
          <p:nvPr>
            <p:ph idx="1"/>
          </p:nvPr>
        </p:nvSpPr>
        <p:spPr/>
        <p:txBody>
          <a:bodyPr/>
          <a:lstStyle/>
          <a:p>
            <a:pPr eaLnBrk="1" hangingPunct="1"/>
            <a:endParaRPr lang="en-US" dirty="0" smtClean="0">
              <a:ea typeface="Majalla UI"/>
              <a:cs typeface="Majalla UI"/>
            </a:endParaRPr>
          </a:p>
        </p:txBody>
      </p:sp>
      <p:pic>
        <p:nvPicPr>
          <p:cNvPr id="26628" name="Picture 4" descr="12"/>
          <p:cNvPicPr>
            <a:picLocks noChangeAspect="1" noChangeArrowheads="1"/>
          </p:cNvPicPr>
          <p:nvPr/>
        </p:nvPicPr>
        <p:blipFill>
          <a:blip r:embed="rId3"/>
          <a:srcRect/>
          <a:stretch>
            <a:fillRect/>
          </a:stretch>
        </p:blipFill>
        <p:spPr bwMode="auto">
          <a:xfrm>
            <a:off x="0" y="-104775"/>
            <a:ext cx="9144000" cy="70675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D300E530-AE75-4F76-9B74-547D9201B7C9}" type="slidenum">
              <a:rPr lang="ar-SA" smtClean="0"/>
              <a:pPr>
                <a:defRPr/>
              </a:pPr>
              <a:t>31</a:t>
            </a:fld>
            <a:endParaRPr lang="en-US" dirty="0"/>
          </a:p>
        </p:txBody>
      </p:sp>
    </p:spTree>
  </p:cSld>
  <p:clrMapOvr>
    <a:masterClrMapping/>
  </p:clrMapOvr>
  <p:transition spd="med">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fa-IR"/>
          </a:p>
        </p:txBody>
      </p:sp>
      <p:sp>
        <p:nvSpPr>
          <p:cNvPr id="27651" name="Content Placeholder 2"/>
          <p:cNvSpPr>
            <a:spLocks noGrp="1"/>
          </p:cNvSpPr>
          <p:nvPr>
            <p:ph idx="1"/>
          </p:nvPr>
        </p:nvSpPr>
        <p:spPr/>
        <p:txBody>
          <a:bodyPr/>
          <a:lstStyle/>
          <a:p>
            <a:pPr eaLnBrk="1" hangingPunct="1"/>
            <a:endParaRPr lang="fa-IR" smtClean="0"/>
          </a:p>
        </p:txBody>
      </p:sp>
      <p:pic>
        <p:nvPicPr>
          <p:cNvPr id="27652" name="Picture 2"/>
          <p:cNvPicPr>
            <a:picLocks noChangeAspect="1" noChangeArrowheads="1"/>
          </p:cNvPicPr>
          <p:nvPr/>
        </p:nvPicPr>
        <p:blipFill>
          <a:blip r:embed="rId3"/>
          <a:srcRect/>
          <a:stretch>
            <a:fillRect/>
          </a:stretch>
        </p:blipFill>
        <p:spPr bwMode="auto">
          <a:xfrm>
            <a:off x="0" y="0"/>
            <a:ext cx="9734550" cy="6991350"/>
          </a:xfrm>
          <a:prstGeom prst="rect">
            <a:avLst/>
          </a:prstGeom>
          <a:noFill/>
          <a:ln w="9525">
            <a:noFill/>
            <a:miter lim="800000"/>
            <a:headEnd/>
            <a:tailEnd/>
          </a:ln>
        </p:spPr>
      </p:pic>
      <p:sp>
        <p:nvSpPr>
          <p:cNvPr id="5" name="Left Arrow 4"/>
          <p:cNvSpPr/>
          <p:nvPr/>
        </p:nvSpPr>
        <p:spPr>
          <a:xfrm>
            <a:off x="2428875" y="6429375"/>
            <a:ext cx="357188" cy="142875"/>
          </a:xfrm>
          <a:prstGeom prst="lef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dirty="0">
              <a:solidFill>
                <a:srgbClr val="FF0000"/>
              </a:solidFill>
            </a:endParaRPr>
          </a:p>
        </p:txBody>
      </p:sp>
      <p:sp>
        <p:nvSpPr>
          <p:cNvPr id="27654" name="TextBox 5"/>
          <p:cNvSpPr txBox="1">
            <a:spLocks noChangeArrowheads="1"/>
          </p:cNvSpPr>
          <p:nvPr/>
        </p:nvSpPr>
        <p:spPr bwMode="auto">
          <a:xfrm>
            <a:off x="0" y="6357938"/>
            <a:ext cx="2357438" cy="307975"/>
          </a:xfrm>
          <a:prstGeom prst="rect">
            <a:avLst/>
          </a:prstGeom>
          <a:noFill/>
          <a:ln w="9525">
            <a:noFill/>
            <a:miter lim="800000"/>
            <a:headEnd/>
            <a:tailEnd/>
          </a:ln>
        </p:spPr>
        <p:txBody>
          <a:bodyPr>
            <a:spAutoFit/>
          </a:bodyPr>
          <a:lstStyle/>
          <a:p>
            <a:r>
              <a:rPr lang="fa-IR" sz="1400">
                <a:solidFill>
                  <a:srgbClr val="FF0000"/>
                </a:solidFill>
              </a:rPr>
              <a:t>محل وارد كردن كلمه مورد نظر</a:t>
            </a:r>
          </a:p>
        </p:txBody>
      </p:sp>
      <p:sp>
        <p:nvSpPr>
          <p:cNvPr id="7" name="Slide Number Placeholder 6"/>
          <p:cNvSpPr>
            <a:spLocks noGrp="1"/>
          </p:cNvSpPr>
          <p:nvPr>
            <p:ph type="sldNum" sz="quarter" idx="12"/>
          </p:nvPr>
        </p:nvSpPr>
        <p:spPr/>
        <p:txBody>
          <a:bodyPr/>
          <a:lstStyle/>
          <a:p>
            <a:pPr>
              <a:defRPr/>
            </a:pPr>
            <a:fld id="{D300E530-AE75-4F76-9B74-547D9201B7C9}" type="slidenum">
              <a:rPr lang="ar-SA" smtClean="0"/>
              <a:pPr>
                <a:defRPr/>
              </a:pPr>
              <a:t>32</a:t>
            </a:fld>
            <a:endParaRPr lang="en-US" dirty="0"/>
          </a:p>
        </p:txBody>
      </p:sp>
    </p:spTree>
  </p:cSld>
  <p:clrMapOvr>
    <a:masterClrMapping/>
  </p:clrMapOvr>
  <p:transition spd="med">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71546"/>
            <a:ext cx="8686800" cy="5008579"/>
          </a:xfrm>
        </p:spPr>
        <p:txBody>
          <a:bodyPr/>
          <a:lstStyle/>
          <a:p>
            <a:pPr>
              <a:buNone/>
            </a:pPr>
            <a:r>
              <a:rPr lang="fa-IR" dirty="0" smtClean="0"/>
              <a:t>البته باید در استفاده از نتایج به دست آمده کمی دقت به خرج داد چرا که دانشنامه آزاد است وهر کس میتواند مطالب را ویرایش و بخش هایی به آن اضافه کند.</a:t>
            </a:r>
            <a:endParaRPr lang="fa-IR" dirty="0"/>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33</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xit" presetSubtype="0" fill="hold" nodeType="clickEffect">
                                  <p:stCondLst>
                                    <p:cond delay="0"/>
                                  </p:stCondLst>
                                  <p:childTnLst>
                                    <p:anim calcmode="lin" valueType="num">
                                      <p:cBhvr>
                                        <p:cTn id="11" dur="1000"/>
                                        <p:tgtEl>
                                          <p:spTgt spid="3">
                                            <p:txEl>
                                              <p:pRg st="0" end="0"/>
                                            </p:txEl>
                                          </p:spTgt>
                                        </p:tgtEl>
                                        <p:attrNameLst>
                                          <p:attrName>ppt_w</p:attrName>
                                        </p:attrNameLst>
                                      </p:cBhvr>
                                      <p:tavLst>
                                        <p:tav tm="0">
                                          <p:val>
                                            <p:strVal val="ppt_w"/>
                                          </p:val>
                                        </p:tav>
                                        <p:tav tm="100000">
                                          <p:val>
                                            <p:strVal val="ppt_w*0.70"/>
                                          </p:val>
                                        </p:tav>
                                      </p:tavLst>
                                    </p:anim>
                                    <p:anim calcmode="lin" valueType="num">
                                      <p:cBhvr>
                                        <p:cTn id="12" dur="1000"/>
                                        <p:tgtEl>
                                          <p:spTgt spid="3">
                                            <p:txEl>
                                              <p:pRg st="0" end="0"/>
                                            </p:txEl>
                                          </p:spTgt>
                                        </p:tgtEl>
                                        <p:attrNameLst>
                                          <p:attrName>ppt_h</p:attrName>
                                        </p:attrNameLst>
                                      </p:cBhvr>
                                      <p:tavLst>
                                        <p:tav tm="0">
                                          <p:val>
                                            <p:strVal val="ppt_h"/>
                                          </p:val>
                                        </p:tav>
                                        <p:tav tm="100000">
                                          <p:val>
                                            <p:strVal val="ppt_h"/>
                                          </p:val>
                                        </p:tav>
                                      </p:tavLst>
                                    </p:anim>
                                    <p:animEffect transition="out" filter="fade">
                                      <p:cBhvr>
                                        <p:cTn id="13" dur="1000"/>
                                        <p:tgtEl>
                                          <p:spTgt spid="3">
                                            <p:txEl>
                                              <p:pRg st="0" end="0"/>
                                            </p:txEl>
                                          </p:spTgt>
                                        </p:tgtEl>
                                      </p:cBhvr>
                                    </p:animEffect>
                                    <p:set>
                                      <p:cBhvr>
                                        <p:cTn id="14"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eaLnBrk="1" fontAlgn="auto" hangingPunct="1">
              <a:spcAft>
                <a:spcPts val="0"/>
              </a:spcAft>
              <a:defRPr/>
            </a:pPr>
            <a:r>
              <a:rPr lang="fa-IR" dirty="0" smtClean="0"/>
              <a:t>معرفي چند موتور جستجوگر:</a:t>
            </a:r>
            <a:endParaRPr lang="fa-IR" dirty="0"/>
          </a:p>
        </p:txBody>
      </p:sp>
      <p:sp>
        <p:nvSpPr>
          <p:cNvPr id="28675" name="Content Placeholder 2"/>
          <p:cNvSpPr>
            <a:spLocks noGrp="1"/>
          </p:cNvSpPr>
          <p:nvPr>
            <p:ph idx="1"/>
          </p:nvPr>
        </p:nvSpPr>
        <p:spPr/>
        <p:txBody>
          <a:bodyPr/>
          <a:lstStyle/>
          <a:p>
            <a:pPr eaLnBrk="1" hangingPunct="1"/>
            <a:r>
              <a:rPr lang="fa-IR" dirty="0" smtClean="0"/>
              <a:t> </a:t>
            </a:r>
            <a:r>
              <a:rPr lang="en-US" dirty="0" smtClean="0">
                <a:cs typeface="Tahoma" pitchFamily="34" charset="0"/>
              </a:rPr>
              <a:t>scirus.com</a:t>
            </a:r>
          </a:p>
          <a:p>
            <a:pPr eaLnBrk="1" hangingPunct="1"/>
            <a:r>
              <a:rPr lang="en-US" dirty="0" smtClean="0">
                <a:cs typeface="Tahoma" pitchFamily="34" charset="0"/>
              </a:rPr>
              <a:t>Alltheweb.com</a:t>
            </a:r>
          </a:p>
          <a:p>
            <a:pPr eaLnBrk="1" hangingPunct="1"/>
            <a:r>
              <a:rPr lang="en-US" dirty="0" smtClean="0">
                <a:cs typeface="Tahoma" pitchFamily="34" charset="0"/>
              </a:rPr>
              <a:t>Searchmash.com</a:t>
            </a:r>
            <a:endParaRPr lang="fa-IR" dirty="0" smtClean="0"/>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34</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675">
                                            <p:txEl>
                                              <p:pRg st="0" end="0"/>
                                            </p:txEl>
                                          </p:spTgt>
                                        </p:tgtEl>
                                        <p:attrNameLst>
                                          <p:attrName>style.visibility</p:attrName>
                                        </p:attrNameLst>
                                      </p:cBhvr>
                                      <p:to>
                                        <p:strVal val="visible"/>
                                      </p:to>
                                    </p:set>
                                    <p:anim calcmode="lin" valueType="num">
                                      <p:cBhvr additive="base">
                                        <p:cTn id="12"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8675">
                                            <p:txEl>
                                              <p:pRg st="1" end="1"/>
                                            </p:txEl>
                                          </p:spTgt>
                                        </p:tgtEl>
                                        <p:attrNameLst>
                                          <p:attrName>style.visibility</p:attrName>
                                        </p:attrNameLst>
                                      </p:cBhvr>
                                      <p:to>
                                        <p:strVal val="visible"/>
                                      </p:to>
                                    </p:set>
                                    <p:anim calcmode="lin" valueType="num">
                                      <p:cBhvr additive="base">
                                        <p:cTn id="18"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8675">
                                            <p:txEl>
                                              <p:pRg st="2" end="2"/>
                                            </p:txEl>
                                          </p:spTgt>
                                        </p:tgtEl>
                                        <p:attrNameLst>
                                          <p:attrName>style.visibility</p:attrName>
                                        </p:attrNameLst>
                                      </p:cBhvr>
                                      <p:to>
                                        <p:strVal val="visible"/>
                                      </p:to>
                                    </p:set>
                                    <p:anim calcmode="lin" valueType="num">
                                      <p:cBhvr additive="base">
                                        <p:cTn id="24"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2000"/>
                                        <p:tgtEl>
                                          <p:spTgt spid="2"/>
                                        </p:tgtEl>
                                      </p:cBhvr>
                                    </p:animEffect>
                                    <p:set>
                                      <p:cBhvr>
                                        <p:cTn id="30" dur="1" fill="hold">
                                          <p:stCondLst>
                                            <p:cond delay="1999"/>
                                          </p:stCondLst>
                                        </p:cTn>
                                        <p:tgtEl>
                                          <p:spTgt spid="2"/>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2000"/>
                                        <p:tgtEl>
                                          <p:spTgt spid="28675">
                                            <p:txEl>
                                              <p:pRg st="0" end="0"/>
                                            </p:txEl>
                                          </p:spTgt>
                                        </p:tgtEl>
                                      </p:cBhvr>
                                    </p:animEffect>
                                    <p:set>
                                      <p:cBhvr>
                                        <p:cTn id="33" dur="1" fill="hold">
                                          <p:stCondLst>
                                            <p:cond delay="1999"/>
                                          </p:stCondLst>
                                        </p:cTn>
                                        <p:tgtEl>
                                          <p:spTgt spid="28675">
                                            <p:txEl>
                                              <p:pRg st="0" end="0"/>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2000"/>
                                        <p:tgtEl>
                                          <p:spTgt spid="28675">
                                            <p:txEl>
                                              <p:pRg st="1" end="1"/>
                                            </p:txEl>
                                          </p:spTgt>
                                        </p:tgtEl>
                                      </p:cBhvr>
                                    </p:animEffect>
                                    <p:set>
                                      <p:cBhvr>
                                        <p:cTn id="38" dur="1" fill="hold">
                                          <p:stCondLst>
                                            <p:cond delay="1999"/>
                                          </p:stCondLst>
                                        </p:cTn>
                                        <p:tgtEl>
                                          <p:spTgt spid="28675">
                                            <p:txEl>
                                              <p:pRg st="1" end="1"/>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2000"/>
                                        <p:tgtEl>
                                          <p:spTgt spid="28675">
                                            <p:txEl>
                                              <p:pRg st="2" end="2"/>
                                            </p:txEl>
                                          </p:spTgt>
                                        </p:tgtEl>
                                      </p:cBhvr>
                                    </p:animEffect>
                                    <p:set>
                                      <p:cBhvr>
                                        <p:cTn id="43" dur="1" fill="hold">
                                          <p:stCondLst>
                                            <p:cond delay="1999"/>
                                          </p:stCondLst>
                                        </p:cTn>
                                        <p:tgtEl>
                                          <p:spTgt spid="28675">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867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71546"/>
            <a:ext cx="8686800" cy="5008579"/>
          </a:xfrm>
        </p:spPr>
        <p:txBody>
          <a:bodyPr/>
          <a:lstStyle/>
          <a:p>
            <a:pPr>
              <a:buNone/>
            </a:pPr>
            <a:r>
              <a:rPr lang="fa-IR" dirty="0" smtClean="0"/>
              <a:t>توجه شود که در جستجوی ویدیویی در </a:t>
            </a:r>
            <a:r>
              <a:rPr lang="en-US" dirty="0" smtClean="0"/>
              <a:t>alltheweb</a:t>
            </a:r>
            <a:r>
              <a:rPr lang="fa-IR" dirty="0" smtClean="0"/>
              <a:t>جستجو در کل صفحات اینترنتی برای ویدیوی مورد نظر انجام می شود اما در </a:t>
            </a:r>
            <a:r>
              <a:rPr lang="en-US" dirty="0" smtClean="0"/>
              <a:t>video.google.com</a:t>
            </a:r>
            <a:r>
              <a:rPr lang="fa-IR" dirty="0" smtClean="0"/>
              <a:t>کاربران میتوانند فیلم هایی که خود گرفته اند ویا قطعه فیلمی که در اختیار دارند به اشتراک بگذارند و</a:t>
            </a:r>
            <a:r>
              <a:rPr lang="en-US" dirty="0" smtClean="0"/>
              <a:t>upload</a:t>
            </a:r>
            <a:r>
              <a:rPr lang="fa-IR" dirty="0" smtClean="0"/>
              <a:t>کنند.جستجویی نیز که در این بخش انجام میشود صرفا در بین همین فیلم های اشتراکی است ونه در کل سایت ها.</a:t>
            </a:r>
            <a:endParaRPr lang="fa-IR" dirty="0"/>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35</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xit" presetSubtype="0" fill="hold" nodeType="clickEffect">
                                  <p:stCondLst>
                                    <p:cond delay="0"/>
                                  </p:stCondLst>
                                  <p:childTnLst>
                                    <p:anim to="" calcmode="lin" valueType="num">
                                      <p:cBhvr>
                                        <p:cTn id="11" dur="1"/>
                                        <p:tgtEl>
                                          <p:spTgt spid="3">
                                            <p:txEl>
                                              <p:pRg st="0" end="0"/>
                                            </p:txEl>
                                          </p:spTgt>
                                        </p:tgtEl>
                                        <p:attrNameLst>
                                          <p:attrName/>
                                        </p:attrNameLst>
                                      </p:cBhvr>
                                    </p:anim>
                                    <p:set>
                                      <p:cBhvr>
                                        <p:cTn id="12"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endParaRPr lang="en-US" dirty="0" smtClean="0">
              <a:cs typeface="Traditional Arabic" pitchFamily="2" charset="-78"/>
            </a:endParaRPr>
          </a:p>
        </p:txBody>
      </p:sp>
      <p:sp>
        <p:nvSpPr>
          <p:cNvPr id="29699" name="Rectangle 3"/>
          <p:cNvSpPr>
            <a:spLocks noGrp="1" noChangeArrowheads="1"/>
          </p:cNvSpPr>
          <p:nvPr>
            <p:ph idx="1"/>
          </p:nvPr>
        </p:nvSpPr>
        <p:spPr/>
        <p:txBody>
          <a:bodyPr/>
          <a:lstStyle/>
          <a:p>
            <a:pPr eaLnBrk="1" hangingPunct="1"/>
            <a:endParaRPr lang="en-US" dirty="0" smtClean="0">
              <a:ea typeface="Majalla UI"/>
              <a:cs typeface="Majalla UI"/>
            </a:endParaRPr>
          </a:p>
        </p:txBody>
      </p:sp>
      <p:pic>
        <p:nvPicPr>
          <p:cNvPr id="29700" name="Picture 4" descr="13"/>
          <p:cNvPicPr>
            <a:picLocks noChangeAspect="1" noChangeArrowheads="1"/>
          </p:cNvPicPr>
          <p:nvPr/>
        </p:nvPicPr>
        <p:blipFill>
          <a:blip r:embed="rId3"/>
          <a:srcRect/>
          <a:stretch>
            <a:fillRect/>
          </a:stretch>
        </p:blipFill>
        <p:spPr bwMode="auto">
          <a:xfrm>
            <a:off x="0" y="-104775"/>
            <a:ext cx="9144000" cy="7067550"/>
          </a:xfrm>
          <a:prstGeom prst="rect">
            <a:avLst/>
          </a:prstGeom>
          <a:noFill/>
          <a:ln w="9525">
            <a:noFill/>
            <a:miter lim="800000"/>
            <a:headEnd/>
            <a:tailEnd/>
          </a:ln>
        </p:spPr>
      </p:pic>
      <p:sp>
        <p:nvSpPr>
          <p:cNvPr id="5" name="Oval 4"/>
          <p:cNvSpPr/>
          <p:nvPr/>
        </p:nvSpPr>
        <p:spPr>
          <a:xfrm>
            <a:off x="3571875" y="2786063"/>
            <a:ext cx="1000125" cy="2143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6" name="Left Arrow 5"/>
          <p:cNvSpPr/>
          <p:nvPr/>
        </p:nvSpPr>
        <p:spPr>
          <a:xfrm>
            <a:off x="2214563" y="3000375"/>
            <a:ext cx="500062" cy="214313"/>
          </a:xfrm>
          <a:prstGeom prst="leftArrow">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29703" name="TextBox 6"/>
          <p:cNvSpPr txBox="1">
            <a:spLocks noChangeArrowheads="1"/>
          </p:cNvSpPr>
          <p:nvPr/>
        </p:nvSpPr>
        <p:spPr bwMode="auto">
          <a:xfrm>
            <a:off x="357188" y="3000375"/>
            <a:ext cx="1857375" cy="461963"/>
          </a:xfrm>
          <a:prstGeom prst="rect">
            <a:avLst/>
          </a:prstGeom>
          <a:solidFill>
            <a:schemeClr val="bg1"/>
          </a:solidFill>
          <a:ln w="9525">
            <a:noFill/>
            <a:miter lim="800000"/>
            <a:headEnd/>
            <a:tailEnd/>
          </a:ln>
        </p:spPr>
        <p:txBody>
          <a:bodyPr>
            <a:spAutoFit/>
          </a:bodyPr>
          <a:lstStyle/>
          <a:p>
            <a:r>
              <a:rPr lang="fa-IR" sz="1200">
                <a:solidFill>
                  <a:srgbClr val="FF0000"/>
                </a:solidFill>
              </a:rPr>
              <a:t>محل وارد كردن عبارت مورد نظر</a:t>
            </a:r>
          </a:p>
        </p:txBody>
      </p:sp>
      <p:sp>
        <p:nvSpPr>
          <p:cNvPr id="8" name="Left Arrow 7"/>
          <p:cNvSpPr/>
          <p:nvPr/>
        </p:nvSpPr>
        <p:spPr>
          <a:xfrm>
            <a:off x="3214688" y="2786063"/>
            <a:ext cx="357187" cy="214312"/>
          </a:xfrm>
          <a:prstGeom prst="lef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29705" name="TextBox 8"/>
          <p:cNvSpPr txBox="1">
            <a:spLocks noChangeArrowheads="1"/>
          </p:cNvSpPr>
          <p:nvPr/>
        </p:nvSpPr>
        <p:spPr bwMode="auto">
          <a:xfrm>
            <a:off x="1500188" y="2714625"/>
            <a:ext cx="1714500" cy="307975"/>
          </a:xfrm>
          <a:prstGeom prst="rect">
            <a:avLst/>
          </a:prstGeom>
          <a:noFill/>
          <a:ln w="9525">
            <a:noFill/>
            <a:miter lim="800000"/>
            <a:headEnd/>
            <a:tailEnd/>
          </a:ln>
        </p:spPr>
        <p:txBody>
          <a:bodyPr>
            <a:spAutoFit/>
          </a:bodyPr>
          <a:lstStyle/>
          <a:p>
            <a:r>
              <a:rPr lang="fa-IR" sz="1400">
                <a:solidFill>
                  <a:srgbClr val="FF0000"/>
                </a:solidFill>
              </a:rPr>
              <a:t>جستجوي پيشرفته</a:t>
            </a:r>
          </a:p>
        </p:txBody>
      </p:sp>
      <p:sp>
        <p:nvSpPr>
          <p:cNvPr id="10" name="Slide Number Placeholder 9"/>
          <p:cNvSpPr>
            <a:spLocks noGrp="1"/>
          </p:cNvSpPr>
          <p:nvPr>
            <p:ph type="sldNum" sz="quarter" idx="12"/>
          </p:nvPr>
        </p:nvSpPr>
        <p:spPr/>
        <p:txBody>
          <a:bodyPr/>
          <a:lstStyle/>
          <a:p>
            <a:pPr>
              <a:defRPr/>
            </a:pPr>
            <a:fld id="{D300E530-AE75-4F76-9B74-547D9201B7C9}" type="slidenum">
              <a:rPr lang="ar-SA" smtClean="0"/>
              <a:pPr>
                <a:defRPr/>
              </a:pPr>
              <a:t>36</a:t>
            </a:fld>
            <a:endParaRPr lang="en-US" dirty="0"/>
          </a:p>
        </p:txBody>
      </p:sp>
    </p:spTree>
  </p:cSld>
  <p:clrMapOvr>
    <a:masterClrMapping/>
  </p:clrMapOvr>
  <p:transition spd="med">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fontAlgn="auto" hangingPunct="1">
              <a:spcAft>
                <a:spcPts val="0"/>
              </a:spcAft>
              <a:defRPr/>
            </a:pPr>
            <a:endParaRPr lang="en-US" dirty="0" smtClean="0">
              <a:cs typeface="Traditional Arabic" pitchFamily="2" charset="-78"/>
            </a:endParaRPr>
          </a:p>
        </p:txBody>
      </p:sp>
      <p:sp>
        <p:nvSpPr>
          <p:cNvPr id="30723" name="Rectangle 3"/>
          <p:cNvSpPr>
            <a:spLocks noGrp="1" noChangeArrowheads="1"/>
          </p:cNvSpPr>
          <p:nvPr>
            <p:ph idx="1"/>
          </p:nvPr>
        </p:nvSpPr>
        <p:spPr/>
        <p:txBody>
          <a:bodyPr/>
          <a:lstStyle/>
          <a:p>
            <a:pPr eaLnBrk="1" hangingPunct="1"/>
            <a:endParaRPr lang="en-US" dirty="0" smtClean="0">
              <a:ea typeface="Majalla UI"/>
              <a:cs typeface="Majalla UI"/>
            </a:endParaRPr>
          </a:p>
        </p:txBody>
      </p:sp>
      <p:pic>
        <p:nvPicPr>
          <p:cNvPr id="30724" name="Picture 4" descr="14"/>
          <p:cNvPicPr>
            <a:picLocks noChangeAspect="1" noChangeArrowheads="1"/>
          </p:cNvPicPr>
          <p:nvPr/>
        </p:nvPicPr>
        <p:blipFill>
          <a:blip r:embed="rId3"/>
          <a:srcRect/>
          <a:stretch>
            <a:fillRect/>
          </a:stretch>
        </p:blipFill>
        <p:spPr bwMode="auto">
          <a:xfrm>
            <a:off x="0" y="-104775"/>
            <a:ext cx="9144000" cy="7067550"/>
          </a:xfrm>
          <a:prstGeom prst="rect">
            <a:avLst/>
          </a:prstGeom>
          <a:noFill/>
          <a:ln w="9525">
            <a:noFill/>
            <a:miter lim="800000"/>
            <a:headEnd/>
            <a:tailEnd/>
          </a:ln>
        </p:spPr>
      </p:pic>
      <p:sp>
        <p:nvSpPr>
          <p:cNvPr id="6" name="Left Arrow 5"/>
          <p:cNvSpPr/>
          <p:nvPr/>
        </p:nvSpPr>
        <p:spPr>
          <a:xfrm rot="10800000">
            <a:off x="2000250" y="2357438"/>
            <a:ext cx="428625" cy="214312"/>
          </a:xfrm>
          <a:prstGeom prst="lef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30726" name="TextBox 6"/>
          <p:cNvSpPr txBox="1">
            <a:spLocks noChangeArrowheads="1"/>
          </p:cNvSpPr>
          <p:nvPr/>
        </p:nvSpPr>
        <p:spPr bwMode="auto">
          <a:xfrm>
            <a:off x="2643188" y="2000250"/>
            <a:ext cx="1357312" cy="954088"/>
          </a:xfrm>
          <a:prstGeom prst="rect">
            <a:avLst/>
          </a:prstGeom>
          <a:noFill/>
          <a:ln w="9525">
            <a:noFill/>
            <a:miter lim="800000"/>
            <a:headEnd/>
            <a:tailEnd/>
          </a:ln>
        </p:spPr>
        <p:txBody>
          <a:bodyPr>
            <a:spAutoFit/>
          </a:bodyPr>
          <a:lstStyle/>
          <a:p>
            <a:r>
              <a:rPr lang="fa-IR" sz="1400">
                <a:solidFill>
                  <a:srgbClr val="FF0000"/>
                </a:solidFill>
              </a:rPr>
              <a:t>مشخص كننده نوع تركيب عبارت رديف اول با عبارت رديف دوم</a:t>
            </a:r>
          </a:p>
        </p:txBody>
      </p:sp>
      <p:sp>
        <p:nvSpPr>
          <p:cNvPr id="8" name="Right Arrow 7"/>
          <p:cNvSpPr/>
          <p:nvPr/>
        </p:nvSpPr>
        <p:spPr>
          <a:xfrm>
            <a:off x="7572375" y="2071688"/>
            <a:ext cx="357188" cy="214312"/>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30728" name="TextBox 8"/>
          <p:cNvSpPr txBox="1">
            <a:spLocks noChangeArrowheads="1"/>
          </p:cNvSpPr>
          <p:nvPr/>
        </p:nvSpPr>
        <p:spPr bwMode="auto">
          <a:xfrm>
            <a:off x="7929563" y="2143125"/>
            <a:ext cx="1000125" cy="738188"/>
          </a:xfrm>
          <a:prstGeom prst="rect">
            <a:avLst/>
          </a:prstGeom>
          <a:noFill/>
          <a:ln w="9525">
            <a:noFill/>
            <a:miter lim="800000"/>
            <a:headEnd/>
            <a:tailEnd/>
          </a:ln>
        </p:spPr>
        <p:txBody>
          <a:bodyPr>
            <a:spAutoFit/>
          </a:bodyPr>
          <a:lstStyle/>
          <a:p>
            <a:r>
              <a:rPr lang="fa-IR" sz="1400">
                <a:solidFill>
                  <a:srgbClr val="FF0000"/>
                </a:solidFill>
              </a:rPr>
              <a:t>كلمه كليدي در چه بخشهايي جستجو شود</a:t>
            </a:r>
          </a:p>
        </p:txBody>
      </p:sp>
      <p:sp>
        <p:nvSpPr>
          <p:cNvPr id="11" name="Right Arrow 10"/>
          <p:cNvSpPr/>
          <p:nvPr/>
        </p:nvSpPr>
        <p:spPr>
          <a:xfrm>
            <a:off x="7572375" y="2643188"/>
            <a:ext cx="357188" cy="214312"/>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12" name="Left Arrow 11"/>
          <p:cNvSpPr/>
          <p:nvPr/>
        </p:nvSpPr>
        <p:spPr>
          <a:xfrm>
            <a:off x="1785938" y="4429125"/>
            <a:ext cx="428625" cy="142875"/>
          </a:xfrm>
          <a:prstGeom prst="lef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30731" name="TextBox 12"/>
          <p:cNvSpPr txBox="1">
            <a:spLocks noChangeArrowheads="1"/>
          </p:cNvSpPr>
          <p:nvPr/>
        </p:nvSpPr>
        <p:spPr bwMode="auto">
          <a:xfrm>
            <a:off x="642938" y="4214813"/>
            <a:ext cx="1143000" cy="523875"/>
          </a:xfrm>
          <a:prstGeom prst="rect">
            <a:avLst/>
          </a:prstGeom>
          <a:noFill/>
          <a:ln w="9525">
            <a:noFill/>
            <a:miter lim="800000"/>
            <a:headEnd/>
            <a:tailEnd/>
          </a:ln>
        </p:spPr>
        <p:txBody>
          <a:bodyPr>
            <a:spAutoFit/>
          </a:bodyPr>
          <a:lstStyle/>
          <a:p>
            <a:r>
              <a:rPr lang="fa-IR" sz="1400">
                <a:solidFill>
                  <a:srgbClr val="FF0000"/>
                </a:solidFill>
              </a:rPr>
              <a:t>مشخص كردن تاريخ انتشار</a:t>
            </a:r>
          </a:p>
        </p:txBody>
      </p:sp>
      <p:sp>
        <p:nvSpPr>
          <p:cNvPr id="14" name="Left Arrow 13"/>
          <p:cNvSpPr/>
          <p:nvPr/>
        </p:nvSpPr>
        <p:spPr>
          <a:xfrm>
            <a:off x="1071563" y="4929188"/>
            <a:ext cx="428625" cy="214312"/>
          </a:xfrm>
          <a:prstGeom prst="lef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30733" name="TextBox 14"/>
          <p:cNvSpPr txBox="1">
            <a:spLocks noChangeArrowheads="1"/>
          </p:cNvSpPr>
          <p:nvPr/>
        </p:nvSpPr>
        <p:spPr bwMode="auto">
          <a:xfrm>
            <a:off x="0" y="4786313"/>
            <a:ext cx="1071563" cy="523875"/>
          </a:xfrm>
          <a:prstGeom prst="rect">
            <a:avLst/>
          </a:prstGeom>
          <a:noFill/>
          <a:ln w="9525">
            <a:noFill/>
            <a:miter lim="800000"/>
            <a:headEnd/>
            <a:tailEnd/>
          </a:ln>
        </p:spPr>
        <p:txBody>
          <a:bodyPr>
            <a:spAutoFit/>
          </a:bodyPr>
          <a:lstStyle/>
          <a:p>
            <a:r>
              <a:rPr lang="fa-IR" sz="1400">
                <a:solidFill>
                  <a:srgbClr val="FF0000"/>
                </a:solidFill>
              </a:rPr>
              <a:t>مشخص كردن نوع اطلاعات</a:t>
            </a:r>
          </a:p>
        </p:txBody>
      </p:sp>
      <p:sp>
        <p:nvSpPr>
          <p:cNvPr id="15" name="Slide Number Placeholder 14"/>
          <p:cNvSpPr>
            <a:spLocks noGrp="1"/>
          </p:cNvSpPr>
          <p:nvPr>
            <p:ph type="sldNum" sz="quarter" idx="12"/>
          </p:nvPr>
        </p:nvSpPr>
        <p:spPr/>
        <p:txBody>
          <a:bodyPr/>
          <a:lstStyle/>
          <a:p>
            <a:pPr>
              <a:defRPr/>
            </a:pPr>
            <a:fld id="{D300E530-AE75-4F76-9B74-547D9201B7C9}" type="slidenum">
              <a:rPr lang="ar-SA" smtClean="0"/>
              <a:pPr>
                <a:defRPr/>
              </a:pPr>
              <a:t>37</a:t>
            </a:fld>
            <a:endParaRPr lang="en-US" dirty="0"/>
          </a:p>
        </p:txBody>
      </p:sp>
    </p:spTree>
  </p:cSld>
  <p:clrMapOvr>
    <a:masterClrMapping/>
  </p:clrMapOvr>
  <p:transition spd="med">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fontAlgn="auto" hangingPunct="1">
              <a:spcAft>
                <a:spcPts val="0"/>
              </a:spcAft>
              <a:defRPr/>
            </a:pPr>
            <a:endParaRPr lang="en-US" dirty="0" smtClean="0">
              <a:cs typeface="Traditional Arabic" pitchFamily="2" charset="-78"/>
            </a:endParaRPr>
          </a:p>
        </p:txBody>
      </p:sp>
      <p:sp>
        <p:nvSpPr>
          <p:cNvPr id="31747" name="Rectangle 3"/>
          <p:cNvSpPr>
            <a:spLocks noGrp="1" noChangeArrowheads="1"/>
          </p:cNvSpPr>
          <p:nvPr>
            <p:ph idx="1"/>
          </p:nvPr>
        </p:nvSpPr>
        <p:spPr/>
        <p:txBody>
          <a:bodyPr/>
          <a:lstStyle/>
          <a:p>
            <a:pPr eaLnBrk="1" hangingPunct="1"/>
            <a:endParaRPr lang="en-US" dirty="0" smtClean="0">
              <a:ea typeface="Majalla UI"/>
              <a:cs typeface="Majalla UI"/>
            </a:endParaRPr>
          </a:p>
        </p:txBody>
      </p:sp>
      <p:pic>
        <p:nvPicPr>
          <p:cNvPr id="31748" name="Picture 4" descr="15"/>
          <p:cNvPicPr>
            <a:picLocks noChangeAspect="1" noChangeArrowheads="1"/>
          </p:cNvPicPr>
          <p:nvPr/>
        </p:nvPicPr>
        <p:blipFill>
          <a:blip r:embed="rId3"/>
          <a:srcRect/>
          <a:stretch>
            <a:fillRect/>
          </a:stretch>
        </p:blipFill>
        <p:spPr bwMode="auto">
          <a:xfrm>
            <a:off x="0" y="-104775"/>
            <a:ext cx="9144000" cy="7067550"/>
          </a:xfrm>
          <a:prstGeom prst="rect">
            <a:avLst/>
          </a:prstGeom>
          <a:noFill/>
          <a:ln w="9525">
            <a:noFill/>
            <a:miter lim="800000"/>
            <a:headEnd/>
            <a:tailEnd/>
          </a:ln>
        </p:spPr>
      </p:pic>
      <p:sp>
        <p:nvSpPr>
          <p:cNvPr id="5" name="Left Arrow 4"/>
          <p:cNvSpPr/>
          <p:nvPr/>
        </p:nvSpPr>
        <p:spPr>
          <a:xfrm>
            <a:off x="1428750" y="1071563"/>
            <a:ext cx="357188" cy="214312"/>
          </a:xfrm>
          <a:prstGeom prst="lef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31750" name="TextBox 5"/>
          <p:cNvSpPr txBox="1">
            <a:spLocks noChangeArrowheads="1"/>
          </p:cNvSpPr>
          <p:nvPr/>
        </p:nvSpPr>
        <p:spPr bwMode="auto">
          <a:xfrm>
            <a:off x="58738" y="996950"/>
            <a:ext cx="1357312" cy="522288"/>
          </a:xfrm>
          <a:prstGeom prst="rect">
            <a:avLst/>
          </a:prstGeom>
          <a:noFill/>
          <a:ln w="9525">
            <a:noFill/>
            <a:miter lim="800000"/>
            <a:headEnd/>
            <a:tailEnd/>
          </a:ln>
        </p:spPr>
        <p:txBody>
          <a:bodyPr>
            <a:spAutoFit/>
          </a:bodyPr>
          <a:lstStyle/>
          <a:p>
            <a:r>
              <a:rPr lang="fa-IR" sz="1400">
                <a:solidFill>
                  <a:srgbClr val="FF0000"/>
                </a:solidFill>
              </a:rPr>
              <a:t>مشخص كردن قالب فايل</a:t>
            </a:r>
          </a:p>
        </p:txBody>
      </p:sp>
      <p:sp>
        <p:nvSpPr>
          <p:cNvPr id="7" name="Left Arrow 6"/>
          <p:cNvSpPr/>
          <p:nvPr/>
        </p:nvSpPr>
        <p:spPr>
          <a:xfrm>
            <a:off x="1285875" y="1928813"/>
            <a:ext cx="357188" cy="285750"/>
          </a:xfrm>
          <a:prstGeom prst="lef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31752" name="TextBox 7"/>
          <p:cNvSpPr txBox="1">
            <a:spLocks noChangeArrowheads="1"/>
          </p:cNvSpPr>
          <p:nvPr/>
        </p:nvSpPr>
        <p:spPr bwMode="auto">
          <a:xfrm>
            <a:off x="0" y="1857375"/>
            <a:ext cx="1214438" cy="338138"/>
          </a:xfrm>
          <a:prstGeom prst="rect">
            <a:avLst/>
          </a:prstGeom>
          <a:noFill/>
          <a:ln w="9525">
            <a:noFill/>
            <a:miter lim="800000"/>
            <a:headEnd/>
            <a:tailEnd/>
          </a:ln>
        </p:spPr>
        <p:txBody>
          <a:bodyPr>
            <a:spAutoFit/>
          </a:bodyPr>
          <a:lstStyle/>
          <a:p>
            <a:r>
              <a:rPr lang="fa-IR" sz="1600">
                <a:solidFill>
                  <a:srgbClr val="FF0000"/>
                </a:solidFill>
              </a:rPr>
              <a:t>منبع اطلاعات</a:t>
            </a:r>
          </a:p>
        </p:txBody>
      </p:sp>
      <p:sp>
        <p:nvSpPr>
          <p:cNvPr id="9" name="Left Arrow 8"/>
          <p:cNvSpPr/>
          <p:nvPr/>
        </p:nvSpPr>
        <p:spPr>
          <a:xfrm>
            <a:off x="1285875" y="4429125"/>
            <a:ext cx="500063" cy="285750"/>
          </a:xfrm>
          <a:prstGeom prst="lef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
        <p:nvSpPr>
          <p:cNvPr id="31754" name="TextBox 9"/>
          <p:cNvSpPr txBox="1">
            <a:spLocks noChangeArrowheads="1"/>
          </p:cNvSpPr>
          <p:nvPr/>
        </p:nvSpPr>
        <p:spPr bwMode="auto">
          <a:xfrm>
            <a:off x="0" y="4357688"/>
            <a:ext cx="1285875" cy="584200"/>
          </a:xfrm>
          <a:prstGeom prst="rect">
            <a:avLst/>
          </a:prstGeom>
          <a:noFill/>
          <a:ln w="9525">
            <a:noFill/>
            <a:miter lim="800000"/>
            <a:headEnd/>
            <a:tailEnd/>
          </a:ln>
        </p:spPr>
        <p:txBody>
          <a:bodyPr>
            <a:spAutoFit/>
          </a:bodyPr>
          <a:lstStyle/>
          <a:p>
            <a:r>
              <a:rPr lang="fa-IR" sz="1600">
                <a:solidFill>
                  <a:srgbClr val="FF0000"/>
                </a:solidFill>
              </a:rPr>
              <a:t>انتخاب حوزه علمي جستجو</a:t>
            </a:r>
          </a:p>
        </p:txBody>
      </p:sp>
      <p:sp>
        <p:nvSpPr>
          <p:cNvPr id="11" name="Slide Number Placeholder 10"/>
          <p:cNvSpPr>
            <a:spLocks noGrp="1"/>
          </p:cNvSpPr>
          <p:nvPr>
            <p:ph type="sldNum" sz="quarter" idx="12"/>
          </p:nvPr>
        </p:nvSpPr>
        <p:spPr/>
        <p:txBody>
          <a:bodyPr/>
          <a:lstStyle/>
          <a:p>
            <a:pPr>
              <a:defRPr/>
            </a:pPr>
            <a:fld id="{D300E530-AE75-4F76-9B74-547D9201B7C9}" type="slidenum">
              <a:rPr lang="ar-SA" smtClean="0"/>
              <a:pPr>
                <a:defRPr/>
              </a:pPr>
              <a:t>38</a:t>
            </a:fld>
            <a:endParaRPr lang="en-US" dirty="0"/>
          </a:p>
        </p:txBody>
      </p:sp>
    </p:spTree>
  </p:cSld>
  <p:clrMapOvr>
    <a:masterClrMapping/>
  </p:clrMapOvr>
  <p:transition spd="med">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fa-IR"/>
          </a:p>
        </p:txBody>
      </p:sp>
      <p:sp>
        <p:nvSpPr>
          <p:cNvPr id="32771" name="Content Placeholder 2"/>
          <p:cNvSpPr>
            <a:spLocks noGrp="1"/>
          </p:cNvSpPr>
          <p:nvPr>
            <p:ph idx="1"/>
          </p:nvPr>
        </p:nvSpPr>
        <p:spPr/>
        <p:txBody>
          <a:bodyPr/>
          <a:lstStyle/>
          <a:p>
            <a:pPr eaLnBrk="1" hangingPunct="1"/>
            <a:endParaRPr lang="fa-IR" smtClean="0"/>
          </a:p>
        </p:txBody>
      </p:sp>
      <p:pic>
        <p:nvPicPr>
          <p:cNvPr id="32772" name="Picture 2"/>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D300E530-AE75-4F76-9B74-547D9201B7C9}" type="slidenum">
              <a:rPr lang="ar-SA" smtClean="0"/>
              <a:pPr>
                <a:defRPr/>
              </a:pPr>
              <a:t>39</a:t>
            </a:fld>
            <a:endParaRPr lang="en-US" dirty="0"/>
          </a:p>
        </p:txBody>
      </p:sp>
    </p:spTree>
  </p:cSld>
  <p:clrMapOvr>
    <a:masterClrMapping/>
  </p:clrMapOvr>
  <p:transition spd="med">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04800" y="1000125"/>
            <a:ext cx="8686800" cy="5429250"/>
          </a:xfrm>
        </p:spPr>
        <p:txBody>
          <a:bodyPr/>
          <a:lstStyle/>
          <a:p>
            <a:pPr eaLnBrk="1" hangingPunct="1">
              <a:buFont typeface="Wingdings 2" pitchFamily="18" charset="2"/>
              <a:buNone/>
            </a:pPr>
            <a:r>
              <a:rPr lang="fa-IR" sz="4000" dirty="0" smtClean="0">
                <a:cs typeface="2  Roya" pitchFamily="2" charset="-78"/>
              </a:rPr>
              <a:t>براي انتشار و دريافت اطلاعات در اينترنت ومتصل شدن به اجزاي اطلاعاتي گوناگون نرم افزاري مورد نياز است كه بتواند براساس پروتكل هاي پذيرفته شده،اطلاعات ابرمتن ها را خوانده و به اصطلاح به آن ها حيات بخشد.</a:t>
            </a:r>
          </a:p>
          <a:p>
            <a:pPr eaLnBrk="1" hangingPunct="1">
              <a:buFont typeface="Wingdings 2" pitchFamily="18" charset="2"/>
              <a:buNone/>
            </a:pPr>
            <a:r>
              <a:rPr lang="fa-IR" sz="4000" dirty="0" smtClean="0">
                <a:cs typeface="2  Roya" pitchFamily="2" charset="-78"/>
              </a:rPr>
              <a:t>اين نرم افزارها</a:t>
            </a:r>
            <a:r>
              <a:rPr lang="en-US" sz="4000" dirty="0" smtClean="0">
                <a:cs typeface="2  Roya" pitchFamily="2" charset="-78"/>
              </a:rPr>
              <a:t>&gt;</a:t>
            </a:r>
            <a:r>
              <a:rPr lang="fa-IR" sz="4000" dirty="0" smtClean="0">
                <a:cs typeface="2  Roya" pitchFamily="2" charset="-78"/>
              </a:rPr>
              <a:t>مرورگروب</a:t>
            </a:r>
            <a:r>
              <a:rPr lang="en-US" sz="4000" dirty="0" smtClean="0">
                <a:cs typeface="2  Roya" pitchFamily="2" charset="-78"/>
              </a:rPr>
              <a:t>&lt;</a:t>
            </a:r>
            <a:r>
              <a:rPr lang="fa-IR" sz="4000" dirty="0" smtClean="0">
                <a:cs typeface="2  Roya" pitchFamily="2" charset="-78"/>
              </a:rPr>
              <a:t>(</a:t>
            </a:r>
            <a:r>
              <a:rPr lang="en-US" sz="4000" dirty="0" smtClean="0">
                <a:cs typeface="2  Roya" pitchFamily="2" charset="-78"/>
              </a:rPr>
              <a:t>explorer</a:t>
            </a:r>
            <a:r>
              <a:rPr lang="fa-IR" sz="4000" dirty="0" smtClean="0">
                <a:cs typeface="2  Roya" pitchFamily="2" charset="-78"/>
              </a:rPr>
              <a:t>)نام گرفته اند.</a:t>
            </a:r>
          </a:p>
        </p:txBody>
      </p:sp>
      <p:sp>
        <p:nvSpPr>
          <p:cNvPr id="3" name="Slide Number Placeholder 2"/>
          <p:cNvSpPr>
            <a:spLocks noGrp="1"/>
          </p:cNvSpPr>
          <p:nvPr>
            <p:ph type="sldNum" sz="quarter" idx="12"/>
          </p:nvPr>
        </p:nvSpPr>
        <p:spPr/>
        <p:txBody>
          <a:bodyPr/>
          <a:lstStyle/>
          <a:p>
            <a:pPr>
              <a:defRPr/>
            </a:pPr>
            <a:fld id="{D300E530-AE75-4F76-9B74-547D9201B7C9}" type="slidenum">
              <a:rPr lang="ar-SA" smtClean="0"/>
              <a:pPr>
                <a:defRPr/>
              </a:pPr>
              <a:t>4</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242">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10242">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10242">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10242">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10242">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10242">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D300E530-AE75-4F76-9B74-547D9201B7C9}" type="slidenum">
              <a:rPr lang="ar-SA" smtClean="0"/>
              <a:pPr>
                <a:defRPr/>
              </a:pPr>
              <a:t>40</a:t>
            </a:fld>
            <a:endParaRPr lang="en-US" dirty="0"/>
          </a:p>
        </p:txBody>
      </p:sp>
    </p:spTree>
  </p:cSld>
  <p:clrMapOvr>
    <a:masterClrMapping/>
  </p:clrMapOvr>
  <p:transition spd="med">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0" y="0"/>
            <a:ext cx="8991600" cy="6858000"/>
          </a:xfrm>
        </p:spPr>
        <p:txBody>
          <a:bodyPr/>
          <a:lstStyle/>
          <a:p>
            <a:pPr eaLnBrk="1" hangingPunct="1"/>
            <a:r>
              <a:rPr lang="fa-IR" dirty="0" smtClean="0"/>
              <a:t>براي يافتن اطلاعات درباره كتاب ها از جمله كتاب هاي تخصصي مي توان از سايت </a:t>
            </a:r>
            <a:r>
              <a:rPr lang="en-US" dirty="0" smtClean="0">
                <a:cs typeface="Tahoma" pitchFamily="34" charset="0"/>
              </a:rPr>
              <a:t>amazon.com</a:t>
            </a:r>
          </a:p>
          <a:p>
            <a:pPr eaLnBrk="1" hangingPunct="1">
              <a:buFont typeface="Wingdings 2" pitchFamily="18" charset="2"/>
              <a:buNone/>
            </a:pPr>
            <a:r>
              <a:rPr lang="fa-IR" dirty="0" smtClean="0"/>
              <a:t>داراي يكي از بزرگترين كتاب فروشي هاي دنياست استفاده كرد.اما گوگل هم بخشي براي اين منظورترتيب ديده است كه باوارد كردن</a:t>
            </a:r>
            <a:r>
              <a:rPr lang="en-US" dirty="0" smtClean="0">
                <a:cs typeface="Tahoma" pitchFamily="34" charset="0"/>
              </a:rPr>
              <a:t>books.google.com</a:t>
            </a:r>
            <a:r>
              <a:rPr lang="fa-IR" dirty="0" smtClean="0"/>
              <a:t>مي توان از آن استفاده كرد.فقط در صورتي امكان دسترسي كامل مي باشد كه كتاب از نوع </a:t>
            </a:r>
            <a:r>
              <a:rPr lang="en-US" dirty="0" smtClean="0">
                <a:cs typeface="Tahoma" pitchFamily="34" charset="0"/>
              </a:rPr>
              <a:t>full view </a:t>
            </a:r>
            <a:r>
              <a:rPr lang="fa-IR" dirty="0" smtClean="0"/>
              <a:t>باشد در غير اين صورت دسترسي به كتاب به صورت محدود (</a:t>
            </a:r>
            <a:r>
              <a:rPr lang="en-US" dirty="0" smtClean="0">
                <a:cs typeface="Tahoma" pitchFamily="34" charset="0"/>
              </a:rPr>
              <a:t>limited</a:t>
            </a:r>
            <a:r>
              <a:rPr lang="fa-IR" dirty="0" smtClean="0"/>
              <a:t>) بوده وصرفاً صفحه اي كه كلمه كليدي در آن يافت شده قابل ديدن خواهد بود.</a:t>
            </a:r>
          </a:p>
        </p:txBody>
      </p:sp>
      <p:sp>
        <p:nvSpPr>
          <p:cNvPr id="3" name="Slide Number Placeholder 2"/>
          <p:cNvSpPr>
            <a:spLocks noGrp="1"/>
          </p:cNvSpPr>
          <p:nvPr>
            <p:ph type="sldNum" sz="quarter" idx="12"/>
          </p:nvPr>
        </p:nvSpPr>
        <p:spPr/>
        <p:txBody>
          <a:bodyPr/>
          <a:lstStyle/>
          <a:p>
            <a:pPr>
              <a:defRPr/>
            </a:pPr>
            <a:fld id="{D300E530-AE75-4F76-9B74-547D9201B7C9}" type="slidenum">
              <a:rPr lang="ar-SA" smtClean="0"/>
              <a:pPr>
                <a:defRPr/>
              </a:pPr>
              <a:t>41</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Effect transition="in" filter="checkerboard(across)">
                                      <p:cBhvr>
                                        <p:cTn id="7" dur="500"/>
                                        <p:tgtEl>
                                          <p:spTgt spid="348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4818">
                                            <p:txEl>
                                              <p:pRg st="1" end="1"/>
                                            </p:txEl>
                                          </p:spTgt>
                                        </p:tgtEl>
                                        <p:attrNameLst>
                                          <p:attrName>style.visibility</p:attrName>
                                        </p:attrNameLst>
                                      </p:cBhvr>
                                      <p:to>
                                        <p:strVal val="visible"/>
                                      </p:to>
                                    </p:set>
                                    <p:animEffect transition="in" filter="checkerboard(across)">
                                      <p:cBhvr>
                                        <p:cTn id="12" dur="500"/>
                                        <p:tgtEl>
                                          <p:spTgt spid="348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xit" presetSubtype="0" fill="hold" grpId="1" nodeType="clickEffect">
                                  <p:stCondLst>
                                    <p:cond delay="0"/>
                                  </p:stCondLst>
                                  <p:childTnLst>
                                    <p:anim calcmode="lin" valueType="num">
                                      <p:cBhvr>
                                        <p:cTn id="16" dur="1000"/>
                                        <p:tgtEl>
                                          <p:spTgt spid="34818">
                                            <p:txEl>
                                              <p:pRg st="0" end="0"/>
                                            </p:txEl>
                                          </p:spTgt>
                                        </p:tgtEl>
                                        <p:attrNameLst>
                                          <p:attrName>ppt_w</p:attrName>
                                        </p:attrNameLst>
                                      </p:cBhvr>
                                      <p:tavLst>
                                        <p:tav tm="0">
                                          <p:val>
                                            <p:strVal val="ppt_w"/>
                                          </p:val>
                                        </p:tav>
                                        <p:tav tm="100000">
                                          <p:val>
                                            <p:strVal val="ppt_w*0.70"/>
                                          </p:val>
                                        </p:tav>
                                      </p:tavLst>
                                    </p:anim>
                                    <p:anim calcmode="lin" valueType="num">
                                      <p:cBhvr>
                                        <p:cTn id="17" dur="1000"/>
                                        <p:tgtEl>
                                          <p:spTgt spid="34818">
                                            <p:txEl>
                                              <p:pRg st="0" end="0"/>
                                            </p:txEl>
                                          </p:spTgt>
                                        </p:tgtEl>
                                        <p:attrNameLst>
                                          <p:attrName>ppt_h</p:attrName>
                                        </p:attrNameLst>
                                      </p:cBhvr>
                                      <p:tavLst>
                                        <p:tav tm="0">
                                          <p:val>
                                            <p:strVal val="ppt_h"/>
                                          </p:val>
                                        </p:tav>
                                        <p:tav tm="100000">
                                          <p:val>
                                            <p:strVal val="ppt_h"/>
                                          </p:val>
                                        </p:tav>
                                      </p:tavLst>
                                    </p:anim>
                                    <p:animEffect transition="out" filter="fade">
                                      <p:cBhvr>
                                        <p:cTn id="18" dur="1000"/>
                                        <p:tgtEl>
                                          <p:spTgt spid="34818">
                                            <p:txEl>
                                              <p:pRg st="0" end="0"/>
                                            </p:txEl>
                                          </p:spTgt>
                                        </p:tgtEl>
                                      </p:cBhvr>
                                    </p:animEffect>
                                    <p:set>
                                      <p:cBhvr>
                                        <p:cTn id="19" dur="1" fill="hold">
                                          <p:stCondLst>
                                            <p:cond delay="999"/>
                                          </p:stCondLst>
                                        </p:cTn>
                                        <p:tgtEl>
                                          <p:spTgt spid="34818">
                                            <p:txEl>
                                              <p:pRg st="0" end="0"/>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55" presetClass="exit" presetSubtype="0" fill="hold" grpId="1" nodeType="clickEffect">
                                  <p:stCondLst>
                                    <p:cond delay="0"/>
                                  </p:stCondLst>
                                  <p:childTnLst>
                                    <p:anim calcmode="lin" valueType="num">
                                      <p:cBhvr>
                                        <p:cTn id="23" dur="1000"/>
                                        <p:tgtEl>
                                          <p:spTgt spid="34818">
                                            <p:txEl>
                                              <p:pRg st="1" end="1"/>
                                            </p:txEl>
                                          </p:spTgt>
                                        </p:tgtEl>
                                        <p:attrNameLst>
                                          <p:attrName>ppt_w</p:attrName>
                                        </p:attrNameLst>
                                      </p:cBhvr>
                                      <p:tavLst>
                                        <p:tav tm="0">
                                          <p:val>
                                            <p:strVal val="ppt_w"/>
                                          </p:val>
                                        </p:tav>
                                        <p:tav tm="100000">
                                          <p:val>
                                            <p:strVal val="ppt_w*0.70"/>
                                          </p:val>
                                        </p:tav>
                                      </p:tavLst>
                                    </p:anim>
                                    <p:anim calcmode="lin" valueType="num">
                                      <p:cBhvr>
                                        <p:cTn id="24" dur="1000"/>
                                        <p:tgtEl>
                                          <p:spTgt spid="34818">
                                            <p:txEl>
                                              <p:pRg st="1" end="1"/>
                                            </p:txEl>
                                          </p:spTgt>
                                        </p:tgtEl>
                                        <p:attrNameLst>
                                          <p:attrName>ppt_h</p:attrName>
                                        </p:attrNameLst>
                                      </p:cBhvr>
                                      <p:tavLst>
                                        <p:tav tm="0">
                                          <p:val>
                                            <p:strVal val="ppt_h"/>
                                          </p:val>
                                        </p:tav>
                                        <p:tav tm="100000">
                                          <p:val>
                                            <p:strVal val="ppt_h"/>
                                          </p:val>
                                        </p:tav>
                                      </p:tavLst>
                                    </p:anim>
                                    <p:animEffect transition="out" filter="fade">
                                      <p:cBhvr>
                                        <p:cTn id="25" dur="1000"/>
                                        <p:tgtEl>
                                          <p:spTgt spid="34818">
                                            <p:txEl>
                                              <p:pRg st="1" end="1"/>
                                            </p:txEl>
                                          </p:spTgt>
                                        </p:tgtEl>
                                      </p:cBhvr>
                                    </p:animEffect>
                                    <p:set>
                                      <p:cBhvr>
                                        <p:cTn id="26" dur="1" fill="hold">
                                          <p:stCondLst>
                                            <p:cond delay="999"/>
                                          </p:stCondLst>
                                        </p:cTn>
                                        <p:tgtEl>
                                          <p:spTgt spid="34818">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P spid="34818" grpI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fontAlgn="auto" hangingPunct="1">
              <a:spcAft>
                <a:spcPts val="0"/>
              </a:spcAft>
              <a:defRPr/>
            </a:pPr>
            <a:endParaRPr lang="en-US" dirty="0" smtClean="0">
              <a:cs typeface="Traditional Arabic" pitchFamily="2" charset="-78"/>
            </a:endParaRPr>
          </a:p>
        </p:txBody>
      </p:sp>
      <p:sp>
        <p:nvSpPr>
          <p:cNvPr id="35843" name="Rectangle 3"/>
          <p:cNvSpPr>
            <a:spLocks noGrp="1" noChangeArrowheads="1"/>
          </p:cNvSpPr>
          <p:nvPr>
            <p:ph idx="1"/>
          </p:nvPr>
        </p:nvSpPr>
        <p:spPr/>
        <p:txBody>
          <a:bodyPr/>
          <a:lstStyle/>
          <a:p>
            <a:pPr eaLnBrk="1" hangingPunct="1"/>
            <a:endParaRPr lang="en-US" dirty="0" smtClean="0">
              <a:ea typeface="Majalla UI"/>
              <a:cs typeface="Majalla UI"/>
            </a:endParaRPr>
          </a:p>
        </p:txBody>
      </p:sp>
      <p:pic>
        <p:nvPicPr>
          <p:cNvPr id="35844" name="Picture 4" descr="16"/>
          <p:cNvPicPr>
            <a:picLocks noChangeAspect="1" noChangeArrowheads="1"/>
          </p:cNvPicPr>
          <p:nvPr/>
        </p:nvPicPr>
        <p:blipFill>
          <a:blip r:embed="rId3"/>
          <a:srcRect/>
          <a:stretch>
            <a:fillRect/>
          </a:stretch>
        </p:blipFill>
        <p:spPr bwMode="auto">
          <a:xfrm>
            <a:off x="0" y="-104775"/>
            <a:ext cx="9144000" cy="70675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D300E530-AE75-4F76-9B74-547D9201B7C9}" type="slidenum">
              <a:rPr lang="ar-SA" smtClean="0"/>
              <a:pPr>
                <a:defRPr/>
              </a:pPr>
              <a:t>42</a:t>
            </a:fld>
            <a:endParaRPr lang="en-US" dirty="0"/>
          </a:p>
        </p:txBody>
      </p:sp>
    </p:spTree>
  </p:cSld>
  <p:clrMapOvr>
    <a:masterClrMapping/>
  </p:clrMapOvr>
  <p:transition spd="med">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fa-IR"/>
          </a:p>
        </p:txBody>
      </p:sp>
      <p:sp>
        <p:nvSpPr>
          <p:cNvPr id="36867" name="Content Placeholder 2"/>
          <p:cNvSpPr>
            <a:spLocks noGrp="1"/>
          </p:cNvSpPr>
          <p:nvPr>
            <p:ph idx="1"/>
          </p:nvPr>
        </p:nvSpPr>
        <p:spPr/>
        <p:txBody>
          <a:bodyPr/>
          <a:lstStyle/>
          <a:p>
            <a:pPr eaLnBrk="1" hangingPunct="1"/>
            <a:endParaRPr lang="fa-IR" smtClean="0"/>
          </a:p>
        </p:txBody>
      </p:sp>
      <p:pic>
        <p:nvPicPr>
          <p:cNvPr id="36868" name="Picture 2"/>
          <p:cNvPicPr>
            <a:picLocks noChangeAspect="1" noChangeArrowheads="1"/>
          </p:cNvPicPr>
          <p:nvPr/>
        </p:nvPicPr>
        <p:blipFill>
          <a:blip r:embed="rId3"/>
          <a:srcRect/>
          <a:stretch>
            <a:fillRect/>
          </a:stretch>
        </p:blipFill>
        <p:spPr bwMode="auto">
          <a:xfrm>
            <a:off x="0" y="0"/>
            <a:ext cx="9144000" cy="69913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D300E530-AE75-4F76-9B74-547D9201B7C9}" type="slidenum">
              <a:rPr lang="ar-SA" smtClean="0"/>
              <a:pPr>
                <a:defRPr/>
              </a:pPr>
              <a:t>43</a:t>
            </a:fld>
            <a:endParaRPr lang="en-US" dirty="0"/>
          </a:p>
        </p:txBody>
      </p:sp>
    </p:spTree>
  </p:cSld>
  <p:clrMapOvr>
    <a:masterClrMapping/>
  </p:clrMapOvr>
  <p:transition spd="med">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643063"/>
            <a:ext cx="7715250" cy="2554287"/>
          </a:xfrm>
          <a:prstGeom prst="rect">
            <a:avLst/>
          </a:prstGeom>
          <a:noFill/>
        </p:spPr>
        <p:txBody>
          <a:bodyPr rtlCol="1">
            <a:spAutoFit/>
          </a:bodyPr>
          <a:lstStyle/>
          <a:p>
            <a:pPr>
              <a:defRPr/>
            </a:pPr>
            <a:r>
              <a:rPr lang="fa-IR" sz="4400" b="1" i="1" dirty="0">
                <a:solidFill>
                  <a:schemeClr val="accent2">
                    <a:lumMod val="60000"/>
                    <a:lumOff val="40000"/>
                  </a:schemeClr>
                </a:solidFill>
              </a:rPr>
              <a:t>باتشكر</a:t>
            </a:r>
          </a:p>
          <a:p>
            <a:pPr>
              <a:defRPr/>
            </a:pPr>
            <a:r>
              <a:rPr lang="fa-IR" sz="4400" b="1" i="1" dirty="0">
                <a:solidFill>
                  <a:schemeClr val="accent2">
                    <a:lumMod val="60000"/>
                    <a:lumOff val="40000"/>
                  </a:schemeClr>
                </a:solidFill>
              </a:rPr>
              <a:t>   پايان</a:t>
            </a:r>
          </a:p>
          <a:p>
            <a:pPr>
              <a:defRPr/>
            </a:pPr>
            <a:r>
              <a:rPr lang="fa-IR" sz="3600" dirty="0">
                <a:solidFill>
                  <a:schemeClr val="accent2">
                    <a:lumMod val="60000"/>
                    <a:lumOff val="40000"/>
                  </a:schemeClr>
                </a:solidFill>
              </a:rPr>
              <a:t> </a:t>
            </a:r>
          </a:p>
          <a:p>
            <a:pPr>
              <a:defRPr/>
            </a:pPr>
            <a:r>
              <a:rPr lang="fa-IR" sz="3600" dirty="0">
                <a:solidFill>
                  <a:schemeClr val="accent2">
                    <a:lumMod val="60000"/>
                    <a:lumOff val="40000"/>
                  </a:schemeClr>
                </a:solidFill>
              </a:rPr>
              <a:t>                                                  </a:t>
            </a:r>
          </a:p>
        </p:txBody>
      </p:sp>
      <p:sp>
        <p:nvSpPr>
          <p:cNvPr id="3" name="Slide Number Placeholder 2"/>
          <p:cNvSpPr>
            <a:spLocks noGrp="1"/>
          </p:cNvSpPr>
          <p:nvPr>
            <p:ph type="sldNum" sz="quarter" idx="12"/>
          </p:nvPr>
        </p:nvSpPr>
        <p:spPr/>
        <p:txBody>
          <a:bodyPr/>
          <a:lstStyle/>
          <a:p>
            <a:pPr>
              <a:defRPr/>
            </a:pPr>
            <a:fld id="{D300E530-AE75-4F76-9B74-547D9201B7C9}" type="slidenum">
              <a:rPr lang="ar-SA" smtClean="0"/>
              <a:pPr>
                <a:defRPr/>
              </a:pPr>
              <a:t>44</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p:tgtEl>
                                          <p:spTgt spid="4">
                                            <p:txEl>
                                              <p:pRg st="0" end="0"/>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4">
                                            <p:txEl>
                                              <p:pRg st="0" end="0"/>
                                            </p:txEl>
                                          </p:spTgt>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p:tgtEl>
                                          <p:spTgt spid="4">
                                            <p:txEl>
                                              <p:pRg st="1" end="1"/>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eaLnBrk="1" hangingPunct="1">
              <a:defRPr/>
            </a:pPr>
            <a:r>
              <a:rPr lang="fa-IR" dirty="0" smtClean="0"/>
              <a:t>طريقه جستجو و نكاتي درموردكلوبهاي اينترنتي:</a:t>
            </a:r>
            <a:endParaRPr lang="fa-IR" dirty="0"/>
          </a:p>
        </p:txBody>
      </p:sp>
      <p:sp>
        <p:nvSpPr>
          <p:cNvPr id="11267" name="Content Placeholder 2"/>
          <p:cNvSpPr>
            <a:spLocks noGrp="1"/>
          </p:cNvSpPr>
          <p:nvPr>
            <p:ph idx="1"/>
          </p:nvPr>
        </p:nvSpPr>
        <p:spPr/>
        <p:txBody>
          <a:bodyPr/>
          <a:lstStyle/>
          <a:p>
            <a:pPr eaLnBrk="1" hangingPunct="1"/>
            <a:r>
              <a:rPr lang="fa-IR" sz="3600" dirty="0" smtClean="0">
                <a:cs typeface="2  Roya" pitchFamily="2" charset="-78"/>
              </a:rPr>
              <a:t>عملگرهاي:+(</a:t>
            </a:r>
            <a:r>
              <a:rPr lang="en-US" sz="3600" dirty="0" smtClean="0">
                <a:cs typeface="2  Roya" pitchFamily="2" charset="-78"/>
              </a:rPr>
              <a:t>and</a:t>
            </a:r>
            <a:r>
              <a:rPr lang="fa-IR" sz="3600" dirty="0" smtClean="0">
                <a:cs typeface="2  Roya" pitchFamily="2" charset="-78"/>
              </a:rPr>
              <a:t>)،-</a:t>
            </a:r>
            <a:r>
              <a:rPr lang="en-US" sz="3600" dirty="0" smtClean="0">
                <a:cs typeface="2  Roya" pitchFamily="2" charset="-78"/>
              </a:rPr>
              <a:t>,or,</a:t>
            </a:r>
            <a:r>
              <a:rPr lang="fa-IR" sz="3600" dirty="0" smtClean="0">
                <a:cs typeface="2  Roya" pitchFamily="2" charset="-78"/>
              </a:rPr>
              <a:t>“</a:t>
            </a:r>
            <a:r>
              <a:rPr lang="en-US" sz="3600" dirty="0" smtClean="0">
                <a:cs typeface="2  Roya" pitchFamily="2" charset="-78"/>
              </a:rPr>
              <a:t>name</a:t>
            </a:r>
            <a:r>
              <a:rPr lang="fa-IR" sz="3600" dirty="0" smtClean="0">
                <a:cs typeface="2  Roya" pitchFamily="2" charset="-78"/>
              </a:rPr>
              <a:t>“،..،</a:t>
            </a:r>
          </a:p>
          <a:p>
            <a:pPr eaLnBrk="1" hangingPunct="1"/>
            <a:endParaRPr lang="fa-IR" sz="3600" dirty="0" smtClean="0">
              <a:cs typeface="2  Roya" pitchFamily="2" charset="-78"/>
            </a:endParaRPr>
          </a:p>
          <a:p>
            <a:pPr eaLnBrk="1" hangingPunct="1"/>
            <a:r>
              <a:rPr lang="fa-IR" sz="3600" dirty="0" smtClean="0">
                <a:cs typeface="2  Roya" pitchFamily="2" charset="-78"/>
              </a:rPr>
              <a:t>نكاتي  پيرامون پسوندها:                            </a:t>
            </a:r>
            <a:r>
              <a:rPr lang="en-US" sz="3600" dirty="0" smtClean="0">
                <a:cs typeface="2  Roya" pitchFamily="2" charset="-78"/>
              </a:rPr>
              <a:t>tip,trick,driver,crack,filetype:</a:t>
            </a:r>
            <a:endParaRPr lang="fa-IR" sz="3600" dirty="0" smtClean="0">
              <a:cs typeface="2  Roya" pitchFamily="2" charset="-78"/>
            </a:endParaRPr>
          </a:p>
          <a:p>
            <a:pPr eaLnBrk="1" hangingPunct="1"/>
            <a:r>
              <a:rPr lang="fa-IR" sz="3600" dirty="0" smtClean="0">
                <a:cs typeface="2  Roya" pitchFamily="2" charset="-78"/>
              </a:rPr>
              <a:t>پسوند معروف براي كلوب هاي اينترنتي </a:t>
            </a:r>
            <a:r>
              <a:rPr lang="en-US" sz="3600" dirty="0" smtClean="0">
                <a:cs typeface="2  Roya" pitchFamily="2" charset="-78"/>
              </a:rPr>
              <a:t>forum </a:t>
            </a:r>
            <a:r>
              <a:rPr lang="fa-IR" sz="3600" dirty="0" smtClean="0">
                <a:cs typeface="2  Roya" pitchFamily="2" charset="-78"/>
              </a:rPr>
              <a:t>است</a:t>
            </a:r>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5</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0" end="0"/>
                                            </p:txEl>
                                          </p:spTgt>
                                        </p:tgtEl>
                                        <p:attrNameLst>
                                          <p:attrName>style.visibility</p:attrName>
                                        </p:attrNameLst>
                                      </p:cBhvr>
                                      <p:to>
                                        <p:strVal val="visible"/>
                                      </p:to>
                                    </p:set>
                                    <p:anim calcmode="lin" valueType="num">
                                      <p:cBhvr additive="base">
                                        <p:cTn id="13"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0"/>
            <a:r>
              <a:rPr lang="fa-IR" dirty="0" smtClean="0"/>
              <a:t>توضیح عملگرها:</a:t>
            </a:r>
            <a:endParaRPr lang="fa-IR" dirty="0"/>
          </a:p>
        </p:txBody>
      </p:sp>
      <p:sp>
        <p:nvSpPr>
          <p:cNvPr id="3" name="Content Placeholder 2"/>
          <p:cNvSpPr>
            <a:spLocks noGrp="1"/>
          </p:cNvSpPr>
          <p:nvPr>
            <p:ph idx="1"/>
          </p:nvPr>
        </p:nvSpPr>
        <p:spPr/>
        <p:txBody>
          <a:bodyPr/>
          <a:lstStyle/>
          <a:p>
            <a:r>
              <a:rPr lang="en-US" dirty="0" smtClean="0"/>
              <a:t>:plase(+)</a:t>
            </a:r>
          </a:p>
          <a:p>
            <a:pPr>
              <a:buNone/>
            </a:pPr>
            <a:r>
              <a:rPr lang="fa-IR" dirty="0" smtClean="0"/>
              <a:t>در گوگل ارقام تک حروف کلی نظیر </a:t>
            </a:r>
            <a:r>
              <a:rPr lang="en-US" dirty="0" smtClean="0"/>
              <a:t>the,where,..</a:t>
            </a:r>
            <a:r>
              <a:rPr lang="fa-IR" dirty="0" smtClean="0"/>
              <a:t>وحروف منفرددر نظر گرفته نمی شود برای </a:t>
            </a:r>
            <a:r>
              <a:rPr lang="fa-IR" dirty="0" smtClean="0"/>
              <a:t>مثال </a:t>
            </a:r>
            <a:r>
              <a:rPr lang="fa-IR" dirty="0" smtClean="0"/>
              <a:t>جستجو در مورد </a:t>
            </a:r>
            <a:r>
              <a:rPr lang="en-US" dirty="0" smtClean="0"/>
              <a:t>war,the war,war2</a:t>
            </a:r>
            <a:r>
              <a:rPr lang="fa-IR" dirty="0" smtClean="0"/>
              <a:t>همه به یک نتیجه میرسند اما اگر این حروف به گونه ای باشند که برای ما اهمیت داشته باشندمیتوانیم از یک علامت+ در پشت آن استفاده کنیم مثل </a:t>
            </a:r>
            <a:r>
              <a:rPr lang="en-US" dirty="0" smtClean="0"/>
              <a:t>world war +1</a:t>
            </a:r>
          </a:p>
          <a:p>
            <a:pPr>
              <a:buNone/>
            </a:pPr>
            <a:r>
              <a:rPr lang="fa-IR" dirty="0" smtClean="0"/>
              <a:t>توجه:فاصله قبل از +فراموش نشود</a:t>
            </a:r>
            <a:endParaRPr lang="fa-IR" dirty="0"/>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6</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linds(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71546"/>
            <a:ext cx="8686800" cy="5008579"/>
          </a:xfrm>
        </p:spPr>
        <p:txBody>
          <a:bodyPr/>
          <a:lstStyle/>
          <a:p>
            <a:r>
              <a:rPr lang="fa-IR" dirty="0" smtClean="0"/>
              <a:t>-(</a:t>
            </a:r>
            <a:r>
              <a:rPr lang="en-US" dirty="0" smtClean="0"/>
              <a:t>minus</a:t>
            </a:r>
            <a:r>
              <a:rPr lang="fa-IR" dirty="0" smtClean="0"/>
              <a:t>):</a:t>
            </a:r>
          </a:p>
          <a:p>
            <a:pPr>
              <a:buNone/>
            </a:pPr>
            <a:r>
              <a:rPr lang="fa-IR" dirty="0" smtClean="0"/>
              <a:t>اگر آن راقبل از کلمه ای قرار دهیم صفحات حاوی آن کلمه نمایش داده نمیشوند.برای مثال </a:t>
            </a:r>
            <a:r>
              <a:rPr lang="en-US" dirty="0" smtClean="0"/>
              <a:t>bass</a:t>
            </a:r>
            <a:r>
              <a:rPr lang="fa-IR" dirty="0" smtClean="0"/>
              <a:t>هم اصطلاحی در موسیقی وهم در ماهیگیری است اگر نخواهیم از معنی موسیقی در جستجو استفاده شود به صورت زیر عمل میکنیم:</a:t>
            </a:r>
          </a:p>
          <a:p>
            <a:pPr algn="l" rtl="0">
              <a:buNone/>
            </a:pPr>
            <a:r>
              <a:rPr lang="en-US" dirty="0" smtClean="0"/>
              <a:t>Bass -music</a:t>
            </a:r>
            <a:endParaRPr lang="fa-IR" dirty="0"/>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7</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amond(in)">
                                      <p:cBhvr>
                                        <p:cTn id="13" dur="2000"/>
                                        <p:tgtEl>
                                          <p:spTgt spid="3">
                                            <p:txEl>
                                              <p:pRg st="1" end="1"/>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amond(in)">
                                      <p:cBhvr>
                                        <p:cTn id="16" dur="2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6" presetClass="path" presetSubtype="0" accel="50000" decel="50000" fill="hold" nodeType="clickEffect">
                                  <p:stCondLst>
                                    <p:cond delay="0"/>
                                  </p:stCondLst>
                                  <p:childTnLst>
                                    <p:animMotion origin="layout" path="M 0.11059 -0.05023 L 0.39167 -0.41227 " pathEditMode="relative" rAng="0" ptsTypes="AA">
                                      <p:cBhvr>
                                        <p:cTn id="20" dur="2000" fill="hold"/>
                                        <p:tgtEl>
                                          <p:spTgt spid="3">
                                            <p:txEl>
                                              <p:pRg st="0" end="0"/>
                                            </p:txEl>
                                          </p:spTgt>
                                        </p:tgtEl>
                                        <p:attrNameLst>
                                          <p:attrName>ppt_x</p:attrName>
                                          <p:attrName>ppt_y</p:attrName>
                                        </p:attrNameLst>
                                      </p:cBhvr>
                                      <p:rCtr x="140" y="-181"/>
                                    </p:animMotion>
                                  </p:childTnLst>
                                </p:cTn>
                              </p:par>
                              <p:par>
                                <p:cTn id="21" presetID="56" presetClass="path" presetSubtype="0" accel="50000" decel="50000" fill="hold" nodeType="withEffect">
                                  <p:stCondLst>
                                    <p:cond delay="0"/>
                                  </p:stCondLst>
                                  <p:childTnLst>
                                    <p:animMotion origin="layout" path="M 0.06684 -0.09468 L 0.46441 -0.61181 " pathEditMode="relative" rAng="0" ptsTypes="AA">
                                      <p:cBhvr>
                                        <p:cTn id="22" dur="2000" fill="hold"/>
                                        <p:tgtEl>
                                          <p:spTgt spid="3">
                                            <p:txEl>
                                              <p:pRg st="1" end="1"/>
                                            </p:txEl>
                                          </p:spTgt>
                                        </p:tgtEl>
                                        <p:attrNameLst>
                                          <p:attrName>ppt_x</p:attrName>
                                          <p:attrName>ppt_y</p:attrName>
                                        </p:attrNameLst>
                                      </p:cBhvr>
                                      <p:rCtr x="199" y="-259"/>
                                    </p:animMotion>
                                  </p:childTnLst>
                                </p:cTn>
                              </p:par>
                              <p:par>
                                <p:cTn id="23" presetID="56" presetClass="path" presetSubtype="0" accel="50000" decel="50000" fill="hold" nodeType="withEffect">
                                  <p:stCondLst>
                                    <p:cond delay="0"/>
                                  </p:stCondLst>
                                  <p:childTnLst>
                                    <p:animMotion origin="layout" path="M 0.11632 -0.15764 L 0.51615 -0.69236 " pathEditMode="relative" rAng="0" ptsTypes="AA">
                                      <p:cBhvr>
                                        <p:cTn id="24" dur="2000" fill="hold"/>
                                        <p:tgtEl>
                                          <p:spTgt spid="3">
                                            <p:txEl>
                                              <p:pRg st="2" end="2"/>
                                            </p:txEl>
                                          </p:spTgt>
                                        </p:tgtEl>
                                        <p:attrNameLst>
                                          <p:attrName>ppt_x</p:attrName>
                                          <p:attrName>ppt_y</p:attrName>
                                        </p:attrNameLst>
                                      </p:cBhvr>
                                      <p:rCtr x="200" y="-2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114412"/>
          </a:xfrm>
        </p:spPr>
        <p:txBody>
          <a:bodyPr/>
          <a:lstStyle/>
          <a:p>
            <a:pPr algn="r" rtl="0"/>
            <a:r>
              <a:rPr lang="en-US" dirty="0" smtClean="0"/>
              <a:t>:“”</a:t>
            </a:r>
            <a:r>
              <a:rPr lang="fa-IR" dirty="0" smtClean="0"/>
              <a:t>کوتیشن</a:t>
            </a:r>
            <a:endParaRPr lang="fa-IR" dirty="0"/>
          </a:p>
        </p:txBody>
      </p:sp>
      <p:sp>
        <p:nvSpPr>
          <p:cNvPr id="3" name="Content Placeholder 2"/>
          <p:cNvSpPr>
            <a:spLocks noGrp="1"/>
          </p:cNvSpPr>
          <p:nvPr>
            <p:ph idx="1"/>
          </p:nvPr>
        </p:nvSpPr>
        <p:spPr/>
        <p:txBody>
          <a:bodyPr/>
          <a:lstStyle/>
          <a:p>
            <a:pPr>
              <a:buNone/>
            </a:pPr>
            <a:r>
              <a:rPr lang="fa-IR" dirty="0" smtClean="0"/>
              <a:t>از این عملگر برای جستجوی عین عبارت داخل کوتیشن مورد استفاده قرار می گیرد و تفاوت آن بانگذاشتنش در ترکیب های بیش از یک تایی میباشد که اگر نگذاریم کلمات آن عبارت به صورت جداازهم هم مورد جستجو قرار می گیرد ولی حتما تک تک کلمات عبارت در نتایج موجود می باشد(چه جدا چه باهم). </a:t>
            </a:r>
            <a:endParaRPr lang="fa-IR" dirty="0"/>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8</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xit" presetSubtype="10" fill="hold" nodeType="clickEffect">
                                  <p:stCondLst>
                                    <p:cond delay="0"/>
                                  </p:stCondLst>
                                  <p:childTnLst>
                                    <p:animEffect transition="out" filter="checkerboard(across)">
                                      <p:cBhvr>
                                        <p:cTn id="17" dur="500"/>
                                        <p:tgtEl>
                                          <p:spTgt spid="3">
                                            <p:txEl>
                                              <p:pRg st="0" end="0"/>
                                            </p:txEl>
                                          </p:spTgt>
                                        </p:tgtEl>
                                      </p:cBhvr>
                                    </p:animEffect>
                                    <p:set>
                                      <p:cBhvr>
                                        <p:cTn id="1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1" nodeType="clickEffect">
                                  <p:stCondLst>
                                    <p:cond delay="0"/>
                                  </p:stCondLst>
                                  <p:childTnLst>
                                    <p:anim calcmode="lin" valueType="num">
                                      <p:cBhvr additive="base">
                                        <p:cTn id="22" dur="500"/>
                                        <p:tgtEl>
                                          <p:spTgt spid="2"/>
                                        </p:tgtEl>
                                        <p:attrNameLst>
                                          <p:attrName>ppt_x</p:attrName>
                                        </p:attrNameLst>
                                      </p:cBhvr>
                                      <p:tavLst>
                                        <p:tav tm="0">
                                          <p:val>
                                            <p:strVal val="ppt_x"/>
                                          </p:val>
                                        </p:tav>
                                        <p:tav tm="100000">
                                          <p:val>
                                            <p:strVal val="ppt_x"/>
                                          </p:val>
                                        </p:tav>
                                      </p:tavLst>
                                    </p:anim>
                                    <p:anim calcmode="lin" valueType="num">
                                      <p:cBhvr additive="base">
                                        <p:cTn id="23" dur="500"/>
                                        <p:tgtEl>
                                          <p:spTgt spid="2"/>
                                        </p:tgtEl>
                                        <p:attrNameLst>
                                          <p:attrName>ppt_y</p:attrName>
                                        </p:attrNameLst>
                                      </p:cBhvr>
                                      <p:tavLst>
                                        <p:tav tm="0">
                                          <p:val>
                                            <p:strVal val="ppt_y"/>
                                          </p:val>
                                        </p:tav>
                                        <p:tav tm="100000">
                                          <p:val>
                                            <p:strVal val="1+ppt_h/2"/>
                                          </p:val>
                                        </p:tav>
                                      </p:tavLst>
                                    </p:anim>
                                    <p:set>
                                      <p:cBhvr>
                                        <p:cTn id="2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0"/>
            <a:r>
              <a:rPr lang="en-US" dirty="0" smtClean="0"/>
              <a:t>:(</a:t>
            </a:r>
            <a:r>
              <a:rPr lang="fa-IR" dirty="0" smtClean="0"/>
              <a:t>دوتانقطه</a:t>
            </a:r>
            <a:r>
              <a:rPr lang="en-US" dirty="0" smtClean="0"/>
              <a:t>)..</a:t>
            </a:r>
            <a:endParaRPr lang="fa-IR" dirty="0"/>
          </a:p>
        </p:txBody>
      </p:sp>
      <p:sp>
        <p:nvSpPr>
          <p:cNvPr id="3" name="Content Placeholder 2"/>
          <p:cNvSpPr>
            <a:spLocks noGrp="1"/>
          </p:cNvSpPr>
          <p:nvPr>
            <p:ph idx="1"/>
          </p:nvPr>
        </p:nvSpPr>
        <p:spPr/>
        <p:txBody>
          <a:bodyPr/>
          <a:lstStyle/>
          <a:p>
            <a:pPr>
              <a:buNone/>
            </a:pPr>
            <a:r>
              <a:rPr lang="fa-IR" dirty="0" smtClean="0">
                <a:cs typeface="2  Roya" pitchFamily="2" charset="-78"/>
              </a:rPr>
              <a:t>از این عملگر برای معین کردن محدوده جستجو مورد استفاد قرار میگیرد.مثلابه دنبال یک کامپیوتر کیفی با قیمتی بین 1000دلارتا1500دلار میگردیموارد میکنیم:</a:t>
            </a:r>
            <a:endParaRPr lang="en-US" dirty="0" smtClean="0">
              <a:cs typeface="2  Roya" pitchFamily="2" charset="-78"/>
            </a:endParaRPr>
          </a:p>
          <a:p>
            <a:pPr algn="l" rtl="0">
              <a:buNone/>
            </a:pPr>
            <a:r>
              <a:rPr lang="en-US" dirty="0" smtClean="0">
                <a:cs typeface="2  Roya" pitchFamily="2" charset="-78"/>
              </a:rPr>
              <a:t>Laptop 1000..1500$</a:t>
            </a:r>
            <a:endParaRPr lang="fa-IR" dirty="0">
              <a:cs typeface="2  Roya" pitchFamily="2" charset="-78"/>
            </a:endParaRPr>
          </a:p>
        </p:txBody>
      </p:sp>
      <p:sp>
        <p:nvSpPr>
          <p:cNvPr id="4" name="Slide Number Placeholder 3"/>
          <p:cNvSpPr>
            <a:spLocks noGrp="1"/>
          </p:cNvSpPr>
          <p:nvPr>
            <p:ph type="sldNum" sz="quarter" idx="12"/>
          </p:nvPr>
        </p:nvSpPr>
        <p:spPr/>
        <p:txBody>
          <a:bodyPr/>
          <a:lstStyle/>
          <a:p>
            <a:pPr>
              <a:defRPr/>
            </a:pPr>
            <a:fld id="{D300E530-AE75-4F76-9B74-547D9201B7C9}" type="slidenum">
              <a:rPr lang="ar-SA" smtClean="0"/>
              <a:pPr>
                <a:defRPr/>
              </a:pPr>
              <a:t>9</a:t>
            </a:fld>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amond(in)">
                                      <p:cBhvr>
                                        <p:cTn id="13" dur="2000"/>
                                        <p:tgtEl>
                                          <p:spTgt spid="3">
                                            <p:txEl>
                                              <p:pRg st="0" end="0"/>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amond(in)">
                                      <p:cBhvr>
                                        <p:cTn id="16"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554</TotalTime>
  <Words>1363</Words>
  <Application>Microsoft Office PowerPoint</Application>
  <PresentationFormat>On-screen Show (4:3)</PresentationFormat>
  <Paragraphs>182</Paragraphs>
  <Slides>44</Slides>
  <Notes>30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Trek</vt:lpstr>
      <vt:lpstr>               به نام خدا</vt:lpstr>
      <vt:lpstr>زيرعنوان ها : </vt:lpstr>
      <vt:lpstr>Web  </vt:lpstr>
      <vt:lpstr>Slide 4</vt:lpstr>
      <vt:lpstr>طريقه جستجو و نكاتي درموردكلوبهاي اينترنتي:</vt:lpstr>
      <vt:lpstr>توضیح عملگرها:</vt:lpstr>
      <vt:lpstr>Slide 7</vt:lpstr>
      <vt:lpstr>:“”کوتیشن</vt:lpstr>
      <vt:lpstr>:(دوتانقطه)..</vt:lpstr>
      <vt:lpstr>Slide 10</vt:lpstr>
      <vt:lpstr>or</vt:lpstr>
      <vt:lpstr>Slide 12</vt:lpstr>
      <vt:lpstr>Slide 13</vt:lpstr>
      <vt:lpstr>Slide 14</vt:lpstr>
      <vt:lpstr>Slide 15</vt:lpstr>
      <vt:lpstr>Slide 16</vt:lpstr>
      <vt:lpstr>Slide 17</vt:lpstr>
      <vt:lpstr>Slide 18</vt:lpstr>
      <vt:lpstr>Slide 19</vt:lpstr>
      <vt:lpstr>Slide 20</vt:lpstr>
      <vt:lpstr>Slide 21</vt:lpstr>
      <vt:lpstr>Slide 22</vt:lpstr>
      <vt:lpstr>استفاده از شاخه هاي اطلاعاتي وب در گوگل</vt:lpstr>
      <vt:lpstr>Slide 24</vt:lpstr>
      <vt:lpstr>Slide 25</vt:lpstr>
      <vt:lpstr>Slide 26</vt:lpstr>
      <vt:lpstr>Slide 27</vt:lpstr>
      <vt:lpstr>Slide 28</vt:lpstr>
      <vt:lpstr>Slide 29</vt:lpstr>
      <vt:lpstr>معرفي دو دايرۀ المعارف اينترنتي</vt:lpstr>
      <vt:lpstr>Slide 31</vt:lpstr>
      <vt:lpstr>Slide 32</vt:lpstr>
      <vt:lpstr>Slide 33</vt:lpstr>
      <vt:lpstr>معرفي چند موتور جستجوگر:</vt:lpstr>
      <vt:lpstr>Slide 35</vt:lpstr>
      <vt:lpstr>Slide 36</vt:lpstr>
      <vt:lpstr>Slide 37</vt:lpstr>
      <vt:lpstr>Slide 38</vt:lpstr>
      <vt:lpstr>Slide 39</vt:lpstr>
      <vt:lpstr>Slide 40</vt:lpstr>
      <vt:lpstr>Slide 41</vt:lpstr>
      <vt:lpstr>Slide 42</vt:lpstr>
      <vt:lpstr>Slide 43</vt:lpstr>
      <vt:lpstr>Slide 44</vt:lpstr>
    </vt:vector>
  </TitlesOfParts>
  <Company>MRT www.Win2Farsi.com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Emad</cp:lastModifiedBy>
  <cp:revision>69</cp:revision>
  <dcterms:created xsi:type="dcterms:W3CDTF">2009-12-02T05:46:02Z</dcterms:created>
  <dcterms:modified xsi:type="dcterms:W3CDTF">2009-12-30T11:13:00Z</dcterms:modified>
</cp:coreProperties>
</file>