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4A267B2-9EC4-48C6-B396-CB50EE70F3C3}" type="datetimeFigureOut">
              <a:rPr lang="en-US" smtClean="0"/>
              <a:pPr/>
              <a:t>3/4/2012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62B5F09-E99F-44B3-B565-6C5EEB9F6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234" y="381001"/>
            <a:ext cx="8229600" cy="198119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Production in the Game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Development Process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560234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From Prototype to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ＭＳ Ｐゴシック" pitchFamily="-108" charset="-128"/>
              </a:rPr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751F936-0D2C-4244-B9EB-C611EA2E49EC}" type="slidenum">
              <a:rPr lang="en-US"/>
              <a:pPr/>
              <a:t>10</a:t>
            </a:fld>
            <a:endParaRPr lang="en-US"/>
          </a:p>
        </p:txBody>
      </p:sp>
      <p:pic>
        <p:nvPicPr>
          <p:cNvPr id="28676" name="Picture 4" descr="sony-test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813117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2706688" y="6211888"/>
            <a:ext cx="4743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Game testing … the terrible, unspoken truth.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6CEDA302-C921-4111-AB7A-5C541CFDF9AB}" type="slidenum">
              <a:rPr lang="en-US"/>
              <a:pPr/>
              <a:t>11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Testing: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Different Types of Testing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Unit testing.</a:t>
            </a:r>
          </a:p>
          <a:p>
            <a:pPr lvl="1" eaLnBrk="1" hangingPunct="1">
              <a:defRPr/>
            </a:pPr>
            <a:r>
              <a:rPr lang="en-US" dirty="0" smtClean="0"/>
              <a:t>The testing of game modules on an individual basis.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System testing.</a:t>
            </a:r>
          </a:p>
          <a:p>
            <a:pPr lvl="1" eaLnBrk="1" hangingPunct="1">
              <a:defRPr/>
            </a:pPr>
            <a:r>
              <a:rPr lang="en-US" dirty="0" smtClean="0"/>
              <a:t>The testing of integrated game modules as a more-or-less complete system.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Acceptance testing.</a:t>
            </a:r>
          </a:p>
          <a:p>
            <a:pPr lvl="1" eaLnBrk="1" hangingPunct="1">
              <a:defRPr/>
            </a:pPr>
            <a:r>
              <a:rPr lang="en-US" dirty="0" smtClean="0"/>
              <a:t>An essentially complete game is demonstrated for acceptance and publishing.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C9347E84-0F33-4589-ABEF-0590791B702F}" type="slidenum">
              <a:rPr lang="en-US"/>
              <a:pPr/>
              <a:t>12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Testing: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Approaches to Testing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Black box (functional) testing: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Game functionality is tested according to specification, without looking at its internals.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White box (structural) testing: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The game is tested according to its internal </a:t>
            </a:r>
            <a:br>
              <a:rPr lang="en-US" sz="2400" dirty="0" smtClean="0"/>
            </a:br>
            <a:r>
              <a:rPr lang="en-US" sz="2400" dirty="0" smtClean="0"/>
              <a:t>structure and code to ensure it behaves </a:t>
            </a:r>
            <a:br>
              <a:rPr lang="en-US" sz="2400" dirty="0" smtClean="0"/>
            </a:br>
            <a:r>
              <a:rPr lang="en-US" sz="2400" dirty="0" smtClean="0"/>
              <a:t>correctly when provided with test data.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Regression testing: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Developing libraries of test cases that the game is sent through each time a change or update is made.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The purpose here is to retest the game to ensure it still works correctly after modifications.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Can be applied to both black box and white box testing equally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2BBDD5AF-C1F1-4EAC-AE01-83681DD4B714}" type="slidenum">
              <a:rPr lang="en-US"/>
              <a:pPr/>
              <a:t>13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Code Freezes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8" charset="-128"/>
              </a:rPr>
              <a:t>A code freeze can occur at many times during game development to prevent changes that could cause significant problems and delays.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Code freezes to fix key interfaces between </a:t>
            </a:r>
            <a:br>
              <a:rPr lang="en-US" sz="2000" dirty="0" smtClean="0"/>
            </a:br>
            <a:r>
              <a:rPr lang="en-US" sz="2000" dirty="0" smtClean="0"/>
              <a:t>modules to allow module developers to complete their modules without fear of modifications.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Code freezes to prevent new functionality or features from being added too late in the development process.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Code freezes in the last days of beta testing that allow only critical or “showstopper” bugs to be removed.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Code freezes before a milestone or deliverable.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ＭＳ Ｐゴシック" pitchFamily="-108" charset="-128"/>
              </a:rPr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Key milestones represent deliverables to the publisher.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</a:rPr>
              <a:t>Often, there are several internal milestones as well.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</a:rPr>
              <a:t>Key Milestones include:</a:t>
            </a:r>
          </a:p>
          <a:p>
            <a:pPr lvl="1"/>
            <a:r>
              <a:rPr lang="en-US" dirty="0" smtClean="0"/>
              <a:t>First Playable (2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, etc may also exist)</a:t>
            </a:r>
          </a:p>
          <a:p>
            <a:pPr lvl="1"/>
            <a:r>
              <a:rPr lang="en-US" dirty="0" smtClean="0"/>
              <a:t>Alpha, Beta, Gold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99E5EAAD-9DC0-4105-B3C3-5A1E1ECB344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7F509E4-FA61-4888-9B25-526D5EA896D4}" type="slidenum">
              <a:rPr lang="en-US"/>
              <a:pPr/>
              <a:t>15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Milestones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Alpha</a:t>
            </a:r>
          </a:p>
          <a:p>
            <a:pPr lvl="1" eaLnBrk="1" hangingPunct="1">
              <a:defRPr/>
            </a:pPr>
            <a:r>
              <a:rPr lang="en-US" dirty="0" smtClean="0"/>
              <a:t>Internal testing.</a:t>
            </a:r>
          </a:p>
          <a:p>
            <a:pPr lvl="1" eaLnBrk="1" hangingPunct="1">
              <a:defRPr/>
            </a:pPr>
            <a:r>
              <a:rPr lang="en-US" dirty="0" smtClean="0"/>
              <a:t>The game is at the point where it is mostly playable from start to finish.</a:t>
            </a:r>
          </a:p>
          <a:p>
            <a:pPr lvl="1" eaLnBrk="1" hangingPunct="1">
              <a:defRPr/>
            </a:pPr>
            <a:r>
              <a:rPr lang="en-US" dirty="0" smtClean="0"/>
              <a:t>Some content and </a:t>
            </a:r>
            <a:r>
              <a:rPr lang="en-US" dirty="0" err="1" smtClean="0"/>
              <a:t>gameplay</a:t>
            </a:r>
            <a:r>
              <a:rPr lang="en-US" dirty="0" smtClean="0"/>
              <a:t> might be missing, but the engine, interface, and other major subsystems are complete.</a:t>
            </a:r>
          </a:p>
          <a:p>
            <a:pPr lvl="1" eaLnBrk="1" hangingPunct="1">
              <a:defRPr/>
            </a:pPr>
            <a:r>
              <a:rPr lang="en-US" dirty="0" smtClean="0"/>
              <a:t>The focus shifts from building to finishing; from creating to polishing.</a:t>
            </a:r>
          </a:p>
          <a:p>
            <a:pPr lvl="1" eaLnBrk="1" hangingPunct="1">
              <a:defRPr/>
            </a:pPr>
            <a:r>
              <a:rPr lang="en-US" dirty="0" smtClean="0"/>
              <a:t>This is the beginning of the 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46CD119-41CD-422D-9CD1-83DA6B003DB1}" type="slidenum">
              <a:rPr lang="en-US"/>
              <a:pPr/>
              <a:t>16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Milestones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Beta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Internal or external testing. 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Everything is now complete and integrated into an essentially finalized game.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goal here is to stabilize the game and eliminate remaining bugs before release.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If possible, doing a public beta gets a lot of extra testing done for very little cost.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last portion of beta testing is crunch time, where the only important thing is finishing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6EC2493-0595-464A-AA8C-55296305E97F}" type="slidenum">
              <a:rPr lang="en-US"/>
              <a:pPr/>
              <a:t>17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Milestones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Gold candidate</a:t>
            </a:r>
          </a:p>
          <a:p>
            <a:pPr lvl="1" eaLnBrk="1" hangingPunct="1">
              <a:defRPr/>
            </a:pPr>
            <a:r>
              <a:rPr lang="en-US" dirty="0" smtClean="0"/>
              <a:t>The game has been approved by the publisher.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Gold master</a:t>
            </a:r>
          </a:p>
          <a:p>
            <a:pPr lvl="1" eaLnBrk="1" hangingPunct="1">
              <a:defRPr/>
            </a:pPr>
            <a:r>
              <a:rPr lang="en-US" dirty="0" smtClean="0"/>
              <a:t>The game is released to manufacture when one of the gold candidate releases has been thoroughly tested and deemed acceptable by the console manufacturer.  </a:t>
            </a:r>
          </a:p>
          <a:p>
            <a:pPr lvl="1" eaLnBrk="1" hangingPunct="1">
              <a:defRPr/>
            </a:pPr>
            <a:r>
              <a:rPr lang="en-US" dirty="0" smtClean="0"/>
              <a:t>You can finally celebrate!!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DC52D785-5E03-4B2B-BC54-0B4A48DF9E1E}" type="slidenum">
              <a:rPr lang="en-US"/>
              <a:pPr/>
              <a:t>18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ea typeface="+mj-ea"/>
                <a:cs typeface="+mj-cs"/>
              </a:rPr>
              <a:t>Maintenance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After release, the development is rarely over.  There are often smaller releases that follow.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Patches: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Typically to fix bugs discovered after release, or to handle incompatibilities with user hardware or software configurations.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Upgrades and updates: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Represent additional content created to enhance the original game.  Can be new levels, characters, weapons, story elements, and so 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These are really mini-projects, and need to be handled as such, with the same management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Pipelines in video game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F9F62754-EFB7-4A60-AA04-8EE53F8E62DA}" type="slidenum">
              <a:rPr lang="en-US"/>
              <a:pPr/>
              <a:t>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Production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After preproduction deliverables (</a:t>
            </a:r>
            <a:r>
              <a:rPr lang="en-US" sz="2800" dirty="0" err="1" smtClean="0">
                <a:ea typeface="+mn-ea"/>
                <a:cs typeface="+mn-cs"/>
              </a:rPr>
              <a:t>eg</a:t>
            </a:r>
            <a:r>
              <a:rPr lang="en-US" sz="2800" dirty="0" smtClean="0">
                <a:ea typeface="+mn-ea"/>
                <a:cs typeface="+mn-cs"/>
              </a:rPr>
              <a:t>. prototype or technology demonstrations) are accepted, you are free to proceed with production.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Development of the game based on the results from preproduction.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Testing of the game.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Release to manufacture.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Maintenance after release (typically in the form of patches and upgrades).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pipeline is a process where an asset or element of the game moves from concept to completion and then into the game build through a series of steps where multiple team members each contribute a portion to the overall asset. </a:t>
            </a:r>
          </a:p>
          <a:p>
            <a:endParaRPr lang="en-US" sz="2400" dirty="0" smtClean="0"/>
          </a:p>
          <a:p>
            <a:r>
              <a:rPr lang="en-US" sz="2400" dirty="0" smtClean="0"/>
              <a:t>The notion of pipeline is not a new one! The car industry is using the pipeline for nearly a hundred years.</a:t>
            </a:r>
          </a:p>
          <a:p>
            <a:endParaRPr lang="en-US" sz="2400" dirty="0" smtClean="0"/>
          </a:p>
          <a:p>
            <a:r>
              <a:rPr lang="en-US" sz="2400" dirty="0" smtClean="0"/>
              <a:t>In your games, always try to define, form and use pipelines.</a:t>
            </a:r>
          </a:p>
          <a:p>
            <a:pPr lvl="1"/>
            <a:r>
              <a:rPr lang="en-US" sz="1800" dirty="0" smtClean="0"/>
              <a:t>That is because they will give you an structured way to produce things.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example of 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Game development consists of a series if interconnecting pipelines. </a:t>
            </a:r>
          </a:p>
          <a:p>
            <a:endParaRPr lang="en-US" sz="1800" dirty="0" smtClean="0"/>
          </a:p>
          <a:p>
            <a:r>
              <a:rPr lang="en-US" sz="1800" dirty="0" smtClean="0"/>
              <a:t>Each discipline can have numerous sub-pipelines within it and as each element is completed it branches off onto another pipeline, eventually working its way into the final code.</a:t>
            </a:r>
          </a:p>
          <a:p>
            <a:endParaRPr lang="en-US" sz="1800" dirty="0" smtClean="0"/>
          </a:p>
          <a:p>
            <a:r>
              <a:rPr lang="en-US" sz="1800" dirty="0" smtClean="0"/>
              <a:t>The clearest example of how a pipeline works is through the evolution of a character model. </a:t>
            </a:r>
          </a:p>
          <a:p>
            <a:endParaRPr lang="en-US" sz="1800" dirty="0" smtClean="0"/>
          </a:p>
          <a:p>
            <a:r>
              <a:rPr lang="en-US" sz="1800" dirty="0" smtClean="0"/>
              <a:t>The example that follows is very basic; there are numerous techniques,</a:t>
            </a:r>
          </a:p>
          <a:p>
            <a:r>
              <a:rPr lang="en-US" sz="1800" dirty="0" smtClean="0"/>
              <a:t>styles, and approaches to a pipeline, this only being one.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These pipelines are also never clear lines, having the asset back-and-forth at various stages, with work in progress moving onto the other pipelines so as to not cause delays in the other disciplines  work.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modeling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primary character model in a game is rarely made by one single artist from start to finish. </a:t>
            </a:r>
          </a:p>
          <a:p>
            <a:endParaRPr lang="en-US" dirty="0" smtClean="0"/>
          </a:p>
          <a:p>
            <a:r>
              <a:rPr lang="en-US" dirty="0" smtClean="0"/>
              <a:t>Here is a simplified example showing the evolution of a character model as it goes through the artists ’ pipeline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modeling pipeline starts with a concept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05315"/>
            <a:ext cx="4800600" cy="519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3d model is created </a:t>
            </a:r>
            <a:br>
              <a:rPr lang="en-US" sz="4000" dirty="0" smtClean="0"/>
            </a:br>
            <a:r>
              <a:rPr lang="en-US" sz="4000" dirty="0" smtClean="0"/>
              <a:t>from the concept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077200" cy="52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Rigging artist makes </a:t>
            </a:r>
            <a:br>
              <a:rPr lang="en-US" dirty="0" smtClean="0"/>
            </a:br>
            <a:r>
              <a:rPr lang="en-US" dirty="0" smtClean="0"/>
              <a:t>the skeleton for the mesh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6313"/>
            <a:ext cx="5181600" cy="510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mapping artist </a:t>
            </a:r>
            <a:br>
              <a:rPr lang="en-US" dirty="0" smtClean="0"/>
            </a:br>
            <a:r>
              <a:rPr lang="en-US" dirty="0" smtClean="0"/>
              <a:t>creates the textures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82000" cy="44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mapping artist maps the texture to 3D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562475" cy="506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The final model is provided to animator who adds motion to the character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87805"/>
            <a:ext cx="6172200" cy="509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3124200" cy="1905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Even publishers use pipelines for the acceptance of a game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3519"/>
            <a:ext cx="5410200" cy="685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91CAF07-B85B-49DC-B33A-3E5BFE757C60}" type="slidenum">
              <a:rPr lang="en-US"/>
              <a:pPr/>
              <a:t>3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Development is the long haul of video game production.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Development of modern video games typically lasts six months to two years.</a:t>
            </a:r>
          </a:p>
          <a:p>
            <a:pPr lvl="1" eaLnBrk="1" hangingPunct="1">
              <a:defRPr/>
            </a:pPr>
            <a:r>
              <a:rPr lang="en-US" dirty="0" smtClean="0"/>
              <a:t>Very little can be done well in less than six months; there is simply too much to do.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Anything longer than two years, and you risk your game going stale or becoming obsolete before it is even released.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your game is complete always use a post mortem phase. In this stage you will ask yourself two primary questions:</a:t>
            </a:r>
          </a:p>
          <a:p>
            <a:pPr lvl="1"/>
            <a:r>
              <a:rPr lang="en-US" dirty="0" smtClean="0"/>
              <a:t>What went right?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went wrong?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47D540C-3735-4A24-9EA8-8A2B1322FED3}" type="slidenum">
              <a:rPr lang="en-US"/>
              <a:pPr/>
              <a:t>4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Time is very deceptive at the start of development.</a:t>
            </a:r>
          </a:p>
          <a:p>
            <a:pPr lvl="1" eaLnBrk="1" hangingPunct="1">
              <a:defRPr/>
            </a:pPr>
            <a:r>
              <a:rPr lang="en-US" sz="2400" dirty="0" smtClean="0"/>
              <a:t>It would seem you have more than enough time to get everything done on schedule.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As deadlines near, panic sets in as you realize that you do not have as much time as you thought.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It is critically important to break large tasks </a:t>
            </a:r>
            <a:br>
              <a:rPr lang="en-US" sz="2800" dirty="0" smtClean="0">
                <a:ea typeface="+mn-ea"/>
                <a:cs typeface="+mn-cs"/>
              </a:rPr>
            </a:br>
            <a:r>
              <a:rPr lang="en-US" sz="2800" dirty="0" smtClean="0">
                <a:ea typeface="+mn-ea"/>
                <a:cs typeface="+mn-cs"/>
              </a:rPr>
              <a:t>into small manageable tasks that can be rigorously tracked.</a:t>
            </a:r>
          </a:p>
          <a:p>
            <a:pPr lvl="1" eaLnBrk="1" hangingPunct="1">
              <a:defRPr/>
            </a:pPr>
            <a:r>
              <a:rPr lang="en-US" sz="2400" dirty="0" smtClean="0"/>
              <a:t>It is much easier to ensure that things are on time and progressing well this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B238CBB7-DF46-459B-9B2F-29A1C2802879}" type="slidenum">
              <a:rPr lang="en-US"/>
              <a:pPr/>
              <a:t>5</a:t>
            </a:fld>
            <a:endParaRPr lang="en-US"/>
          </a:p>
        </p:txBody>
      </p:sp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91500" cy="497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Be prepared to revisit your designs throughout development.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As you discover what works, and what does not work so well, redesign will be needed and documentation will need updating.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In the end, some form of iterative software development model might be necessary.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For example, some type of prototyping model (evolutionary or throwaway), or a spiral model (with risk analyses) might work best.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9F4C132-E6F6-407C-A40D-FCFA81F1097B}" type="slidenum">
              <a:rPr lang="en-US"/>
              <a:pPr/>
              <a:t>6</a:t>
            </a:fld>
            <a:endParaRPr lang="en-US"/>
          </a:p>
        </p:txBody>
      </p:sp>
      <p:sp>
        <p:nvSpPr>
          <p:cNvPr id="204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pic>
        <p:nvPicPr>
          <p:cNvPr id="24580" name="Picture 4" descr="11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600200"/>
            <a:ext cx="6303963" cy="4927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84FC4431-7953-4FA1-A2FF-E51F2CB3F1F1}" type="slidenum">
              <a:rPr lang="en-US"/>
              <a:pPr/>
              <a:t>7</a:t>
            </a:fld>
            <a:endParaRPr lang="en-US"/>
          </a:p>
        </p:txBody>
      </p:sp>
      <p:sp>
        <p:nvSpPr>
          <p:cNvPr id="263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sp>
        <p:nvSpPr>
          <p:cNvPr id="263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>
                <a:ea typeface="ＭＳ Ｐゴシック" pitchFamily="-108" charset="-128"/>
              </a:rPr>
              <a:t>There is a growing interest in the games industry in agile software development.</a:t>
            </a:r>
          </a:p>
          <a:p>
            <a:pPr lvl="1" eaLnBrk="1" hangingPunct="1"/>
            <a:r>
              <a:rPr lang="en-US" sz="2400" dirty="0" smtClean="0"/>
              <a:t>Agile methods differ from traditional iterative methods in that their time period is measured in weeks rather than months, and work is performed in a highly collaborative manner.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>
                <a:ea typeface="ＭＳ Ｐゴシック" pitchFamily="-108" charset="-128"/>
              </a:rPr>
              <a:t>Methods such as extreme programming, pair (or peer) programming, and the scrum development process might ultimately prove useful in the development of games.</a:t>
            </a:r>
          </a:p>
          <a:p>
            <a:pPr lvl="1" eaLnBrk="1" hangingPunct="1"/>
            <a:r>
              <a:rPr lang="en-US" sz="2400" dirty="0" smtClean="0"/>
              <a:t>Time and experience will tell what works best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1318F383-A90A-4DA9-8EF5-47F440DA7F1B}" type="slidenum">
              <a:rPr lang="en-US"/>
              <a:pPr/>
              <a:t>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Development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8" charset="-128"/>
              </a:rPr>
              <a:t>A few survival tips to keep in mind: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Maintain good communication across the development team.</a:t>
            </a:r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Keep design documentation up to date.</a:t>
            </a:r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Maintain the team’s identity and spirit.</a:t>
            </a:r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Give marketing and public relations the materials and demos they need – they will help keep people’s spirits up when things get tough.</a:t>
            </a:r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Be ready for a shock or two.  When these happen, keep your head down and do the work!  Things are rarely as bad as they seem.</a:t>
            </a:r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Have a few features ready to throw away to help manage scope in the long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C2598165-BA51-4BAD-9F4F-224822299BE7}" type="slidenum">
              <a:rPr lang="en-US"/>
              <a:pPr/>
              <a:t>9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Testing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Testing is important for both validation and verification purposes.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Validation:  </a:t>
            </a:r>
          </a:p>
          <a:p>
            <a:pPr lvl="1" eaLnBrk="1" hangingPunct="1">
              <a:defRPr/>
            </a:pPr>
            <a:r>
              <a:rPr lang="en-US" sz="2400" dirty="0" smtClean="0"/>
              <a:t>Are we building the right game?</a:t>
            </a:r>
          </a:p>
          <a:p>
            <a:pPr lvl="1" eaLnBrk="1" hangingPunct="1">
              <a:defRPr/>
            </a:pPr>
            <a:r>
              <a:rPr lang="en-US" sz="2400" dirty="0" smtClean="0"/>
              <a:t>To improve game design, </a:t>
            </a:r>
            <a:r>
              <a:rPr lang="en-US" sz="2400" dirty="0" err="1" smtClean="0"/>
              <a:t>gameplay</a:t>
            </a:r>
            <a:r>
              <a:rPr lang="en-US" sz="2400" dirty="0" smtClean="0"/>
              <a:t>, and so on.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Verification: </a:t>
            </a:r>
          </a:p>
          <a:p>
            <a:pPr lvl="1" eaLnBrk="1" hangingPunct="1">
              <a:defRPr/>
            </a:pPr>
            <a:r>
              <a:rPr lang="en-US" sz="2400" dirty="0" smtClean="0"/>
              <a:t>Are we building the game right?</a:t>
            </a:r>
          </a:p>
          <a:p>
            <a:pPr lvl="1" eaLnBrk="1" hangingPunct="1">
              <a:defRPr/>
            </a:pPr>
            <a:r>
              <a:rPr lang="en-US" sz="2400" dirty="0" smtClean="0"/>
              <a:t>To eliminate bugs, remove imbalances, and so on.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Testing should occur throughout development to remove problems as soon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8359</TotalTime>
  <Words>1313</Words>
  <Application>Microsoft Office PowerPoint</Application>
  <PresentationFormat>On-screen Show (4:3)</PresentationFormat>
  <Paragraphs>201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Foundry</vt:lpstr>
      <vt:lpstr>Production in the Game Development Process</vt:lpstr>
      <vt:lpstr>Production</vt:lpstr>
      <vt:lpstr>Development</vt:lpstr>
      <vt:lpstr>Development</vt:lpstr>
      <vt:lpstr>Development</vt:lpstr>
      <vt:lpstr>Development</vt:lpstr>
      <vt:lpstr>Development</vt:lpstr>
      <vt:lpstr>Development</vt:lpstr>
      <vt:lpstr>Testing</vt:lpstr>
      <vt:lpstr>Testing</vt:lpstr>
      <vt:lpstr>Testing: Different Types of Testing</vt:lpstr>
      <vt:lpstr>Testing: Approaches to Testing</vt:lpstr>
      <vt:lpstr>Code Freezes</vt:lpstr>
      <vt:lpstr>Milestones</vt:lpstr>
      <vt:lpstr>Milestones</vt:lpstr>
      <vt:lpstr>Milestones</vt:lpstr>
      <vt:lpstr>Milestones</vt:lpstr>
      <vt:lpstr>Maintenance</vt:lpstr>
      <vt:lpstr>Pipelines in video game production</vt:lpstr>
      <vt:lpstr>Introduction to pipelines</vt:lpstr>
      <vt:lpstr>An example of a pipeline</vt:lpstr>
      <vt:lpstr>Character modeling pipeline</vt:lpstr>
      <vt:lpstr>The modeling pipeline starts with a concept</vt:lpstr>
      <vt:lpstr>A 3d model is created  from the concept</vt:lpstr>
      <vt:lpstr>Rigging artist makes  the skeleton for the mesh</vt:lpstr>
      <vt:lpstr>A mapping artist  creates the textures</vt:lpstr>
      <vt:lpstr>A mapping artist maps the texture to 3D model</vt:lpstr>
      <vt:lpstr>The final model is provided to animator who adds motion to the character</vt:lpstr>
      <vt:lpstr>Even publishers use pipelines for the acceptance of a game</vt:lpstr>
      <vt:lpstr>Post Mortem</vt:lpstr>
    </vt:vector>
  </TitlesOfParts>
  <Company>PARANDCO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in the Game Development Process</dc:title>
  <dc:creator>PARAND</dc:creator>
  <cp:lastModifiedBy>minaei</cp:lastModifiedBy>
  <cp:revision>14</cp:revision>
  <dcterms:created xsi:type="dcterms:W3CDTF">2012-02-03T07:11:00Z</dcterms:created>
  <dcterms:modified xsi:type="dcterms:W3CDTF">2012-03-10T14:59:59Z</dcterms:modified>
</cp:coreProperties>
</file>