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4572000" cy="1368798"/>
          </a:xfrm>
        </p:spPr>
        <p:txBody>
          <a:bodyPr/>
          <a:lstStyle/>
          <a:p>
            <a:r>
              <a:rPr lang="en-US" dirty="0" smtClean="0"/>
              <a:t>Powered </a:t>
            </a:r>
            <a:r>
              <a:rPr lang="en-US" dirty="0" err="1" smtClean="0"/>
              <a:t>by:Hossein</a:t>
            </a:r>
            <a:r>
              <a:rPr lang="en-US" dirty="0" smtClean="0"/>
              <a:t> </a:t>
            </a:r>
            <a:r>
              <a:rPr lang="en-US" dirty="0" err="1" smtClean="0"/>
              <a:t>Rahmatizadeh</a:t>
            </a:r>
            <a:endParaRPr lang="en-US" dirty="0" smtClean="0"/>
          </a:p>
          <a:p>
            <a:r>
              <a:rPr lang="en-US" dirty="0" smtClean="0"/>
              <a:t>Winter</a:t>
            </a:r>
            <a:r>
              <a:rPr lang="en-US" dirty="0" smtClean="0"/>
              <a:t>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80960" cy="243839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838200"/>
            <a:ext cx="7680960" cy="5349240"/>
          </a:xfrm>
        </p:spPr>
        <p:txBody>
          <a:bodyPr/>
          <a:lstStyle/>
          <a:p>
            <a:r>
              <a:rPr lang="en-US" sz="2800" b="1" dirty="0" smtClean="0"/>
              <a:t>Style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Source Control Provider displays file status in Visual Studio's solution explorer. It has two styles, the traditional (VSS/TFS) style and </a:t>
            </a:r>
            <a:r>
              <a:rPr lang="en-US" dirty="0" err="1"/>
              <a:t>TortoiseGit</a:t>
            </a:r>
            <a:r>
              <a:rPr lang="en-US" dirty="0"/>
              <a:t> style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err="1" smtClean="0"/>
              <a:t>traditonal</a:t>
            </a:r>
            <a:r>
              <a:rPr lang="en-US" dirty="0" smtClean="0"/>
              <a:t> style			</a:t>
            </a:r>
            <a:r>
              <a:rPr lang="en-US" dirty="0" err="1" smtClean="0"/>
              <a:t>TortoisGit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5" y="2667000"/>
            <a:ext cx="2560911" cy="3657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66999"/>
            <a:ext cx="261124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1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the</a:t>
            </a:r>
            <a:r>
              <a:rPr lang="en-US" dirty="0"/>
              <a:t> traditional (VSS/TFS) style is the default. By using the </a:t>
            </a:r>
            <a:r>
              <a:rPr lang="en-US" dirty="0" err="1"/>
              <a:t>Git</a:t>
            </a:r>
            <a:r>
              <a:rPr lang="en-US" dirty="0"/>
              <a:t> Source Control Provider options page, under menu Tools | Options, you can choose to use the </a:t>
            </a:r>
            <a:r>
              <a:rPr lang="en-US" dirty="0" err="1"/>
              <a:t>TortoiseGit</a:t>
            </a:r>
            <a:r>
              <a:rPr lang="en-US" dirty="0"/>
              <a:t> </a:t>
            </a:r>
            <a:r>
              <a:rPr lang="en-US" dirty="0" smtClean="0"/>
              <a:t>style.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style: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7213341" cy="4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762000"/>
            <a:ext cx="7680960" cy="4724400"/>
          </a:xfrm>
        </p:spPr>
        <p:txBody>
          <a:bodyPr/>
          <a:lstStyle/>
          <a:p>
            <a:r>
              <a:rPr lang="en-US" sz="1600" dirty="0" smtClean="0"/>
              <a:t>right </a:t>
            </a:r>
            <a:r>
              <a:rPr lang="en-US" sz="1600" dirty="0"/>
              <a:t>click the project in the solution explorer and select menu "</a:t>
            </a:r>
            <a:r>
              <a:rPr lang="en-US" sz="1600" dirty="0" err="1" smtClean="0"/>
              <a:t>Git</a:t>
            </a:r>
            <a:r>
              <a:rPr lang="en-US" sz="1600" dirty="0" smtClean="0"/>
              <a:t>"</a:t>
            </a:r>
            <a:endParaRPr lang="en-US" sz="1600" dirty="0"/>
          </a:p>
          <a:p>
            <a:r>
              <a:rPr lang="en-US" sz="1600" dirty="0"/>
              <a:t>New, modified and deleted files are shown in the Changed Files list.</a:t>
            </a:r>
          </a:p>
          <a:p>
            <a:r>
              <a:rPr lang="en-US" sz="1600" dirty="0"/>
              <a:t>Select the files you want to commit. The diff view on the right side shows the details of what has been changed compare to last commit.</a:t>
            </a:r>
          </a:p>
          <a:p>
            <a:r>
              <a:rPr lang="en-US" sz="1600" dirty="0"/>
              <a:t>Add comment message and click the “Commit” button. 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6809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Commit: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" y="2514600"/>
            <a:ext cx="4250029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07086"/>
            <a:ext cx="4440693" cy="41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1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600200"/>
            <a:ext cx="7680960" cy="1066800"/>
          </a:xfrm>
        </p:spPr>
        <p:txBody>
          <a:bodyPr/>
          <a:lstStyle/>
          <a:p>
            <a:r>
              <a:rPr lang="en-US" dirty="0" smtClean="0"/>
              <a:t>Any Question?!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Extensions is a toolkit to make working with </a:t>
            </a:r>
            <a:r>
              <a:rPr lang="en-US" dirty="0" err="1"/>
              <a:t>Git</a:t>
            </a:r>
            <a:r>
              <a:rPr lang="en-US" dirty="0"/>
              <a:t> under Windows more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1" i="1" dirty="0"/>
              <a:t>For VS </a:t>
            </a:r>
            <a:r>
              <a:rPr lang="en-US" sz="2000" b="1" i="1" dirty="0" smtClean="0"/>
              <a:t>2012 ,2010 users:</a:t>
            </a:r>
          </a:p>
          <a:p>
            <a:r>
              <a:rPr lang="en-US" dirty="0" smtClean="0"/>
              <a:t> </a:t>
            </a:r>
            <a:r>
              <a:rPr lang="en-US" sz="1600" dirty="0"/>
              <a:t>it is </a:t>
            </a:r>
            <a:r>
              <a:rPr lang="en-US" sz="1600" dirty="0" err="1"/>
              <a:t>recommanded</a:t>
            </a:r>
            <a:r>
              <a:rPr lang="en-US" sz="1600" dirty="0"/>
              <a:t> to install it within Visual Studio by selecting Tools | Extension Manager.</a:t>
            </a:r>
          </a:p>
          <a:p>
            <a:r>
              <a:rPr lang="en-US" sz="1600" dirty="0"/>
              <a:t>Run Visual Studio.</a:t>
            </a:r>
          </a:p>
          <a:p>
            <a:r>
              <a:rPr lang="en-US" sz="1600" dirty="0"/>
              <a:t>Go to Tools | Extension Manager, search online </a:t>
            </a:r>
            <a:r>
              <a:rPr lang="en-US" sz="1600" dirty="0" err="1"/>
              <a:t>gallary</a:t>
            </a:r>
            <a:r>
              <a:rPr lang="en-US" sz="1600" dirty="0"/>
              <a:t> for </a:t>
            </a:r>
            <a:r>
              <a:rPr lang="en-US" sz="1600" dirty="0" err="1"/>
              <a:t>Git</a:t>
            </a:r>
            <a:r>
              <a:rPr lang="en-US" sz="1600" dirty="0"/>
              <a:t> Source Control Provider and install.</a:t>
            </a:r>
          </a:p>
          <a:p>
            <a:r>
              <a:rPr lang="en-US" sz="2000" b="1" dirty="0"/>
              <a:t>For VS 2008 </a:t>
            </a:r>
            <a:r>
              <a:rPr lang="en-US" sz="2000" b="1" dirty="0" smtClean="0"/>
              <a:t>users : </a:t>
            </a:r>
          </a:p>
          <a:p>
            <a:r>
              <a:rPr lang="en-US" sz="1600" dirty="0" smtClean="0"/>
              <a:t>download </a:t>
            </a:r>
            <a:r>
              <a:rPr lang="en-US" sz="1600" dirty="0"/>
              <a:t>and </a:t>
            </a:r>
            <a:r>
              <a:rPr lang="en-US" sz="1600" dirty="0" smtClean="0"/>
              <a:t>run </a:t>
            </a:r>
            <a:r>
              <a:rPr lang="en-US" sz="1600" dirty="0"/>
              <a:t>Installer for VS </a:t>
            </a:r>
            <a:r>
              <a:rPr lang="en-US" sz="1600" dirty="0" smtClean="0"/>
              <a:t>2008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88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support to use Visual Studio's diff </a:t>
            </a:r>
            <a:r>
              <a:rPr lang="en-US" dirty="0" smtClean="0"/>
              <a:t>window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Prompt user to save files before commit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Prompt user to set name and email for </a:t>
            </a:r>
            <a:r>
              <a:rPr lang="en-US" dirty="0" err="1"/>
              <a:t>git</a:t>
            </a:r>
            <a:r>
              <a:rPr lang="en-US" dirty="0"/>
              <a:t>, if not already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Pending Changes commit not showing hooks errors/messages (by Javier Castro)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Support bulk file </a:t>
            </a:r>
            <a:r>
              <a:rPr lang="en-US" dirty="0" smtClean="0"/>
              <a:t>deletion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 new icons for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extensions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Allow commit of selected changes via </a:t>
            </a:r>
            <a:r>
              <a:rPr lang="en-US" dirty="0" err="1"/>
              <a:t>Ctrl+Enter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Automatically save items when </a:t>
            </a:r>
            <a:r>
              <a:rPr lang="en-US" dirty="0" smtClean="0"/>
              <a:t>refreshing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 smtClean="0"/>
              <a:t>of V.1.0.0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26720" y="1066800"/>
            <a:ext cx="7680960" cy="4724400"/>
          </a:xfrm>
        </p:spPr>
        <p:txBody>
          <a:bodyPr/>
          <a:lstStyle/>
          <a:p>
            <a:r>
              <a:rPr lang="en-US" dirty="0"/>
              <a:t>Step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400" dirty="0"/>
              <a:t>Launch Visual Studio, Select menu Tools | Extension Manager,</a:t>
            </a:r>
          </a:p>
          <a:p>
            <a:r>
              <a:rPr lang="en-US" sz="1400" dirty="0"/>
              <a:t>Search online gallery for </a:t>
            </a:r>
            <a:r>
              <a:rPr lang="en-US" sz="1400" dirty="0" err="1"/>
              <a:t>Git</a:t>
            </a:r>
            <a:r>
              <a:rPr lang="en-US" sz="1400" dirty="0"/>
              <a:t> Source Control </a:t>
            </a:r>
            <a:r>
              <a:rPr lang="en-US" sz="1400" dirty="0" smtClean="0"/>
              <a:t>Provider .Download </a:t>
            </a:r>
            <a:r>
              <a:rPr lang="en-US" sz="1400" dirty="0"/>
              <a:t>and install</a:t>
            </a:r>
            <a:r>
              <a:rPr lang="en-US" sz="1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419974" cy="838200"/>
          </a:xfrm>
        </p:spPr>
        <p:txBody>
          <a:bodyPr/>
          <a:lstStyle/>
          <a:p>
            <a:r>
              <a:rPr lang="en-US" dirty="0" smtClean="0"/>
              <a:t>Installing: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9" y="2173799"/>
            <a:ext cx="6705600" cy="47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6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04800"/>
            <a:ext cx="7680960" cy="5882640"/>
          </a:xfrm>
        </p:spPr>
        <p:txBody>
          <a:bodyPr/>
          <a:lstStyle/>
          <a:p>
            <a:pPr fontAlgn="base"/>
            <a:r>
              <a:rPr lang="en-US" sz="1400" dirty="0"/>
              <a:t>Step 2.</a:t>
            </a:r>
          </a:p>
          <a:p>
            <a:pPr fontAlgn="ctr"/>
            <a:r>
              <a:rPr lang="en-US" sz="1400" dirty="0"/>
              <a:t>Go to Tools | Options.</a:t>
            </a:r>
          </a:p>
          <a:p>
            <a:pPr fontAlgn="ctr"/>
            <a:r>
              <a:rPr lang="en-US" sz="1400" dirty="0"/>
              <a:t>Select Source Control in the tree view</a:t>
            </a:r>
          </a:p>
          <a:p>
            <a:pPr fontAlgn="ctr"/>
            <a:r>
              <a:rPr lang="en-US" sz="1400" dirty="0"/>
              <a:t>Select </a:t>
            </a:r>
            <a:r>
              <a:rPr lang="en-US" sz="1400" dirty="0" err="1"/>
              <a:t>Git</a:t>
            </a:r>
            <a:r>
              <a:rPr lang="en-US" sz="1400" dirty="0"/>
              <a:t> Source Control Provider from the drop down list, and click OK</a:t>
            </a:r>
            <a:r>
              <a:rPr lang="en-US" sz="1400" dirty="0" smtClean="0"/>
              <a:t>.</a:t>
            </a:r>
          </a:p>
          <a:p>
            <a:pPr fontAlgn="ctr"/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213341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7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762000"/>
            <a:ext cx="7680960" cy="5425440"/>
          </a:xfrm>
        </p:spPr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the paths to your </a:t>
            </a:r>
            <a:r>
              <a:rPr lang="en-US" dirty="0" err="1"/>
              <a:t>favorited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tools are setup correctly. 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2" y="1601339"/>
            <a:ext cx="7843841" cy="46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create a new </a:t>
            </a:r>
            <a:r>
              <a:rPr lang="en-US" dirty="0" err="1"/>
              <a:t>Git</a:t>
            </a:r>
            <a:r>
              <a:rPr lang="en-US" dirty="0"/>
              <a:t> repository, right click the project in the solution explorer and select menu "</a:t>
            </a:r>
            <a:r>
              <a:rPr lang="en-US" dirty="0" err="1"/>
              <a:t>Git</a:t>
            </a:r>
            <a:r>
              <a:rPr lang="en-US" dirty="0"/>
              <a:t> - New Repository</a:t>
            </a:r>
            <a:r>
              <a:rPr lang="en-US" dirty="0" smtClean="0"/>
              <a:t>".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40" y="2209800"/>
            <a:ext cx="7032292" cy="43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04800"/>
            <a:ext cx="7680960" cy="5882640"/>
          </a:xfrm>
        </p:spPr>
        <p:txBody>
          <a:bodyPr/>
          <a:lstStyle/>
          <a:p>
            <a:r>
              <a:rPr lang="en-US" dirty="0"/>
              <a:t>The files status are shown as new files. The .</a:t>
            </a:r>
            <a:r>
              <a:rPr lang="en-US" dirty="0" err="1"/>
              <a:t>gitignore</a:t>
            </a:r>
            <a:r>
              <a:rPr lang="en-US" dirty="0"/>
              <a:t> file is also created automatically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38669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314</TotalTime>
  <Words>403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Mylar</vt:lpstr>
      <vt:lpstr>Git Extension</vt:lpstr>
      <vt:lpstr>What is this?!</vt:lpstr>
      <vt:lpstr>Install:</vt:lpstr>
      <vt:lpstr>Features of V.1.0.0</vt:lpstr>
      <vt:lpstr>Installing:</vt:lpstr>
      <vt:lpstr>PowerPoint Presentation</vt:lpstr>
      <vt:lpstr>PowerPoint Presentation</vt:lpstr>
      <vt:lpstr>New Repository</vt:lpstr>
      <vt:lpstr>PowerPoint Presentation</vt:lpstr>
      <vt:lpstr>PowerPoint Presentation</vt:lpstr>
      <vt:lpstr>Change style:</vt:lpstr>
      <vt:lpstr>Commit:</vt:lpstr>
      <vt:lpstr>Any Question?!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Extension</dc:title>
  <dc:creator>Hossein</dc:creator>
  <cp:lastModifiedBy>Hossein</cp:lastModifiedBy>
  <cp:revision>20</cp:revision>
  <dcterms:created xsi:type="dcterms:W3CDTF">2006-08-16T00:00:00Z</dcterms:created>
  <dcterms:modified xsi:type="dcterms:W3CDTF">2012-12-31T11:54:51Z</dcterms:modified>
</cp:coreProperties>
</file>