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9"/>
  </p:handout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294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45592E-2323-4259-A02A-3575C2A5F254}" type="datetimeFigureOut">
              <a:rPr lang="en-US" smtClean="0"/>
              <a:pPr/>
              <a:t>5/17/2011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F1A579-8CAE-4311-8F3A-DBC15FF92D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357FF-672C-47B4-94B1-1409E5A68215}" type="datetimeFigureOut">
              <a:rPr lang="en-US" smtClean="0"/>
              <a:pPr/>
              <a:t>5/17/2011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225B3-7CEF-4873-B4CA-523F301B52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357FF-672C-47B4-94B1-1409E5A68215}" type="datetimeFigureOut">
              <a:rPr lang="en-US" smtClean="0"/>
              <a:pPr/>
              <a:t>5/17/2011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225B3-7CEF-4873-B4CA-523F301B52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357FF-672C-47B4-94B1-1409E5A68215}" type="datetimeFigureOut">
              <a:rPr lang="en-US" smtClean="0"/>
              <a:pPr/>
              <a:t>5/17/2011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225B3-7CEF-4873-B4CA-523F301B52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357FF-672C-47B4-94B1-1409E5A68215}" type="datetimeFigureOut">
              <a:rPr lang="en-US" smtClean="0"/>
              <a:pPr/>
              <a:t>5/17/2011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225B3-7CEF-4873-B4CA-523F301B52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357FF-672C-47B4-94B1-1409E5A68215}" type="datetimeFigureOut">
              <a:rPr lang="en-US" smtClean="0"/>
              <a:pPr/>
              <a:t>5/17/2011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225B3-7CEF-4873-B4CA-523F301B52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357FF-672C-47B4-94B1-1409E5A68215}" type="datetimeFigureOut">
              <a:rPr lang="en-US" smtClean="0"/>
              <a:pPr/>
              <a:t>5/17/2011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225B3-7CEF-4873-B4CA-523F301B52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357FF-672C-47B4-94B1-1409E5A68215}" type="datetimeFigureOut">
              <a:rPr lang="en-US" smtClean="0"/>
              <a:pPr/>
              <a:t>5/17/2011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225B3-7CEF-4873-B4CA-523F301B52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357FF-672C-47B4-94B1-1409E5A68215}" type="datetimeFigureOut">
              <a:rPr lang="en-US" smtClean="0"/>
              <a:pPr/>
              <a:t>5/17/2011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225B3-7CEF-4873-B4CA-523F301B52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357FF-672C-47B4-94B1-1409E5A68215}" type="datetimeFigureOut">
              <a:rPr lang="en-US" smtClean="0"/>
              <a:pPr/>
              <a:t>5/17/2011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225B3-7CEF-4873-B4CA-523F301B52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357FF-672C-47B4-94B1-1409E5A68215}" type="datetimeFigureOut">
              <a:rPr lang="en-US" smtClean="0"/>
              <a:pPr/>
              <a:t>5/17/2011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225B3-7CEF-4873-B4CA-523F301B52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357FF-672C-47B4-94B1-1409E5A68215}" type="datetimeFigureOut">
              <a:rPr lang="en-US" smtClean="0"/>
              <a:pPr/>
              <a:t>5/17/2011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AE225B3-7CEF-4873-B4CA-523F301B529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42357FF-672C-47B4-94B1-1409E5A68215}" type="datetimeFigureOut">
              <a:rPr lang="en-US" smtClean="0"/>
              <a:pPr/>
              <a:t>5/17/2011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AE225B3-7CEF-4873-B4CA-523F301B529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C++ Introductory Class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Session 1</a:t>
            </a:r>
          </a:p>
          <a:p>
            <a:r>
              <a:rPr lang="en-US" dirty="0" err="1" smtClean="0"/>
              <a:t>Masoud</a:t>
            </a:r>
            <a:r>
              <a:rPr lang="en-US" dirty="0" smtClean="0"/>
              <a:t> and PJ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 vs.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98" y="2133600"/>
            <a:ext cx="5410200" cy="4449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	C++</a:t>
            </a:r>
            <a:endParaRPr lang="en-US" sz="2800" dirty="0"/>
          </a:p>
          <a:p>
            <a:r>
              <a:rPr lang="en-US" sz="2800" dirty="0" smtClean="0"/>
              <a:t>Operating Systems Kernel</a:t>
            </a:r>
            <a:endParaRPr lang="en-US" sz="2800" dirty="0"/>
          </a:p>
          <a:p>
            <a:r>
              <a:rPr lang="en-US" sz="2800" dirty="0" smtClean="0"/>
              <a:t>Scientific Computing</a:t>
            </a:r>
          </a:p>
          <a:p>
            <a:r>
              <a:rPr lang="en-US" sz="2800" dirty="0" smtClean="0"/>
              <a:t>Game and 3D computing </a:t>
            </a:r>
          </a:p>
          <a:p>
            <a:pPr lvl="0" rtl="0" eaLnBrk="1" latinLnBrk="0" hangingPunct="1"/>
            <a:r>
              <a:rPr lang="en-US" sz="2800" dirty="0" smtClean="0"/>
              <a:t>System Programming</a:t>
            </a:r>
          </a:p>
          <a:p>
            <a:pPr lvl="0" rtl="0" eaLnBrk="1" latinLnBrk="0" hangingPunct="1">
              <a:buNone/>
            </a:pP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  </a:t>
            </a:r>
            <a:br>
              <a:rPr lang="en-US" sz="2800" dirty="0" smtClean="0"/>
            </a:br>
            <a:endParaRPr lang="en-US" sz="28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96100" y="2332037"/>
            <a:ext cx="4495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029200" y="2408237"/>
            <a:ext cx="5410200" cy="44497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algn="ctr"/>
            <a:endParaRPr lang="en-US" sz="2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724400" y="2133600"/>
            <a:ext cx="5410200" cy="44497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en-US" sz="2800" dirty="0" smtClean="0"/>
              <a:t>	Python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800" dirty="0" smtClean="0"/>
              <a:t>Everyday Programs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800" dirty="0" smtClean="0"/>
              <a:t>Learning programming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800" dirty="0" smtClean="0"/>
              <a:t>Monkey Coding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800" dirty="0" smtClean="0"/>
              <a:t>Programmers time is </a:t>
            </a:r>
            <a:br>
              <a:rPr lang="en-US" sz="2800" dirty="0" smtClean="0"/>
            </a:br>
            <a:r>
              <a:rPr lang="en-US" sz="2800" dirty="0" smtClean="0"/>
              <a:t>valuable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 </a:t>
            </a:r>
            <a:b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Hello World in C++ and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408237"/>
            <a:ext cx="4724400" cy="4449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20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b="1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20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using namespace  std;</a:t>
            </a:r>
          </a:p>
          <a:p>
            <a:pPr>
              <a:buNone/>
            </a:pPr>
            <a:endParaRPr lang="en-US" sz="20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0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"Hello, world!\n";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0;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96100" y="2332037"/>
            <a:ext cx="4495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029200" y="2408237"/>
            <a:ext cx="5410200" cy="44497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algn="ctr"/>
            <a:endParaRPr lang="en-US" sz="2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724400" y="2133600"/>
            <a:ext cx="5410200" cy="44497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endParaRPr lang="en-US" sz="2800" dirty="0" smtClean="0">
              <a:solidFill>
                <a:srgbClr val="FFC000"/>
              </a:solidFill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endParaRPr lang="en-US" sz="2800" dirty="0">
              <a:solidFill>
                <a:srgbClr val="FFC000"/>
              </a:solidFill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800" dirty="0" smtClean="0">
                <a:solidFill>
                  <a:srgbClr val="FFC000"/>
                </a:solidFill>
                <a:latin typeface="Comic Sans MS" pitchFamily="66" charset="0"/>
              </a:rPr>
              <a:t>print</a:t>
            </a:r>
            <a:r>
              <a:rPr lang="en-US" sz="2800" dirty="0" smtClean="0">
                <a:latin typeface="Comic Sans MS" pitchFamily="66" charset="0"/>
              </a:rPr>
              <a:t> </a:t>
            </a:r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  <a:latin typeface="Comic Sans MS" pitchFamily="66" charset="0"/>
              </a:rPr>
              <a:t>"Hello, world!"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uLnTx/>
              <a:uFillTx/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Types and type safety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2209800"/>
            <a:ext cx="4724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	</a:t>
            </a:r>
            <a:r>
              <a:rPr lang="en-US" sz="2800" dirty="0" err="1" smtClean="0">
                <a:solidFill>
                  <a:srgbClr val="0000FF"/>
                </a:solidFill>
              </a:rPr>
              <a:t>int</a:t>
            </a:r>
            <a:r>
              <a:rPr lang="en-US" sz="2800" dirty="0" smtClean="0">
                <a:solidFill>
                  <a:srgbClr val="0000FF"/>
                </a:solidFill>
              </a:rPr>
              <a:t>    </a:t>
            </a:r>
            <a:r>
              <a:rPr lang="en-US" sz="2800" dirty="0" smtClean="0"/>
              <a:t>a =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smtClean="0"/>
              <a:t>2;</a:t>
            </a:r>
            <a:endParaRPr lang="en-US" sz="2800" dirty="0" smtClean="0">
              <a:solidFill>
                <a:srgbClr val="0000FF"/>
              </a:solidFill>
            </a:endParaRPr>
          </a:p>
          <a:p>
            <a:r>
              <a:rPr lang="en-US" sz="2800" dirty="0" smtClean="0">
                <a:solidFill>
                  <a:srgbClr val="0000FF"/>
                </a:solidFill>
              </a:rPr>
              <a:t>	double   </a:t>
            </a:r>
            <a:r>
              <a:rPr lang="en-US" sz="2800" dirty="0" smtClean="0"/>
              <a:t>b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smtClean="0"/>
              <a:t>=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smtClean="0"/>
              <a:t>2.5 ;</a:t>
            </a:r>
            <a:endParaRPr lang="en-US" sz="2800" dirty="0" smtClean="0">
              <a:solidFill>
                <a:srgbClr val="0000FF"/>
              </a:solidFill>
            </a:endParaRPr>
          </a:p>
          <a:p>
            <a:r>
              <a:rPr lang="en-US" sz="2800" dirty="0" smtClean="0">
                <a:solidFill>
                  <a:srgbClr val="0000FF"/>
                </a:solidFill>
              </a:rPr>
              <a:t>	char   </a:t>
            </a:r>
            <a:r>
              <a:rPr lang="en-US" sz="2800" dirty="0" smtClean="0"/>
              <a:t>c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smtClean="0"/>
              <a:t>=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smtClean="0">
                <a:solidFill>
                  <a:srgbClr val="A31515"/>
                </a:solidFill>
              </a:rPr>
              <a:t>'a'</a:t>
            </a:r>
            <a:r>
              <a:rPr lang="en-US" sz="2800" dirty="0" smtClean="0"/>
              <a:t> ; </a:t>
            </a:r>
            <a:r>
              <a:rPr lang="en-US" sz="2800" dirty="0" smtClean="0">
                <a:solidFill>
                  <a:srgbClr val="A31515"/>
                </a:solidFill>
              </a:rPr>
              <a:t>   </a:t>
            </a:r>
          </a:p>
          <a:p>
            <a:r>
              <a:rPr lang="en-US" sz="2800" dirty="0" smtClean="0">
                <a:solidFill>
                  <a:srgbClr val="A31515"/>
                </a:solidFill>
              </a:rPr>
              <a:t>	</a:t>
            </a:r>
            <a:r>
              <a:rPr lang="en-US" sz="2800" dirty="0" err="1" smtClean="0">
                <a:solidFill>
                  <a:srgbClr val="0000FF"/>
                </a:solidFill>
              </a:rPr>
              <a:t>bool</a:t>
            </a:r>
            <a:r>
              <a:rPr lang="en-US" sz="2800" dirty="0" smtClean="0">
                <a:solidFill>
                  <a:srgbClr val="0000FF"/>
                </a:solidFill>
              </a:rPr>
              <a:t>   </a:t>
            </a:r>
            <a:r>
              <a:rPr lang="en-US" sz="2800" dirty="0" smtClean="0"/>
              <a:t>d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smtClean="0"/>
              <a:t>=</a:t>
            </a:r>
            <a:r>
              <a:rPr lang="en-US" sz="2800" dirty="0" smtClean="0">
                <a:solidFill>
                  <a:srgbClr val="0000FF"/>
                </a:solidFill>
              </a:rPr>
              <a:t> true</a:t>
            </a:r>
            <a:r>
              <a:rPr lang="en-US" sz="2800" dirty="0" smtClean="0"/>
              <a:t> ;</a:t>
            </a:r>
            <a:endParaRPr lang="en-US" sz="2800" dirty="0" smtClean="0">
              <a:solidFill>
                <a:srgbClr val="0000FF"/>
              </a:solidFill>
            </a:endParaRPr>
          </a:p>
          <a:p>
            <a:r>
              <a:rPr lang="en-US" sz="2800" dirty="0" smtClean="0">
                <a:solidFill>
                  <a:srgbClr val="0000FF"/>
                </a:solidFill>
              </a:rPr>
              <a:t>	float   </a:t>
            </a:r>
            <a:r>
              <a:rPr lang="en-US" sz="2800" dirty="0" smtClean="0"/>
              <a:t>e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smtClean="0"/>
              <a:t>=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smtClean="0"/>
              <a:t>2.3 ;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blocks and semicolons {whitespace}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difference between interpreters and compilers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&amp; while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121</TotalTime>
  <Words>58</Words>
  <Application>Microsoft Office PowerPoint</Application>
  <PresentationFormat>On-screen Show (4:3)</PresentationFormat>
  <Paragraphs>36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Flow</vt:lpstr>
      <vt:lpstr>C++ Introductory Class</vt:lpstr>
      <vt:lpstr>C++ vs. Python</vt:lpstr>
      <vt:lpstr>Hello World in C++ and Python</vt:lpstr>
      <vt:lpstr>Types and type safety</vt:lpstr>
      <vt:lpstr>blocks and semicolons {whitespace}</vt:lpstr>
      <vt:lpstr>difference between interpreters and compilers</vt:lpstr>
      <vt:lpstr>if &amp; while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KAT</dc:creator>
  <cp:lastModifiedBy>KAT</cp:lastModifiedBy>
  <cp:revision>8</cp:revision>
  <dcterms:created xsi:type="dcterms:W3CDTF">2010-12-26T11:35:45Z</dcterms:created>
  <dcterms:modified xsi:type="dcterms:W3CDTF">2011-05-17T09:34:13Z</dcterms:modified>
</cp:coreProperties>
</file>