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1" r:id="rId5"/>
    <p:sldId id="262" r:id="rId6"/>
    <p:sldId id="292" r:id="rId7"/>
    <p:sldId id="293" r:id="rId8"/>
    <p:sldId id="294" r:id="rId9"/>
    <p:sldId id="263" r:id="rId10"/>
    <p:sldId id="266" r:id="rId11"/>
    <p:sldId id="264" r:id="rId12"/>
    <p:sldId id="265" r:id="rId13"/>
    <p:sldId id="295" r:id="rId14"/>
    <p:sldId id="267" r:id="rId15"/>
    <p:sldId id="268" r:id="rId16"/>
    <p:sldId id="272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81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4EAA-ED5D-46FD-B93E-AC92E1FFE693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1845AC-A049-4811-A31E-DE1ADABA4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4EAA-ED5D-46FD-B93E-AC92E1FFE693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45AC-A049-4811-A31E-DE1ADABA4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4EAA-ED5D-46FD-B93E-AC92E1FFE693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45AC-A049-4811-A31E-DE1ADABA4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4EAA-ED5D-46FD-B93E-AC92E1FFE693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45AC-A049-4811-A31E-DE1ADABA4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4EAA-ED5D-46FD-B93E-AC92E1FFE693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45AC-A049-4811-A31E-DE1ADABA4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4EAA-ED5D-46FD-B93E-AC92E1FFE693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45AC-A049-4811-A31E-DE1ADABA43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4EAA-ED5D-46FD-B93E-AC92E1FFE693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45AC-A049-4811-A31E-DE1ADABA431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4EAA-ED5D-46FD-B93E-AC92E1FFE693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45AC-A049-4811-A31E-DE1ADABA4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4EAA-ED5D-46FD-B93E-AC92E1FFE693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45AC-A049-4811-A31E-DE1ADABA4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4EAA-ED5D-46FD-B93E-AC92E1FFE693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45AC-A049-4811-A31E-DE1ADABA43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4EAA-ED5D-46FD-B93E-AC92E1FFE693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45AC-A049-4811-A31E-DE1ADABA43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21D4EAA-ED5D-46FD-B93E-AC92E1FFE693}" type="datetimeFigureOut">
              <a:rPr lang="en-US" smtClean="0"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821845AC-A049-4811-A31E-DE1ADABA431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524000"/>
            <a:ext cx="3886200" cy="15240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howcard Gothic" pitchFamily="82" charset="0"/>
                <a:cs typeface="B Zar" pitchFamily="2" charset="-78"/>
              </a:rPr>
              <a:t>C++</a:t>
            </a:r>
            <a:endParaRPr lang="en-US" sz="9600" dirty="0">
              <a:solidFill>
                <a:schemeClr val="accent3">
                  <a:lumMod val="60000"/>
                  <a:lumOff val="40000"/>
                </a:schemeClr>
              </a:solidFill>
              <a:latin typeface="Showcard Gothic" pitchFamily="82" charset="0"/>
              <a:cs typeface="B Zar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200400"/>
            <a:ext cx="6096000" cy="18256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  <a:latin typeface="Showcard Gothic" pitchFamily="82" charset="0"/>
              </a:rPr>
              <a:t>By </a:t>
            </a:r>
          </a:p>
          <a:p>
            <a:pPr algn="ctr"/>
            <a:r>
              <a:rPr lang="en-US" sz="3200" dirty="0" err="1" smtClean="0">
                <a:solidFill>
                  <a:srgbClr val="FFC000"/>
                </a:solidFill>
                <a:latin typeface="Showcard Gothic" pitchFamily="82" charset="0"/>
              </a:rPr>
              <a:t>M.Kharatizadeh</a:t>
            </a:r>
            <a:r>
              <a:rPr lang="en-US" sz="3200" dirty="0" smtClean="0">
                <a:solidFill>
                  <a:srgbClr val="FFC000"/>
                </a:solidFill>
                <a:latin typeface="Showcard Gothic" pitchFamily="82" charset="0"/>
              </a:rPr>
              <a:t>(Arcana) @li</a:t>
            </a:r>
          </a:p>
        </p:txBody>
      </p:sp>
    </p:spTree>
    <p:extLst>
      <p:ext uri="{BB962C8B-B14F-4D97-AF65-F5344CB8AC3E}">
        <p14:creationId xmlns:p14="http://schemas.microsoft.com/office/powerpoint/2010/main" val="282059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String formatting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40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4400" b="1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68630" lvl="1" indent="0">
              <a:buNone/>
            </a:pPr>
            <a:r>
              <a:rPr lang="en-US" sz="3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targer_character_array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formatt</a:t>
            </a:r>
            <a:r>
              <a:rPr lang="en-US" sz="3600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_string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parameter(s)</a:t>
            </a:r>
            <a:r>
              <a:rPr lang="en-US" sz="4000" b="1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3600" b="1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String formatting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%d	integers</a:t>
            </a:r>
          </a:p>
          <a:p>
            <a:r>
              <a:rPr lang="en-US" sz="4000" dirty="0" smtClean="0"/>
              <a:t>%f	real values(double)</a:t>
            </a:r>
          </a:p>
          <a:p>
            <a:r>
              <a:rPr lang="en-US" sz="4000" dirty="0" smtClean="0"/>
              <a:t>%s	strings</a:t>
            </a:r>
          </a:p>
          <a:p>
            <a:r>
              <a:rPr lang="en-US" sz="4000" dirty="0" smtClean="0"/>
              <a:t>%c	characters</a:t>
            </a:r>
          </a:p>
          <a:p>
            <a:r>
              <a:rPr lang="en-US" sz="4000" dirty="0" smtClean="0"/>
              <a:t>%x, %X </a:t>
            </a:r>
            <a:r>
              <a:rPr lang="en-US" sz="4000" dirty="0" err="1" smtClean="0"/>
              <a:t>hexadicimal</a:t>
            </a:r>
            <a:r>
              <a:rPr lang="en-US" sz="4000" dirty="0"/>
              <a:t> </a:t>
            </a:r>
            <a:r>
              <a:rPr lang="en-US" sz="4000" dirty="0" err="1" smtClean="0"/>
              <a:t>intgers</a:t>
            </a:r>
            <a:endParaRPr lang="en-US" sz="4000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String formatting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</a:p>
          <a:p>
            <a:endParaRPr lang="en-US" sz="3200" dirty="0"/>
          </a:p>
          <a:p>
            <a:r>
              <a:rPr lang="en-US" sz="4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%.2f</a:t>
            </a:r>
          </a:p>
          <a:p>
            <a:pPr marL="868680" lvl="2" indent="0">
              <a:buNone/>
            </a:pPr>
            <a:r>
              <a:rPr lang="en-US" sz="2000" dirty="0" smtClean="0"/>
              <a:t>Rounds the real number to two digits after the decimal point 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497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Showcard Gothic" pitchFamily="82" charset="0"/>
              </a:rPr>
              <a:t>Topics</a:t>
            </a:r>
            <a:endParaRPr lang="en-US" sz="6600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String</a:t>
            </a:r>
            <a:endParaRPr lang="en-US" sz="4000" dirty="0" smtClean="0">
              <a:solidFill>
                <a:srgbClr val="FFFF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0066"/>
                </a:solidFill>
                <a:latin typeface="+mj-lt"/>
              </a:rPr>
              <a:t>Vector</a:t>
            </a:r>
            <a:endParaRPr lang="en-US" sz="4000" dirty="0" smtClean="0">
              <a:solidFill>
                <a:srgbClr val="FF0066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List</a:t>
            </a:r>
            <a:endParaRPr lang="en-US" sz="4000" dirty="0" smtClean="0">
              <a:solidFill>
                <a:srgbClr val="FFFF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Algorithms</a:t>
            </a:r>
            <a:endParaRPr lang="en-US" sz="4000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1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vector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Fast AND Efficient !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Like a resizable array !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Resizes it-self as you add elements to it !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You can resize it when you feel necessary !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Checks boundaries so that you do not cross array range accidentally !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NOTE</a:t>
            </a:r>
            <a:r>
              <a:rPr lang="en-US" sz="2400" dirty="0" smtClean="0">
                <a:solidFill>
                  <a:srgbClr val="FFFF00"/>
                </a:solidFill>
              </a:rPr>
              <a:t> : Only adds to the end of the list efficiently, use </a:t>
            </a:r>
            <a:r>
              <a:rPr lang="en-US" sz="2400" dirty="0" smtClean="0">
                <a:solidFill>
                  <a:srgbClr val="FF0066"/>
                </a:solidFill>
              </a:rPr>
              <a:t>list</a:t>
            </a:r>
            <a:r>
              <a:rPr lang="en-US" sz="2400" dirty="0" smtClean="0">
                <a:solidFill>
                  <a:srgbClr val="FFFF00"/>
                </a:solidFill>
              </a:rPr>
              <a:t> instead if you want to add to the beginning !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vector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715000" cy="4687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7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vector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51" y="1295400"/>
            <a:ext cx="6781800" cy="4397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vector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34" y="1600200"/>
            <a:ext cx="6550975" cy="3962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3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vector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136476" cy="3886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1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vector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867220" cy="3962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3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Showcard Gothic" pitchFamily="82" charset="0"/>
              </a:rPr>
              <a:t>Topics</a:t>
            </a:r>
            <a:endParaRPr lang="en-US" sz="6600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0066"/>
                </a:solidFill>
                <a:latin typeface="+mj-lt"/>
              </a:rPr>
              <a:t>String</a:t>
            </a:r>
            <a:endParaRPr lang="en-US" sz="4000" dirty="0" smtClean="0">
              <a:solidFill>
                <a:srgbClr val="FF0066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Vector</a:t>
            </a:r>
            <a:endParaRPr lang="en-US" sz="4000" dirty="0" smtClean="0">
              <a:solidFill>
                <a:srgbClr val="FFFF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List</a:t>
            </a:r>
            <a:endParaRPr lang="en-US" sz="4000" dirty="0" smtClean="0">
              <a:solidFill>
                <a:srgbClr val="FFFF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Algorithms</a:t>
            </a:r>
            <a:endParaRPr lang="en-US" sz="4000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Showcard Gothic" pitchFamily="82" charset="0"/>
              </a:rPr>
              <a:t>Topics</a:t>
            </a:r>
            <a:endParaRPr lang="en-US" sz="6600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String</a:t>
            </a:r>
            <a:endParaRPr lang="en-US" sz="4000" dirty="0" smtClean="0">
              <a:solidFill>
                <a:srgbClr val="FFFF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Vector</a:t>
            </a:r>
            <a:endParaRPr lang="en-US" sz="4000" dirty="0" smtClean="0">
              <a:solidFill>
                <a:srgbClr val="FFFF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0066"/>
                </a:solidFill>
                <a:latin typeface="+mj-lt"/>
              </a:rPr>
              <a:t>List</a:t>
            </a:r>
            <a:endParaRPr lang="en-US" sz="4000" dirty="0" smtClean="0">
              <a:solidFill>
                <a:srgbClr val="FF0066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Algorithms</a:t>
            </a:r>
            <a:endParaRPr lang="en-US" sz="4000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3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list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68883" cy="358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8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Showcard Gothic" pitchFamily="82" charset="0"/>
              </a:rPr>
              <a:t>Topics</a:t>
            </a:r>
            <a:endParaRPr lang="en-US" sz="6600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String</a:t>
            </a:r>
            <a:endParaRPr lang="en-US" sz="4000" dirty="0" smtClean="0">
              <a:solidFill>
                <a:srgbClr val="FFFF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Vector</a:t>
            </a:r>
            <a:endParaRPr lang="en-US" sz="4000" dirty="0" smtClean="0">
              <a:solidFill>
                <a:srgbClr val="FFFF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List</a:t>
            </a:r>
            <a:endParaRPr lang="en-US" sz="4000" dirty="0" smtClean="0">
              <a:solidFill>
                <a:srgbClr val="FFFF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0066"/>
                </a:solidFill>
                <a:latin typeface="+mj-lt"/>
              </a:rPr>
              <a:t>Algorithms</a:t>
            </a:r>
            <a:endParaRPr lang="en-US" sz="4000" dirty="0">
              <a:solidFill>
                <a:srgbClr val="FF00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6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algorithms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934200" cy="44384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9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algorithms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357691" cy="411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6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algorithms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162800" cy="4207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4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algorithms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662985" cy="403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9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algorithms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32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et_difference</a:t>
            </a:r>
            <a:endParaRPr lang="en-US" sz="3200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32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et_union</a:t>
            </a:r>
            <a:endParaRPr lang="en-US" sz="3200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earch</a:t>
            </a:r>
          </a:p>
          <a:p>
            <a:r>
              <a:rPr lang="en-US" sz="3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32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earch_n</a:t>
            </a:r>
            <a:endParaRPr lang="en-US" sz="3200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......</a:t>
            </a:r>
            <a:endParaRPr lang="en-US" sz="32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0985" y="2967335"/>
            <a:ext cx="3902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Questions 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188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ctr"/>
            <a:endParaRPr lang="en-US" sz="3200" dirty="0" smtClean="0"/>
          </a:p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You can download this slide from:</a:t>
            </a:r>
          </a:p>
          <a:p>
            <a:pPr algn="ctr"/>
            <a:r>
              <a:rPr lang="en-US" sz="3200" b="1">
                <a:ln/>
                <a:solidFill>
                  <a:schemeClr val="accent3"/>
                </a:solidFill>
              </a:rPr>
              <a:t>Alisahaf70.persiangig.com/slide</a:t>
            </a:r>
          </a:p>
          <a:p>
            <a:pPr marL="68580" indent="0" algn="ctr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479635" y="1305341"/>
            <a:ext cx="18473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endParaRPr lang="en-US" sz="54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  <a:p>
            <a:pPr algn="ctr"/>
            <a:endParaRPr lang="en-US" sz="5400" b="1" cap="none" spc="0" dirty="0" smtClean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75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Showcard Gothic" pitchFamily="82" charset="0"/>
              </a:rPr>
              <a:t>string</a:t>
            </a:r>
            <a:endParaRPr lang="en-US" sz="4000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String Creation</a:t>
            </a: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Appending</a:t>
            </a: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Functions</a:t>
            </a: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Formatting</a:t>
            </a:r>
            <a:endParaRPr lang="en-US" sz="4000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129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String creation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553200" cy="44093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9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String appending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91" y="1447800"/>
            <a:ext cx="7772400" cy="4125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3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String </a:t>
            </a:r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functions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7" y="1676400"/>
            <a:ext cx="7507454" cy="358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3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String </a:t>
            </a:r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functions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23385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String </a:t>
            </a:r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functions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629400" cy="5049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0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howcard Gothic" pitchFamily="82" charset="0"/>
              </a:rPr>
              <a:t>String formatting</a:t>
            </a:r>
            <a:endParaRPr lang="en-US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90857" cy="3962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5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259</TotalTime>
  <Words>166</Words>
  <Application>Microsoft Office PowerPoint</Application>
  <PresentationFormat>On-screen Show (4:3)</PresentationFormat>
  <Paragraphs>77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Urban Pop</vt:lpstr>
      <vt:lpstr>C++</vt:lpstr>
      <vt:lpstr>Topics</vt:lpstr>
      <vt:lpstr>string</vt:lpstr>
      <vt:lpstr>String creation</vt:lpstr>
      <vt:lpstr>String appending</vt:lpstr>
      <vt:lpstr>String functions</vt:lpstr>
      <vt:lpstr>String functions</vt:lpstr>
      <vt:lpstr>String functions</vt:lpstr>
      <vt:lpstr>String formatting</vt:lpstr>
      <vt:lpstr>String formatting</vt:lpstr>
      <vt:lpstr>String formatting</vt:lpstr>
      <vt:lpstr>String formatting</vt:lpstr>
      <vt:lpstr>Topics</vt:lpstr>
      <vt:lpstr>vector</vt:lpstr>
      <vt:lpstr>vector</vt:lpstr>
      <vt:lpstr>vector</vt:lpstr>
      <vt:lpstr>vector</vt:lpstr>
      <vt:lpstr>vector</vt:lpstr>
      <vt:lpstr>vector</vt:lpstr>
      <vt:lpstr>Topics</vt:lpstr>
      <vt:lpstr>list</vt:lpstr>
      <vt:lpstr>Topics</vt:lpstr>
      <vt:lpstr>algorithms</vt:lpstr>
      <vt:lpstr>algorithms</vt:lpstr>
      <vt:lpstr>algorithms</vt:lpstr>
      <vt:lpstr>algorithms</vt:lpstr>
      <vt:lpstr>algorithms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Alireza</dc:creator>
  <cp:lastModifiedBy>Alireza</cp:lastModifiedBy>
  <cp:revision>21</cp:revision>
  <dcterms:created xsi:type="dcterms:W3CDTF">2010-12-28T09:51:34Z</dcterms:created>
  <dcterms:modified xsi:type="dcterms:W3CDTF">2011-01-09T13:36:50Z</dcterms:modified>
</cp:coreProperties>
</file>