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71" r:id="rId3"/>
    <p:sldId id="273" r:id="rId4"/>
    <p:sldId id="272" r:id="rId5"/>
    <p:sldId id="275" r:id="rId6"/>
    <p:sldId id="288" r:id="rId7"/>
    <p:sldId id="280" r:id="rId8"/>
    <p:sldId id="281" r:id="rId9"/>
    <p:sldId id="282" r:id="rId10"/>
    <p:sldId id="276" r:id="rId11"/>
    <p:sldId id="277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9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59041DB8-B66F-4DC8-A96E-33677E0F90FF}" type="datetimeFigureOut">
              <a:rPr lang="he-IL" smtClean="0"/>
              <a:t>ח'/אייר/תשפ"ד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1604A0D4-B89B-4ADD-AF9E-38636B40EE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fld id="{DEB49C4A-65AC-492D-9701-81B46C3AD0E4}" type="datetimeFigureOut">
              <a:rPr lang="he-IL" smtClean="0"/>
              <a:pPr rtl="1"/>
              <a:t>ח'/אייר/תשפ"ד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fld id="{82869989-EB00-4EE7-BCB5-25BDC5BB29F8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82869989-EB00-4EE7-BCB5-25BDC5BB29F8}" type="slidenum">
              <a:rPr lang="he-IL" smtClean="0"/>
              <a:pPr rtl="1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743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מחבר ישר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מחבר ישר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ישר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קבוצה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מחבר ישר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מחבר ישר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מחבר ישר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מחבר ישר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קבוצה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מחבר ישר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מחבר ישר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מחבר ישר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מחבר ישר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מחבר ישר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מחבר ישר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מחבר ישר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מחבר ישר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מחבר ישר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מחבר ישר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קבוצה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מחבר ישר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מחבר ישר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מחבר ישר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מחבר ישר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מחבר ישר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קבוצה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מחבר ישר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מחבר ישר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מחבר ישר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מחבר ישר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מחבר ישר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מחבר ישר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מחבר ישר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מחבר ישר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מחבר ישר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מחבר ישר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r" latinLnBrk="0">
              <a:lnSpc>
                <a:spcPct val="76000"/>
              </a:lnSpc>
              <a:defRPr lang="he-IL" sz="8000" cap="none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 rtl="1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000" b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latinLnBrk="0">
              <a:buNone/>
              <a:defRPr lang="he-IL" sz="2000"/>
            </a:lvl2pPr>
            <a:lvl3pPr marL="914400" indent="0" algn="r" latinLnBrk="0">
              <a:buNone/>
              <a:defRPr lang="he-IL" sz="1800"/>
            </a:lvl3pPr>
            <a:lvl4pPr marL="1371600" indent="0" algn="r" latinLnBrk="0">
              <a:buNone/>
              <a:defRPr lang="he-IL" sz="1600"/>
            </a:lvl4pPr>
            <a:lvl5pPr marL="1828800" indent="0" algn="r" latinLnBrk="0">
              <a:buNone/>
              <a:defRPr lang="he-IL" sz="1600"/>
            </a:lvl5pPr>
            <a:lvl6pPr marL="2286000" indent="0" algn="r" latinLnBrk="0">
              <a:buNone/>
              <a:defRPr lang="he-IL" sz="1600"/>
            </a:lvl6pPr>
            <a:lvl7pPr marL="2743200" indent="0" algn="r" latinLnBrk="0">
              <a:buNone/>
              <a:defRPr lang="he-IL" sz="1600"/>
            </a:lvl7pPr>
            <a:lvl8pPr marL="3200400" indent="0" algn="r" latinLnBrk="0">
              <a:buNone/>
              <a:defRPr lang="he-IL" sz="1600"/>
            </a:lvl8pPr>
            <a:lvl9pPr marL="3657600" indent="0" algn="r" latinLnBrk="0">
              <a:buNone/>
              <a:defRPr lang="he-IL" sz="1600"/>
            </a:lvl9pPr>
          </a:lstStyle>
          <a:p>
            <a:pPr algn="r" rtl="1"/>
            <a:r>
              <a:rPr lang="he-IL"/>
              <a:t>לחץ כדי לערוך סגנון כותרת משנה של תבנית בסיס</a:t>
            </a:r>
          </a:p>
        </p:txBody>
      </p:sp>
      <p:cxnSp>
        <p:nvCxnSpPr>
          <p:cNvPr id="58" name="מחבר ישר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384A29A4-78C8-47AB-BA06-22CB45938951}" type="datetime1">
              <a:t>ח'/אייר/תשפ"ד</a:t>
            </a:fld>
            <a:endParaRPr lang="he-IL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E31375A4-56A4-47D6-9801-1991572033F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וטקסט אנכי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pPr algn="r" rtl="1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1ED4ACF-2D82-46F2-A8E9-23963AA34E86}" type="datetime1">
              <a:t>ח'/אייר/תשפ"ד</a:t>
            </a:fld>
            <a:endParaRPr lang="he-IL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E31375A4-56A4-47D6-9801-1991572033F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AE374B5B-21A0-4192-BF4C-38187F1A68D8}" type="datetime1">
              <a:t>ח'/אייר/תשפ"ד</a:t>
            </a:fld>
            <a:endParaRPr lang="he-IL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E31375A4-56A4-47D6-9801-1991572033F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מחבר ישר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ישר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קבוצה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מחבר ישר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מחבר ישר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מחבר ישר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מחבר ישר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קבוצה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מחבר ישר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מחבר ישר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מחבר ישר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מחבר ישר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מחבר ישר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מחבר ישר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מחבר ישר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מחבר ישר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מחבר ישר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מחבר ישר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קבוצה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מחבר ישר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מחבר ישר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מחבר ישר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מחבר ישר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מחבר ישר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קבוצה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מחבר ישר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מחבר ישר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מחבר ישר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מחבר ישר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מחבר ישר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מחבר ישר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מחבר ישר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מחבר ישר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מחבר ישר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מחבר ישר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algn="r" latinLnBrk="0">
              <a:lnSpc>
                <a:spcPct val="85000"/>
              </a:lnSpc>
              <a:defRPr lang="he-IL" sz="6000" cap="none" baseline="0">
                <a:solidFill>
                  <a:schemeClr val="tx1"/>
                </a:solidFill>
              </a:defRPr>
            </a:lvl1pPr>
          </a:lstStyle>
          <a:p>
            <a:pPr algn="r" rtl="1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000" b="0">
                <a:solidFill>
                  <a:schemeClr val="tx1"/>
                </a:solidFill>
              </a:defRPr>
            </a:lvl1pPr>
            <a:lvl2pPr marL="457200" indent="0" algn="r" latinLnBrk="0">
              <a:buNone/>
              <a:defRPr lang="he-IL" sz="2000"/>
            </a:lvl2pPr>
            <a:lvl3pPr marL="914400" indent="0" algn="r" latinLnBrk="0">
              <a:buNone/>
              <a:defRPr lang="he-IL" sz="1800"/>
            </a:lvl3pPr>
            <a:lvl4pPr marL="1371600" indent="0" algn="r" latinLnBrk="0">
              <a:buNone/>
              <a:defRPr lang="he-IL" sz="1600"/>
            </a:lvl4pPr>
            <a:lvl5pPr marL="1828800" indent="0" algn="r" latinLnBrk="0">
              <a:buNone/>
              <a:defRPr lang="he-IL" sz="1600"/>
            </a:lvl5pPr>
            <a:lvl6pPr marL="2286000" indent="0" algn="r" latinLnBrk="0">
              <a:buNone/>
              <a:defRPr lang="he-IL" sz="1600"/>
            </a:lvl6pPr>
            <a:lvl7pPr marL="2743200" indent="0" algn="r" latinLnBrk="0">
              <a:buNone/>
              <a:defRPr lang="he-IL" sz="1600"/>
            </a:lvl7pPr>
            <a:lvl8pPr marL="3200400" indent="0" algn="r" latinLnBrk="0">
              <a:buNone/>
              <a:defRPr lang="he-IL" sz="1600"/>
            </a:lvl8pPr>
            <a:lvl9pPr marL="3657600" indent="0" algn="r" latinLnBrk="0">
              <a:buNone/>
              <a:defRPr lang="he-IL" sz="1600"/>
            </a:lvl9pPr>
          </a:lstStyle>
          <a:p>
            <a:pPr lvl="0" algn="r" rtl="1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58" name="מחבר ישר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תוכן כפו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800"/>
            </a:lvl6pPr>
            <a:lvl7pPr algn="r" latinLnBrk="0">
              <a:defRPr lang="he-IL" sz="1800"/>
            </a:lvl7pPr>
            <a:lvl8pPr algn="r" latinLnBrk="0">
              <a:defRPr lang="he-IL" sz="1800"/>
            </a:lvl8pPr>
            <a:lvl9pPr algn="r" latinLnBrk="0">
              <a:defRPr lang="he-IL" sz="1800"/>
            </a:lvl9pPr>
          </a:lstStyle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800"/>
            </a:lvl6pPr>
            <a:lvl7pPr algn="r" latinLnBrk="0">
              <a:defRPr lang="he-IL" sz="1800"/>
            </a:lvl7pPr>
            <a:lvl8pPr algn="r" latinLnBrk="0">
              <a:defRPr lang="he-IL" sz="1800"/>
            </a:lvl8pPr>
            <a:lvl9pPr algn="r" latinLnBrk="0">
              <a:defRPr lang="he-IL" sz="1800"/>
            </a:lvl9pPr>
          </a:lstStyle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33B5CF7C-B333-48E1-A4A6-83A3C8B73AC0}" type="datetime1">
              <a:t>ח'/אייר/תשפ"ד</a:t>
            </a:fld>
            <a:endParaRPr lang="he-IL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E31375A4-56A4-47D6-9801-1991572033F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000" b="0">
                <a:solidFill>
                  <a:schemeClr val="accent1"/>
                </a:solidFill>
              </a:defRPr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600"/>
            </a:lvl6pPr>
            <a:lvl7pPr algn="r" latinLnBrk="0">
              <a:defRPr lang="he-IL" sz="1600"/>
            </a:lvl7pPr>
            <a:lvl8pPr algn="r" latinLnBrk="0">
              <a:defRPr lang="he-IL" sz="1600"/>
            </a:lvl8pPr>
            <a:lvl9pPr algn="r" latinLnBrk="0">
              <a:defRPr lang="he-IL" sz="1600"/>
            </a:lvl9pPr>
          </a:lstStyle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000" b="0">
                <a:solidFill>
                  <a:schemeClr val="accent1"/>
                </a:solidFill>
              </a:defRPr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600"/>
            </a:lvl6pPr>
            <a:lvl7pPr algn="r" latinLnBrk="0">
              <a:defRPr lang="he-IL" sz="1600"/>
            </a:lvl7pPr>
            <a:lvl8pPr algn="r" latinLnBrk="0">
              <a:defRPr lang="he-IL" sz="1600"/>
            </a:lvl8pPr>
            <a:lvl9pPr algn="r" latinLnBrk="0">
              <a:defRPr lang="he-IL" sz="1600"/>
            </a:lvl9pPr>
          </a:lstStyle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7" name="מציין מיקום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AE320762-5CBF-4210-AB54-376B091119F8}" type="datetime1">
              <a:t>ח'/אייר/תשפ"ד</a:t>
            </a:fld>
            <a:endParaRPr lang="he-IL"/>
          </a:p>
        </p:txBody>
      </p:sp>
      <p:sp>
        <p:nvSpPr>
          <p:cNvPr id="8" name="מציין מיקום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E31375A4-56A4-47D6-9801-1991572033F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7F0DB371-BF5F-4058-A212-1A908E4D2674}" type="datetime1">
              <a:t>ח'/אייר/תשפ"ד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E31375A4-56A4-47D6-9801-1991572033F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קבוצה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מחבר ישר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מחבר ישר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מחבר ישר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מחבר ישר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מחבר ישר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מחבר ישר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מחבר ישר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מחבר ישר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מחבר ישר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מחבר ישר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מחבר ישר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קבוצה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מחבר ישר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מחבר ישר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מחבר ישר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מחבר ישר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מחבר ישר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קבוצה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מחבר ישר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מחבר ישר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מחבר ישר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מחבר ישר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מחבר ישר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מחבר ישר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מחבר ישר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מחבר ישר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מחבר ישר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מחבר ישר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קבוצה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מחבר ישר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מחבר ישר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מחבר ישר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מחבר ישר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מחבר ישר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קבוצה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מחבר ישר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מחבר ישר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מחבר ישר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מחבר ישר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מחבר ישר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מחבר ישר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מחבר ישר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מחבר ישר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מחבר ישר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מחבר ישר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מציין מיקום תאריך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60A4083B-90AA-48CF-BAD5-00AA24D7F288}" type="datetime1">
              <a:t>ח'/אייר/תשפ"ד</a:t>
            </a:fld>
            <a:endParaRPr lang="he-IL"/>
          </a:p>
        </p:txBody>
      </p:sp>
      <p:sp>
        <p:nvSpPr>
          <p:cNvPr id="213" name="מציין מיקום כותרת תחתונה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214" name="מציין מיקום מספר שקופית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מחבר ישר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קבוצה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מחבר ישר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מחבר ישר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מחבר ישר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מחבר ישר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קבוצה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מחבר ישר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מחבר ישר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מחבר ישר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מחבר ישר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מחבר ישר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מחבר ישר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מחבר ישר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מחבר ישר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מחבר ישר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מחבר ישר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קבוצה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מחבר ישר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מחבר ישר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מחבר ישר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מחבר ישר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מחבר ישר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קבוצה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מחבר ישר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מחבר ישר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מחבר ישר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מחבר ישר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מחבר ישר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מחבר ישר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מחבר ישר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מחבר ישר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מחבר ישר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מחבר ישר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מלבן 6"/>
          <p:cNvSpPr/>
          <p:nvPr userDrawn="1"/>
        </p:nvSpPr>
        <p:spPr>
          <a:xfrm>
            <a:off x="4880357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6743" y="571500"/>
            <a:ext cx="3657600" cy="2197100"/>
          </a:xfrm>
        </p:spPr>
        <p:txBody>
          <a:bodyPr anchor="b">
            <a:normAutofit/>
          </a:bodyPr>
          <a:lstStyle>
            <a:lvl1pPr algn="r" latinLnBrk="0">
              <a:defRPr lang="he-IL" sz="2600">
                <a:solidFill>
                  <a:schemeClr val="bg1"/>
                </a:solidFill>
              </a:defRPr>
            </a:lvl1pPr>
          </a:lstStyle>
          <a:p>
            <a:pPr algn="r"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23554" y="571500"/>
            <a:ext cx="6217920" cy="5715000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2000"/>
            </a:lvl6pPr>
            <a:lvl7pPr algn="r" latinLnBrk="0">
              <a:defRPr lang="he-IL" sz="2000"/>
            </a:lvl7pPr>
            <a:lvl8pPr algn="r" latinLnBrk="0">
              <a:defRPr lang="he-IL" sz="2000"/>
            </a:lvl8pPr>
            <a:lvl9pPr algn="r" latinLnBrk="0">
              <a:defRPr lang="he-IL" sz="2000"/>
            </a:lvl9pPr>
          </a:lstStyle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26743" y="2995012"/>
            <a:ext cx="3657600" cy="2285950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1200"/>
              </a:spcBef>
              <a:buNone/>
              <a:defRPr lang="he-IL" sz="1600">
                <a:solidFill>
                  <a:schemeClr val="bg1"/>
                </a:solidFill>
              </a:defRPr>
            </a:lvl1pPr>
            <a:lvl2pPr marL="457200" indent="0" algn="r" latinLnBrk="0">
              <a:buNone/>
              <a:defRPr lang="he-IL" sz="1400"/>
            </a:lvl2pPr>
            <a:lvl3pPr marL="914400" indent="0" algn="r" latinLnBrk="0">
              <a:buNone/>
              <a:defRPr lang="he-IL" sz="1200"/>
            </a:lvl3pPr>
            <a:lvl4pPr marL="1371600" indent="0" algn="r" latinLnBrk="0">
              <a:buNone/>
              <a:defRPr lang="he-IL" sz="1000"/>
            </a:lvl4pPr>
            <a:lvl5pPr marL="1828800" indent="0" algn="r" latinLnBrk="0">
              <a:buNone/>
              <a:defRPr lang="he-IL" sz="1000"/>
            </a:lvl5pPr>
            <a:lvl6pPr marL="2286000" indent="0" algn="r" latinLnBrk="0">
              <a:buNone/>
              <a:defRPr lang="he-IL" sz="1000"/>
            </a:lvl6pPr>
            <a:lvl7pPr marL="2743200" indent="0" algn="r" latinLnBrk="0">
              <a:buNone/>
              <a:defRPr lang="he-IL" sz="1000"/>
            </a:lvl7pPr>
            <a:lvl8pPr marL="3200400" indent="0" algn="r" latinLnBrk="0">
              <a:buNone/>
              <a:defRPr lang="he-IL" sz="1000"/>
            </a:lvl8pPr>
            <a:lvl9pPr marL="3657600" indent="0" algn="r" latinLnBrk="0">
              <a:buNone/>
              <a:defRPr lang="he-IL" sz="1000"/>
            </a:lvl9pPr>
          </a:lstStyle>
          <a:p>
            <a:pPr lvl="0" algn="r" rtl="1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60" name="מחבר ישר 59"/>
          <p:cNvCxnSpPr/>
          <p:nvPr userDrawn="1"/>
        </p:nvCxnSpPr>
        <p:spPr>
          <a:xfrm>
            <a:off x="636680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F5BAF629-ECA2-4CF3-B790-9D9BDED98269}" type="datetime1">
              <a:t>ח'/אייר/תשפ"ד</a:t>
            </a:fld>
            <a:endParaRPr lang="he-IL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8" name="מציין מיקום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קבוצה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מחבר ישר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ישר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קבוצה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מחבר ישר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מחבר ישר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מחבר ישר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מחבר ישר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קבוצה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מחבר ישר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מחבר ישר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מחבר ישר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מחבר ישר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מחבר ישר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מחבר ישר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מחבר ישר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מחבר ישר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מחבר ישר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מחבר ישר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קבוצה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מחבר ישר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מחבר ישר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מחבר ישר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מחבר ישר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מחבר ישר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קבוצה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מחבר ישר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מחבר ישר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מחבר ישר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מחבר ישר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מחבר ישר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מחבר ישר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מחבר ישר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מחבר ישר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מחבר ישר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מחבר ישר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מלבן 59"/>
          <p:cNvSpPr/>
          <p:nvPr/>
        </p:nvSpPr>
        <p:spPr>
          <a:xfrm>
            <a:off x="4881107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/>
          </a:p>
        </p:txBody>
      </p:sp>
      <p:sp>
        <p:nvSpPr>
          <p:cNvPr id="3" name="מציין מיקום תמונה 2"/>
          <p:cNvSpPr>
            <a:spLocks noGrp="1"/>
          </p:cNvSpPr>
          <p:nvPr>
            <p:ph type="pic" idx="1"/>
          </p:nvPr>
        </p:nvSpPr>
        <p:spPr>
          <a:xfrm>
            <a:off x="4876800" y="-159"/>
            <a:ext cx="7315200" cy="6858000"/>
          </a:xfrm>
        </p:spPr>
        <p:txBody>
          <a:bodyPr tIns="457200">
            <a:normAutofit/>
          </a:bodyPr>
          <a:lstStyle>
            <a:lvl1pPr marL="0" indent="0" algn="r" latinLnBrk="0">
              <a:buNone/>
              <a:defRPr lang="he-IL" sz="2000"/>
            </a:lvl1pPr>
            <a:lvl2pPr marL="457200" indent="0" algn="r" latinLnBrk="0">
              <a:buNone/>
              <a:defRPr lang="he-IL" sz="2800"/>
            </a:lvl2pPr>
            <a:lvl3pPr marL="914400" indent="0" algn="r" latinLnBrk="0">
              <a:buNone/>
              <a:defRPr lang="he-IL" sz="2400"/>
            </a:lvl3pPr>
            <a:lvl4pPr marL="1371600" indent="0" algn="r" latinLnBrk="0">
              <a:buNone/>
              <a:defRPr lang="he-IL" sz="2000"/>
            </a:lvl4pPr>
            <a:lvl5pPr marL="1828800" indent="0" algn="r" latinLnBrk="0">
              <a:buNone/>
              <a:defRPr lang="he-IL" sz="2000"/>
            </a:lvl5pPr>
            <a:lvl6pPr marL="2286000" indent="0" algn="r" latinLnBrk="0">
              <a:buNone/>
              <a:defRPr lang="he-IL" sz="2000"/>
            </a:lvl6pPr>
            <a:lvl7pPr marL="2743200" indent="0" algn="r" latinLnBrk="0">
              <a:buNone/>
              <a:defRPr lang="he-IL" sz="2000"/>
            </a:lvl7pPr>
            <a:lvl8pPr marL="3200400" indent="0" algn="r" latinLnBrk="0">
              <a:buNone/>
              <a:defRPr lang="he-IL" sz="2000"/>
            </a:lvl8pPr>
            <a:lvl9pPr marL="3657600" indent="0" algn="r" latinLnBrk="0">
              <a:buNone/>
              <a:defRPr lang="he-IL" sz="2000"/>
            </a:lvl9pPr>
          </a:lstStyle>
          <a:p>
            <a:pPr algn="r" rtl="1"/>
            <a:r>
              <a:rPr lang="he-IL"/>
              <a:t>לחץ על הסמל כדי להוסיף תמונה</a:t>
            </a:r>
          </a:p>
        </p:txBody>
      </p:sp>
      <p:cxnSp>
        <p:nvCxnSpPr>
          <p:cNvPr id="59" name="מחבר ישר 58"/>
          <p:cNvCxnSpPr/>
          <p:nvPr/>
        </p:nvCxnSpPr>
        <p:spPr>
          <a:xfrm>
            <a:off x="644122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593" y="576072"/>
            <a:ext cx="3657600" cy="2194560"/>
          </a:xfrm>
        </p:spPr>
        <p:txBody>
          <a:bodyPr anchor="b">
            <a:normAutofit/>
          </a:bodyPr>
          <a:lstStyle>
            <a:lvl1pPr algn="r" latinLnBrk="0">
              <a:defRPr lang="he-IL" sz="2600">
                <a:solidFill>
                  <a:schemeClr val="bg1"/>
                </a:solidFill>
              </a:defRPr>
            </a:lvl1pPr>
          </a:lstStyle>
          <a:p>
            <a:pPr algn="r" rtl="1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593" y="2999232"/>
            <a:ext cx="3657600" cy="2286000"/>
          </a:xfrm>
        </p:spPr>
        <p:txBody>
          <a:bodyPr/>
          <a:lstStyle>
            <a:lvl1pPr marL="0" indent="0" algn="r" latinLnBrk="0">
              <a:spcBef>
                <a:spcPts val="1200"/>
              </a:spcBef>
              <a:buNone/>
              <a:defRPr lang="he-IL" sz="1600">
                <a:solidFill>
                  <a:schemeClr val="bg1"/>
                </a:solidFill>
              </a:defRPr>
            </a:lvl1pPr>
            <a:lvl2pPr marL="457200" indent="0" algn="r" latinLnBrk="0">
              <a:buNone/>
              <a:defRPr lang="he-IL" sz="1400"/>
            </a:lvl2pPr>
            <a:lvl3pPr marL="914400" indent="0" algn="r" latinLnBrk="0">
              <a:buNone/>
              <a:defRPr lang="he-IL" sz="1200"/>
            </a:lvl3pPr>
            <a:lvl4pPr marL="1371600" indent="0" algn="r" latinLnBrk="0">
              <a:buNone/>
              <a:defRPr lang="he-IL" sz="1000"/>
            </a:lvl4pPr>
            <a:lvl5pPr marL="1828800" indent="0" algn="r" latinLnBrk="0">
              <a:buNone/>
              <a:defRPr lang="he-IL" sz="1000"/>
            </a:lvl5pPr>
            <a:lvl6pPr marL="2286000" indent="0" algn="r" latinLnBrk="0">
              <a:buNone/>
              <a:defRPr lang="he-IL" sz="1000"/>
            </a:lvl6pPr>
            <a:lvl7pPr marL="2743200" indent="0" algn="r" latinLnBrk="0">
              <a:buNone/>
              <a:defRPr lang="he-IL" sz="1000"/>
            </a:lvl7pPr>
            <a:lvl8pPr marL="3200400" indent="0" algn="r" latinLnBrk="0">
              <a:buNone/>
              <a:defRPr lang="he-IL" sz="1000"/>
            </a:lvl8pPr>
            <a:lvl9pPr marL="3657600" indent="0" algn="r" latinLnBrk="0">
              <a:buNone/>
              <a:defRPr lang="he-IL" sz="1000"/>
            </a:lvl9pPr>
          </a:lstStyle>
          <a:p>
            <a:pPr lvl="0" algn="r" rtl="1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קבוצה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מחבר ישר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מחבר ישר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מחבר ישר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מחבר ישר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מחבר ישר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מחבר ישר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מחבר ישר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קבוצה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מחבר ישר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מחבר ישר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מחבר ישר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מחבר ישר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מחבר ישר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קבוצה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מחבר ישר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מחבר ישר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מחבר ישר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מחבר ישר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מחבר ישר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מחבר ישר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מחבר ישר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מחבר ישר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מחבר ישר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מחבר ישר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קבוצה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מחבר ישר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מחבר ישר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מחבר ישר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מחבר ישר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מחבר ישר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קבוצה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מחבר ישר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מחבר ישר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מחבר ישר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מחבר ישר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מחבר ישר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מחבר ישר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מחבר ישר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מחבר ישר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מחבר ישר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מחבר ישר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מציין מיקום כותרת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algn="r" rtl="1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2"/>
          </p:nvPr>
        </p:nvSpPr>
        <p:spPr>
          <a:xfrm>
            <a:off x="192569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latinLnBrk="0">
              <a:defRPr lang="he-IL" sz="8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fld id="{B51B2453-8663-4C69-AF73-9FD7B1DEC5D0}" type="datetime1">
              <a:rPr lang="he-IL" smtClean="0"/>
              <a:pPr rtl="1"/>
              <a:t>ח'/אייר/תשפ"ד</a:t>
            </a:fld>
            <a:endParaRPr lang="he-IL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3"/>
          </p:nvPr>
        </p:nvSpPr>
        <p:spPr>
          <a:xfrm>
            <a:off x="5446729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latinLnBrk="0">
              <a:defRPr lang="he-IL" sz="8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17308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latinLnBrk="0">
              <a:defRPr lang="he-IL" sz="8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31375A4-56A4-47D6-9801-1991572033F7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148" name="מחבר ישר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lang="he-IL" sz="3200" b="1" kern="120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he-IL"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he-IL"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685800" indent="-179388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he-IL"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9144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he-IL"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143000" indent="-17938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he-IL"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371600" indent="-182880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he-IL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he-IL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he-IL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he-IL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425436"/>
          </a:xfrm>
        </p:spPr>
        <p:txBody>
          <a:bodyPr>
            <a:norm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Student 1: Shorok </a:t>
            </a:r>
            <a:r>
              <a:rPr lang="en-US" sz="2400" b="1" kern="100" dirty="0" err="1">
                <a:solidFill>
                  <a:schemeClr val="tx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Heib</a:t>
            </a:r>
            <a:r>
              <a:rPr lang="en-US" sz="2400" b="1" kern="100" dirty="0">
                <a:solidFill>
                  <a:schemeClr val="tx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    </a:t>
            </a:r>
            <a:r>
              <a:rPr lang="en-US" sz="24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</a:t>
            </a:r>
            <a:r>
              <a:rPr lang="en-US" sz="2400" b="1" kern="100" dirty="0">
                <a:solidFill>
                  <a:schemeClr val="tx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Student 2: Emad Suliman  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ID: 315959429                                                                ID: 322386558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98F14DB-C73A-70CB-663C-54948F443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859" y="679434"/>
            <a:ext cx="5713730" cy="1271905"/>
          </a:xfrm>
          <a:prstGeom prst="rect">
            <a:avLst/>
          </a:prstGeom>
          <a:noFill/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DA5DF96-50E0-C01A-F505-C7DFDC0B2C6E}"/>
              </a:ext>
            </a:extLst>
          </p:cNvPr>
          <p:cNvSpPr txBox="1"/>
          <p:nvPr/>
        </p:nvSpPr>
        <p:spPr>
          <a:xfrm>
            <a:off x="3041754" y="2448266"/>
            <a:ext cx="6108492" cy="1107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ORT </a:t>
            </a:r>
            <a:r>
              <a:rPr lang="en-US" sz="2800" kern="1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Braude</a:t>
            </a:r>
            <a:r>
              <a:rPr lang="en-US" sz="2800" kern="1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College</a:t>
            </a:r>
          </a:p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Capstone Project Phase A – 61998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AE5E66F-F26D-19F8-B453-2540510FE91B}"/>
              </a:ext>
            </a:extLst>
          </p:cNvPr>
          <p:cNvSpPr txBox="1"/>
          <p:nvPr/>
        </p:nvSpPr>
        <p:spPr>
          <a:xfrm>
            <a:off x="3041754" y="3681449"/>
            <a:ext cx="6108492" cy="11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3200" b="1" kern="1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Taxi station management system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Advisor: Zeev </a:t>
            </a:r>
            <a:r>
              <a:rPr lang="en-US" sz="2800" kern="1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Barzily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32794E-69A6-3B92-1293-E9DA3532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57" y="467696"/>
            <a:ext cx="3091543" cy="73245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Challenges</a:t>
            </a:r>
            <a:r>
              <a:rPr lang="en-US" sz="4000" b="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​</a:t>
            </a:r>
            <a:endParaRPr lang="he-IL" sz="5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E07A4F-5771-C12F-D6CB-AFD077C1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029" y="1436914"/>
            <a:ext cx="9303658" cy="435428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000" dirty="0">
                <a:latin typeface="David" panose="020E0502060401010101" pitchFamily="34" charset="-79"/>
                <a:cs typeface="David" panose="020E0502060401010101" pitchFamily="34" charset="-79"/>
              </a:rPr>
              <a:t> The project phase was intriguing and captivating,     generating a strong foundation for system development.​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000" dirty="0">
                <a:latin typeface="David" panose="020E0502060401010101" pitchFamily="34" charset="-79"/>
                <a:cs typeface="David" panose="020E0502060401010101" pitchFamily="34" charset="-79"/>
              </a:rPr>
              <a:t> Fostered creativity and critical thinking by overcoming initial challenges.​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000" dirty="0">
                <a:latin typeface="David" panose="020E0502060401010101" pitchFamily="34" charset="-79"/>
                <a:cs typeface="David" panose="020E0502060401010101" pitchFamily="34" charset="-79"/>
              </a:rPr>
              <a:t> Time managing even if we have many tasks to do at the same time.​</a:t>
            </a:r>
          </a:p>
          <a:p>
            <a:pPr algn="l" rtl="0"/>
            <a:endParaRPr lang="en-US" dirty="0"/>
          </a:p>
        </p:txBody>
      </p:sp>
      <p:pic>
        <p:nvPicPr>
          <p:cNvPr id="3074" name="Picture 2" descr="Challenges - Free business and finance icons">
            <a:extLst>
              <a:ext uri="{FF2B5EF4-FFF2-40B4-BE49-F238E27FC236}">
                <a16:creationId xmlns:a16="http://schemas.microsoft.com/office/drawing/2014/main" id="{E286585F-A020-E8D6-1146-99EB57BFC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62" y="52871"/>
            <a:ext cx="1562101" cy="15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67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9223F3-6D06-18B3-AF82-6F6F994C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Benefits and Insights​</a:t>
            </a:r>
            <a:endParaRPr lang="he-IL" sz="40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105" name="Content Placeholder 3">
            <a:extLst>
              <a:ext uri="{FF2B5EF4-FFF2-40B4-BE49-F238E27FC236}">
                <a16:creationId xmlns:a16="http://schemas.microsoft.com/office/drawing/2014/main" id="{F3FA203D-E356-4472-87E6-87464758E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1172" y="2520870"/>
            <a:ext cx="9601200" cy="3672114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Difficulty in generating a unique and brilliant idea due to the existence of similar systems in the market.​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Underestimating the complexity of developing a user-friendly system suitable for diverse users.​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Organizational difficulties arising from varying course schedules and study hours.​</a:t>
            </a:r>
          </a:p>
        </p:txBody>
      </p:sp>
      <p:pic>
        <p:nvPicPr>
          <p:cNvPr id="4098" name="Picture 2" descr="Deep Learning Icon Isolated on White Background Stock Vector - Illustration  of concept, insight: 133861833">
            <a:extLst>
              <a:ext uri="{FF2B5EF4-FFF2-40B4-BE49-F238E27FC236}">
                <a16:creationId xmlns:a16="http://schemas.microsoft.com/office/drawing/2014/main" id="{D4D9F722-717B-2088-D38F-83DB8C823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43" y="171530"/>
            <a:ext cx="2140858" cy="214085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89512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7114086-0519-2776-504B-BBA3F3157F6E}"/>
              </a:ext>
            </a:extLst>
          </p:cNvPr>
          <p:cNvSpPr txBox="1"/>
          <p:nvPr/>
        </p:nvSpPr>
        <p:spPr>
          <a:xfrm>
            <a:off x="3272971" y="4038990"/>
            <a:ext cx="611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David" panose="020E0502060401010101" pitchFamily="34" charset="-79"/>
                <a:cs typeface="David" panose="020E0502060401010101" pitchFamily="34" charset="-79"/>
              </a:rPr>
              <a:t>Thank you </a:t>
            </a:r>
            <a:endParaRPr lang="he-IL" sz="44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3" name="גרפיקה 12">
            <a:extLst>
              <a:ext uri="{FF2B5EF4-FFF2-40B4-BE49-F238E27FC236}">
                <a16:creationId xmlns:a16="http://schemas.microsoft.com/office/drawing/2014/main" id="{5F6C15B2-A9CC-A500-FC37-531354636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2047" y="1001060"/>
            <a:ext cx="3422650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9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D1A7A8-1CD4-7FC8-7163-AF2CFE51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pPr algn="ctr"/>
            <a:r>
              <a:rPr lang="en-US" sz="36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Concise description</a:t>
            </a:r>
            <a:endParaRPr lang="he-IL" sz="36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7B2961-7F54-251A-A51C-862D19F3F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1600" y="2010228"/>
            <a:ext cx="9173028" cy="381000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This project focuses on developing an efficient and organized management system for taxi stations to address current inefficiencies in day-to-day operations, including coordination between staff, booking management, driver and vehicle oversight, and performance monitoring.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050" name="Picture 2" descr="Summary Icon Images – Browse 17,610 Stock Photos, Vectors, and Video |  Adobe Stock">
            <a:extLst>
              <a:ext uri="{FF2B5EF4-FFF2-40B4-BE49-F238E27FC236}">
                <a16:creationId xmlns:a16="http://schemas.microsoft.com/office/drawing/2014/main" id="{147BAC6C-40E5-4C79-65CB-CA6C5DA9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35" y="332695"/>
            <a:ext cx="2299665" cy="20476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905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EB9549-21CE-4E2B-A7D7-605BBE43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7" y="1196797"/>
            <a:ext cx="7964714" cy="114238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Motivation</a:t>
            </a:r>
            <a:endParaRPr lang="he-IL" sz="36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9A0F8A-A2B2-4FFA-4B74-06540274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143" y="2544149"/>
            <a:ext cx="9601200" cy="233265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The project aims to improve taxi service efficiency by offering a customized solution for management teams, optimizing operations, enhancing customer satisfaction, and meeting urban transportation demands.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AutoShape 6" descr="Lightbulb">
            <a:extLst>
              <a:ext uri="{FF2B5EF4-FFF2-40B4-BE49-F238E27FC236}">
                <a16:creationId xmlns:a16="http://schemas.microsoft.com/office/drawing/2014/main" id="{9B6D587F-8C51-242C-83DF-C6CFAEAB89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" name="גרפיקה 9">
            <a:extLst>
              <a:ext uri="{FF2B5EF4-FFF2-40B4-BE49-F238E27FC236}">
                <a16:creationId xmlns:a16="http://schemas.microsoft.com/office/drawing/2014/main" id="{C8777C6A-6D2A-2A9A-DBE2-C18D9DFF3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885" y="171840"/>
            <a:ext cx="2231572" cy="22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1432C6-F708-664D-B0F6-A5EBB18E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95607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Our Solution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4233E6-2123-5E22-1552-2142CC7A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The solution is the Taxi Station Management System, with secretaries handling bookings and dispatch, and managers overseeing performance and making strategic decisions based on reports and analytics.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2141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2A285A-8C28-E278-18B4-E0C41293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715" y="355033"/>
            <a:ext cx="9601200" cy="69782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various tools</a:t>
            </a:r>
            <a:endParaRPr lang="he-IL" sz="5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82BFB3-0C17-DE1F-6465-D2E420015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52854"/>
            <a:ext cx="9601200" cy="5101204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1. Trip Management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2. Driver Management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3. Vehicle Management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4. Scheduling and Shift Adjustments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5. Payments and Invoices Management</a:t>
            </a:r>
            <a:endParaRPr lang="en-US" sz="2800" dirty="0">
              <a:highlight>
                <a:srgbClr val="FFFFFF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6. Information and Identification Systems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095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CF8D24-D406-D4EA-415E-4DA9EC9B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715" y="435428"/>
            <a:ext cx="9601200" cy="73183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Unique Features</a:t>
            </a:r>
            <a:endParaRPr lang="he-IL" sz="36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F277B0-4852-B7EA-3D39-D9D0F53FD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93372"/>
            <a:ext cx="9601200" cy="4717142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1. User Roles: • Manager • Secretary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2. Booking and Dispatch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3. Vehicle Management</a:t>
            </a:r>
            <a:b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4. Customer Management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5. Security and Authentication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 algn="l">
              <a:buNone/>
            </a:pP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3288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1A0145-D36B-71E1-28CD-2F0E218C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 Case </a:t>
            </a:r>
            <a:br>
              <a:rPr lang="en-US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Diagram</a:t>
            </a:r>
            <a:endParaRPr lang="he-IL" sz="36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2C73B557-CA99-2512-6F3C-8967726E1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21"/>
          <a:stretch/>
        </p:blipFill>
        <p:spPr bwMode="auto">
          <a:xfrm>
            <a:off x="4107305" y="122419"/>
            <a:ext cx="6789296" cy="65949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888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3C457C-0C90-EC9C-7B4F-7145B98D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3" y="503853"/>
            <a:ext cx="9727367" cy="172968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  <a:br>
              <a:rPr lang="en-US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Diagram</a:t>
            </a:r>
            <a:endParaRPr lang="he-IL" sz="36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מציין מיקום תוכן 3" descr="תמונה שמכילה טקסט, תרשים, תוכנית, מקביל&#10;&#10;התיאור נוצר באופן אוטומטי">
            <a:extLst>
              <a:ext uri="{FF2B5EF4-FFF2-40B4-BE49-F238E27FC236}">
                <a16:creationId xmlns:a16="http://schemas.microsoft.com/office/drawing/2014/main" id="{7746E667-2BB5-E5DC-F2CF-50824F98B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67" y="0"/>
            <a:ext cx="8650236" cy="6528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99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2A6BFC-6C79-EB15-863F-162C8638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72" y="308981"/>
            <a:ext cx="9601200" cy="114238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Activity Diagram</a:t>
            </a:r>
            <a:endParaRPr lang="he-IL" sz="36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3B87025A-0891-A707-4872-38825FD32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3" y="1646238"/>
            <a:ext cx="9797182" cy="4144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רשת יהלום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מצגת רשת יהלומים עסקית (מסך רחב)</Template>
  <TotalTime>0</TotalTime>
  <Words>318</Words>
  <Application>Microsoft Office PowerPoint</Application>
  <PresentationFormat>מסך רחב</PresentationFormat>
  <Paragraphs>38</Paragraphs>
  <Slides>12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Arial</vt:lpstr>
      <vt:lpstr>Calibri</vt:lpstr>
      <vt:lpstr>David</vt:lpstr>
      <vt:lpstr>Tahoma</vt:lpstr>
      <vt:lpstr>Wingdings</vt:lpstr>
      <vt:lpstr>רשת יהלום 16x9</vt:lpstr>
      <vt:lpstr>מצגת של PowerPoint‏</vt:lpstr>
      <vt:lpstr>Concise description</vt:lpstr>
      <vt:lpstr>Motivation</vt:lpstr>
      <vt:lpstr>Our Solution</vt:lpstr>
      <vt:lpstr>various tools</vt:lpstr>
      <vt:lpstr> Unique Features</vt:lpstr>
      <vt:lpstr>Use Case  Diagram</vt:lpstr>
      <vt:lpstr>Class  Diagram</vt:lpstr>
      <vt:lpstr>Activity Diagram</vt:lpstr>
      <vt:lpstr>Challenges​</vt:lpstr>
      <vt:lpstr>Benefits and Insights​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2024-04-22T19:22:46Z</dcterms:created>
  <dcterms:modified xsi:type="dcterms:W3CDTF">2024-05-16T15:22:16Z</dcterms:modified>
</cp:coreProperties>
</file>