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60" r:id="rId2"/>
    <p:sldId id="262" r:id="rId3"/>
    <p:sldId id="261" r:id="rId4"/>
    <p:sldId id="263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A996"/>
    <a:srgbClr val="FBDDF7"/>
    <a:srgbClr val="E5F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75427-BD13-4820-93AD-F7261F479B2A}" type="datetimeFigureOut">
              <a:rPr lang="es-ES" smtClean="0"/>
              <a:t>18/07/2020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D7C0C-231F-46A0-81FE-C67954EF49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64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D7C0C-231F-46A0-81FE-C67954EF496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400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BCA2-6EAB-4397-B922-47C2B7338C56}" type="datetimeFigureOut">
              <a:rPr lang="es-ES" smtClean="0"/>
              <a:t>18/07/2020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E5CA-0D3A-4F80-9774-32248F7081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40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BCA2-6EAB-4397-B922-47C2B7338C56}" type="datetimeFigureOut">
              <a:rPr lang="es-ES" smtClean="0"/>
              <a:t>18/07/2020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E5CA-0D3A-4F80-9774-32248F7081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193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BCA2-6EAB-4397-B922-47C2B7338C56}" type="datetimeFigureOut">
              <a:rPr lang="es-ES" smtClean="0"/>
              <a:t>18/07/2020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E5CA-0D3A-4F80-9774-32248F7081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45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BCA2-6EAB-4397-B922-47C2B7338C56}" type="datetimeFigureOut">
              <a:rPr lang="es-ES" smtClean="0"/>
              <a:t>18/07/2020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E5CA-0D3A-4F80-9774-32248F7081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04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BCA2-6EAB-4397-B922-47C2B7338C56}" type="datetimeFigureOut">
              <a:rPr lang="es-ES" smtClean="0"/>
              <a:t>18/07/2020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E5CA-0D3A-4F80-9774-32248F7081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319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BCA2-6EAB-4397-B922-47C2B7338C56}" type="datetimeFigureOut">
              <a:rPr lang="es-ES" smtClean="0"/>
              <a:t>18/07/2020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E5CA-0D3A-4F80-9774-32248F7081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449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BCA2-6EAB-4397-B922-47C2B7338C56}" type="datetimeFigureOut">
              <a:rPr lang="es-ES" smtClean="0"/>
              <a:t>18/07/2020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E5CA-0D3A-4F80-9774-32248F7081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479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BCA2-6EAB-4397-B922-47C2B7338C56}" type="datetimeFigureOut">
              <a:rPr lang="es-ES" smtClean="0"/>
              <a:t>18/07/2020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E5CA-0D3A-4F80-9774-32248F7081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49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BCA2-6EAB-4397-B922-47C2B7338C56}" type="datetimeFigureOut">
              <a:rPr lang="es-ES" smtClean="0"/>
              <a:t>18/07/2020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E5CA-0D3A-4F80-9774-32248F7081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18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BCA2-6EAB-4397-B922-47C2B7338C56}" type="datetimeFigureOut">
              <a:rPr lang="es-ES" smtClean="0"/>
              <a:t>18/07/2020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E5CA-0D3A-4F80-9774-32248F7081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43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BCA2-6EAB-4397-B922-47C2B7338C56}" type="datetimeFigureOut">
              <a:rPr lang="es-ES" smtClean="0"/>
              <a:t>18/07/2020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E5CA-0D3A-4F80-9774-32248F7081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122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2BCA2-6EAB-4397-B922-47C2B7338C56}" type="datetimeFigureOut">
              <a:rPr lang="es-ES" smtClean="0"/>
              <a:t>18/07/2020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E5CA-0D3A-4F80-9774-32248F7081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57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8.jpe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217386" y="116632"/>
            <a:ext cx="5472608" cy="6624736"/>
          </a:xfrm>
          <a:prstGeom prst="roundRect">
            <a:avLst>
              <a:gd name="adj" fmla="val 6269"/>
            </a:avLst>
          </a:prstGeom>
          <a:ln>
            <a:solidFill>
              <a:srgbClr val="35A99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2627784" y="126876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1 – DATOS  PERSONALES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2627784" y="1807656"/>
            <a:ext cx="172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Nombres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2720341" y="2176988"/>
            <a:ext cx="17761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PE" b="1" dirty="0" smtClean="0"/>
          </a:p>
        </p:txBody>
      </p:sp>
      <p:sp>
        <p:nvSpPr>
          <p:cNvPr id="28" name="27 CuadroTexto"/>
          <p:cNvSpPr txBox="1"/>
          <p:nvPr/>
        </p:nvSpPr>
        <p:spPr>
          <a:xfrm>
            <a:off x="2671013" y="2564904"/>
            <a:ext cx="39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Correo electrónico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2701326" y="2934236"/>
            <a:ext cx="43372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bg1">
                    <a:lumMod val="50000"/>
                  </a:schemeClr>
                </a:solidFill>
              </a:rPr>
              <a:t>nombre@correo.com</a:t>
            </a:r>
            <a:endParaRPr lang="es-PE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2690027" y="3284984"/>
            <a:ext cx="396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Celular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2720340" y="3654316"/>
            <a:ext cx="42713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PE" b="1" dirty="0" smtClean="0"/>
          </a:p>
        </p:txBody>
      </p:sp>
      <p:sp>
        <p:nvSpPr>
          <p:cNvPr id="34" name="33 Rectángulo redondeado"/>
          <p:cNvSpPr/>
          <p:nvPr/>
        </p:nvSpPr>
        <p:spPr>
          <a:xfrm>
            <a:off x="5385674" y="4581128"/>
            <a:ext cx="2019672" cy="697120"/>
          </a:xfrm>
          <a:prstGeom prst="roundRect">
            <a:avLst/>
          </a:prstGeom>
          <a:solidFill>
            <a:srgbClr val="35A9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PRÓXIMO PASO</a:t>
            </a:r>
            <a:endParaRPr lang="es-ES" dirty="0"/>
          </a:p>
        </p:txBody>
      </p:sp>
      <p:sp>
        <p:nvSpPr>
          <p:cNvPr id="35" name="34 CuadroTexto"/>
          <p:cNvSpPr txBox="1"/>
          <p:nvPr/>
        </p:nvSpPr>
        <p:spPr>
          <a:xfrm>
            <a:off x="4374242" y="268368"/>
            <a:ext cx="173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SafeDELIVERY</a:t>
            </a:r>
            <a:endParaRPr lang="es-ES" b="1" dirty="0"/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8" r="9902" b="14227"/>
          <a:stretch/>
        </p:blipFill>
        <p:spPr>
          <a:xfrm>
            <a:off x="-1044624" y="1193763"/>
            <a:ext cx="580006" cy="636910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6672" y="2439030"/>
            <a:ext cx="1176181" cy="1176181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4624"/>
            <a:ext cx="727184" cy="727184"/>
          </a:xfrm>
          <a:prstGeom prst="rect">
            <a:avLst/>
          </a:prstGeom>
        </p:spPr>
      </p:pic>
      <p:sp>
        <p:nvSpPr>
          <p:cNvPr id="36" name="35 CuadroTexto"/>
          <p:cNvSpPr txBox="1"/>
          <p:nvPr/>
        </p:nvSpPr>
        <p:spPr>
          <a:xfrm>
            <a:off x="5076056" y="2176988"/>
            <a:ext cx="19881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PE" b="1" dirty="0" smtClean="0"/>
          </a:p>
        </p:txBody>
      </p:sp>
      <p:sp>
        <p:nvSpPr>
          <p:cNvPr id="37" name="36 CuadroTexto"/>
          <p:cNvSpPr txBox="1"/>
          <p:nvPr/>
        </p:nvSpPr>
        <p:spPr>
          <a:xfrm>
            <a:off x="4971063" y="1804902"/>
            <a:ext cx="212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Apellidos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537" y="140382"/>
            <a:ext cx="540000" cy="540000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3"/>
          <a:stretch/>
        </p:blipFill>
        <p:spPr>
          <a:xfrm flipH="1">
            <a:off x="6598928" y="170523"/>
            <a:ext cx="540000" cy="449155"/>
          </a:xfrm>
          <a:prstGeom prst="rect">
            <a:avLst/>
          </a:prstGeom>
        </p:spPr>
      </p:pic>
      <p:sp>
        <p:nvSpPr>
          <p:cNvPr id="5" name="4 Rectángulo redondeado"/>
          <p:cNvSpPr/>
          <p:nvPr/>
        </p:nvSpPr>
        <p:spPr>
          <a:xfrm>
            <a:off x="2720341" y="771808"/>
            <a:ext cx="4371939" cy="421955"/>
          </a:xfrm>
          <a:prstGeom prst="roundRect">
            <a:avLst/>
          </a:prstGeom>
          <a:ln>
            <a:solidFill>
              <a:srgbClr val="35A99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 redondeado"/>
          <p:cNvSpPr/>
          <p:nvPr/>
        </p:nvSpPr>
        <p:spPr>
          <a:xfrm>
            <a:off x="6542860" y="771806"/>
            <a:ext cx="540060" cy="421955"/>
          </a:xfrm>
          <a:prstGeom prst="roundRect">
            <a:avLst/>
          </a:prstGeom>
          <a:solidFill>
            <a:srgbClr val="35A996"/>
          </a:solidFill>
          <a:ln>
            <a:solidFill>
              <a:srgbClr val="35A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94"/>
          <a:stretch/>
        </p:blipFill>
        <p:spPr>
          <a:xfrm>
            <a:off x="6631658" y="828333"/>
            <a:ext cx="360000" cy="308903"/>
          </a:xfrm>
          <a:prstGeom prst="rect">
            <a:avLst/>
          </a:prstGeom>
        </p:spPr>
      </p:pic>
      <p:sp>
        <p:nvSpPr>
          <p:cNvPr id="25" name="24 CuadroTexto"/>
          <p:cNvSpPr txBox="1"/>
          <p:nvPr/>
        </p:nvSpPr>
        <p:spPr>
          <a:xfrm>
            <a:off x="2339752" y="5312635"/>
            <a:ext cx="1731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err="1" smtClean="0"/>
              <a:t>SafeDELIVERY</a:t>
            </a:r>
            <a:endParaRPr lang="es-ES" sz="20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2372665" y="5600256"/>
            <a:ext cx="3351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400" dirty="0" smtClean="0">
                <a:latin typeface="Arial Narrow" panose="020B0606020202030204" pitchFamily="34" charset="0"/>
              </a:rPr>
              <a:t>Somos un grupo de emprendedores dedicados al cuidado de la  higiene y protección.</a:t>
            </a:r>
          </a:p>
          <a:p>
            <a:pPr algn="just"/>
            <a:r>
              <a:rPr lang="es-PE" sz="1400" dirty="0" smtClean="0">
                <a:latin typeface="Arial Narrow" panose="020B0606020202030204" pitchFamily="34" charset="0"/>
              </a:rPr>
              <a:t>Envíos a todo el Perú.  </a:t>
            </a:r>
            <a:endParaRPr lang="es-ES" sz="1400" dirty="0">
              <a:latin typeface="Arial Narrow" panose="020B0606020202030204" pitchFamily="34" charset="0"/>
            </a:endParaRPr>
          </a:p>
        </p:txBody>
      </p:sp>
      <p:cxnSp>
        <p:nvCxnSpPr>
          <p:cNvPr id="12" name="11 Conector recto"/>
          <p:cNvCxnSpPr/>
          <p:nvPr/>
        </p:nvCxnSpPr>
        <p:spPr>
          <a:xfrm>
            <a:off x="2217386" y="5373216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16 Imagen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00"/>
          <a:stretch/>
        </p:blipFill>
        <p:spPr>
          <a:xfrm>
            <a:off x="2295816" y="280009"/>
            <a:ext cx="360000" cy="299881"/>
          </a:xfrm>
          <a:prstGeom prst="rect">
            <a:avLst/>
          </a:prstGeom>
        </p:spPr>
      </p:pic>
      <p:sp>
        <p:nvSpPr>
          <p:cNvPr id="18" name="17 Rectángulo"/>
          <p:cNvSpPr/>
          <p:nvPr/>
        </p:nvSpPr>
        <p:spPr>
          <a:xfrm>
            <a:off x="4173987" y="6372035"/>
            <a:ext cx="32783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© 2020 </a:t>
            </a:r>
            <a:r>
              <a:rPr lang="en-US" sz="1400" dirty="0" err="1" smtClean="0"/>
              <a:t>SafeDELIVERY</a:t>
            </a:r>
            <a:r>
              <a:rPr lang="en-US" sz="1400" dirty="0" smtClean="0"/>
              <a:t>. </a:t>
            </a:r>
            <a:r>
              <a:rPr lang="en-US" sz="1400" dirty="0"/>
              <a:t>All Rights Reserved.</a:t>
            </a:r>
            <a:endParaRPr lang="es-ES" sz="1400" dirty="0"/>
          </a:p>
        </p:txBody>
      </p:sp>
      <p:pic>
        <p:nvPicPr>
          <p:cNvPr id="19" name="18 Imagen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" t="52293" r="7585" b="29267"/>
          <a:stretch/>
        </p:blipFill>
        <p:spPr>
          <a:xfrm>
            <a:off x="2555936" y="6381328"/>
            <a:ext cx="1440000" cy="310922"/>
          </a:xfrm>
          <a:prstGeom prst="rect">
            <a:avLst/>
          </a:prstGeom>
        </p:spPr>
      </p:pic>
      <p:sp>
        <p:nvSpPr>
          <p:cNvPr id="38" name="37 CuadroTexto"/>
          <p:cNvSpPr txBox="1"/>
          <p:nvPr/>
        </p:nvSpPr>
        <p:spPr>
          <a:xfrm>
            <a:off x="5897710" y="5301208"/>
            <a:ext cx="173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Contáctanos</a:t>
            </a:r>
            <a:endParaRPr lang="es-ES" b="1" dirty="0"/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" b="14624"/>
          <a:stretch/>
        </p:blipFill>
        <p:spPr>
          <a:xfrm>
            <a:off x="5734167" y="5600256"/>
            <a:ext cx="288000" cy="244011"/>
          </a:xfrm>
          <a:prstGeom prst="rect">
            <a:avLst/>
          </a:prstGeom>
        </p:spPr>
      </p:pic>
      <p:pic>
        <p:nvPicPr>
          <p:cNvPr id="21" name="20 Imagen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54"/>
          <a:stretch/>
        </p:blipFill>
        <p:spPr>
          <a:xfrm>
            <a:off x="5724128" y="5877271"/>
            <a:ext cx="288000" cy="250691"/>
          </a:xfrm>
          <a:prstGeom prst="rect">
            <a:avLst/>
          </a:prstGeom>
        </p:spPr>
      </p:pic>
      <p:pic>
        <p:nvPicPr>
          <p:cNvPr id="23" name="22 Imagen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1" b="28118"/>
          <a:stretch/>
        </p:blipFill>
        <p:spPr>
          <a:xfrm>
            <a:off x="5724128" y="6153066"/>
            <a:ext cx="288000" cy="165749"/>
          </a:xfrm>
          <a:prstGeom prst="rect">
            <a:avLst/>
          </a:prstGeom>
        </p:spPr>
      </p:pic>
      <p:sp>
        <p:nvSpPr>
          <p:cNvPr id="39" name="38 CuadroTexto"/>
          <p:cNvSpPr txBox="1"/>
          <p:nvPr/>
        </p:nvSpPr>
        <p:spPr>
          <a:xfrm>
            <a:off x="5920625" y="5630214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400" dirty="0" smtClean="0">
                <a:latin typeface="Arial Narrow" panose="020B0606020202030204" pitchFamily="34" charset="0"/>
              </a:rPr>
              <a:t>Tienda virtual</a:t>
            </a:r>
          </a:p>
          <a:p>
            <a:pPr algn="just"/>
            <a:r>
              <a:rPr lang="es-PE" sz="1400" dirty="0" smtClean="0">
                <a:latin typeface="Arial Narrow" panose="020B0606020202030204" pitchFamily="34" charset="0"/>
              </a:rPr>
              <a:t>+51 999999999</a:t>
            </a:r>
          </a:p>
          <a:p>
            <a:pPr algn="just"/>
            <a:r>
              <a:rPr lang="es-PE" sz="1400" dirty="0" smtClean="0">
                <a:latin typeface="Arial Narrow" panose="020B0606020202030204" pitchFamily="34" charset="0"/>
              </a:rPr>
              <a:t>safedelivery@gmail.com</a:t>
            </a:r>
            <a:endParaRPr lang="es-ES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61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 Imagen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8" r="9902" b="14227"/>
          <a:stretch/>
        </p:blipFill>
        <p:spPr>
          <a:xfrm>
            <a:off x="-1044624" y="1193763"/>
            <a:ext cx="580006" cy="636910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6672" y="2439030"/>
            <a:ext cx="1176181" cy="1176181"/>
          </a:xfrm>
          <a:prstGeom prst="rect">
            <a:avLst/>
          </a:prstGeom>
        </p:spPr>
      </p:pic>
      <p:sp>
        <p:nvSpPr>
          <p:cNvPr id="23" name="22 Rectángulo redondeado"/>
          <p:cNvSpPr/>
          <p:nvPr/>
        </p:nvSpPr>
        <p:spPr>
          <a:xfrm>
            <a:off x="2217386" y="116632"/>
            <a:ext cx="5472608" cy="6624736"/>
          </a:xfrm>
          <a:prstGeom prst="roundRect">
            <a:avLst>
              <a:gd name="adj" fmla="val 6269"/>
            </a:avLst>
          </a:prstGeom>
          <a:ln>
            <a:solidFill>
              <a:srgbClr val="35A99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Rectángulo redondeado"/>
          <p:cNvSpPr/>
          <p:nvPr/>
        </p:nvSpPr>
        <p:spPr>
          <a:xfrm>
            <a:off x="5385674" y="4581128"/>
            <a:ext cx="2019672" cy="697120"/>
          </a:xfrm>
          <a:prstGeom prst="roundRect">
            <a:avLst/>
          </a:prstGeom>
          <a:solidFill>
            <a:srgbClr val="35A9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PRÓXIMO PASO</a:t>
            </a:r>
            <a:endParaRPr lang="es-ES" dirty="0"/>
          </a:p>
        </p:txBody>
      </p:sp>
      <p:sp>
        <p:nvSpPr>
          <p:cNvPr id="40" name="39 CuadroTexto"/>
          <p:cNvSpPr txBox="1"/>
          <p:nvPr/>
        </p:nvSpPr>
        <p:spPr>
          <a:xfrm>
            <a:off x="4374242" y="268368"/>
            <a:ext cx="173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SafeDELIVERY</a:t>
            </a:r>
            <a:endParaRPr lang="es-ES" b="1" dirty="0"/>
          </a:p>
        </p:txBody>
      </p:sp>
      <p:pic>
        <p:nvPicPr>
          <p:cNvPr id="41" name="40 Imagen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4624"/>
            <a:ext cx="727184" cy="727184"/>
          </a:xfrm>
          <a:prstGeom prst="rect">
            <a:avLst/>
          </a:prstGeom>
        </p:spPr>
      </p:pic>
      <p:pic>
        <p:nvPicPr>
          <p:cNvPr id="44" name="43 Imagen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537" y="140382"/>
            <a:ext cx="540000" cy="540000"/>
          </a:xfrm>
          <a:prstGeom prst="rect">
            <a:avLst/>
          </a:prstGeom>
        </p:spPr>
      </p:pic>
      <p:pic>
        <p:nvPicPr>
          <p:cNvPr id="45" name="44 Imagen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3"/>
          <a:stretch/>
        </p:blipFill>
        <p:spPr>
          <a:xfrm flipH="1">
            <a:off x="6598928" y="170523"/>
            <a:ext cx="540000" cy="449155"/>
          </a:xfrm>
          <a:prstGeom prst="rect">
            <a:avLst/>
          </a:prstGeom>
        </p:spPr>
      </p:pic>
      <p:sp>
        <p:nvSpPr>
          <p:cNvPr id="46" name="45 Rectángulo redondeado"/>
          <p:cNvSpPr/>
          <p:nvPr/>
        </p:nvSpPr>
        <p:spPr>
          <a:xfrm>
            <a:off x="2720341" y="771808"/>
            <a:ext cx="4371939" cy="421955"/>
          </a:xfrm>
          <a:prstGeom prst="roundRect">
            <a:avLst/>
          </a:prstGeom>
          <a:ln>
            <a:solidFill>
              <a:srgbClr val="35A99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Rectángulo redondeado"/>
          <p:cNvSpPr/>
          <p:nvPr/>
        </p:nvSpPr>
        <p:spPr>
          <a:xfrm>
            <a:off x="6542860" y="771806"/>
            <a:ext cx="540060" cy="421955"/>
          </a:xfrm>
          <a:prstGeom prst="roundRect">
            <a:avLst/>
          </a:prstGeom>
          <a:solidFill>
            <a:srgbClr val="35A996"/>
          </a:solidFill>
          <a:ln>
            <a:solidFill>
              <a:srgbClr val="35A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47 Imagen"/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94"/>
          <a:stretch/>
        </p:blipFill>
        <p:spPr>
          <a:xfrm>
            <a:off x="6631658" y="828333"/>
            <a:ext cx="360000" cy="308903"/>
          </a:xfrm>
          <a:prstGeom prst="rect">
            <a:avLst/>
          </a:prstGeom>
        </p:spPr>
      </p:pic>
      <p:sp>
        <p:nvSpPr>
          <p:cNvPr id="49" name="48 CuadroTexto"/>
          <p:cNvSpPr txBox="1"/>
          <p:nvPr/>
        </p:nvSpPr>
        <p:spPr>
          <a:xfrm>
            <a:off x="2339752" y="5312635"/>
            <a:ext cx="1731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err="1" smtClean="0"/>
              <a:t>SafeDELIVERY</a:t>
            </a:r>
            <a:endParaRPr lang="es-ES" sz="2000" b="1" dirty="0"/>
          </a:p>
        </p:txBody>
      </p:sp>
      <p:sp>
        <p:nvSpPr>
          <p:cNvPr id="50" name="49 CuadroTexto"/>
          <p:cNvSpPr txBox="1"/>
          <p:nvPr/>
        </p:nvSpPr>
        <p:spPr>
          <a:xfrm>
            <a:off x="2372665" y="5600256"/>
            <a:ext cx="3351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400" dirty="0" smtClean="0">
                <a:latin typeface="Arial Narrow" panose="020B0606020202030204" pitchFamily="34" charset="0"/>
              </a:rPr>
              <a:t>Somos un grupo de emprendedores dedicados al cuidado de la  higiene y protección.</a:t>
            </a:r>
          </a:p>
          <a:p>
            <a:pPr algn="just"/>
            <a:r>
              <a:rPr lang="es-PE" sz="1400" dirty="0" smtClean="0">
                <a:latin typeface="Arial Narrow" panose="020B0606020202030204" pitchFamily="34" charset="0"/>
              </a:rPr>
              <a:t>Envíos a todo el Perú.  </a:t>
            </a:r>
            <a:endParaRPr lang="es-ES" sz="1400" dirty="0">
              <a:latin typeface="Arial Narrow" panose="020B0606020202030204" pitchFamily="34" charset="0"/>
            </a:endParaRPr>
          </a:p>
        </p:txBody>
      </p:sp>
      <p:cxnSp>
        <p:nvCxnSpPr>
          <p:cNvPr id="51" name="50 Conector recto"/>
          <p:cNvCxnSpPr/>
          <p:nvPr/>
        </p:nvCxnSpPr>
        <p:spPr>
          <a:xfrm>
            <a:off x="2217386" y="5373216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51 Imagen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00"/>
          <a:stretch/>
        </p:blipFill>
        <p:spPr>
          <a:xfrm>
            <a:off x="2295816" y="280009"/>
            <a:ext cx="360000" cy="299881"/>
          </a:xfrm>
          <a:prstGeom prst="rect">
            <a:avLst/>
          </a:prstGeom>
        </p:spPr>
      </p:pic>
      <p:sp>
        <p:nvSpPr>
          <p:cNvPr id="53" name="52 Rectángulo"/>
          <p:cNvSpPr/>
          <p:nvPr/>
        </p:nvSpPr>
        <p:spPr>
          <a:xfrm>
            <a:off x="4173987" y="6372035"/>
            <a:ext cx="32783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© 2020 </a:t>
            </a:r>
            <a:r>
              <a:rPr lang="en-US" sz="1400" dirty="0" err="1" smtClean="0"/>
              <a:t>SafeDELIVERY</a:t>
            </a:r>
            <a:r>
              <a:rPr lang="en-US" sz="1400" dirty="0" smtClean="0"/>
              <a:t>. </a:t>
            </a:r>
            <a:r>
              <a:rPr lang="en-US" sz="1400" dirty="0"/>
              <a:t>All Rights Reserved.</a:t>
            </a:r>
            <a:endParaRPr lang="es-ES" sz="1400" dirty="0"/>
          </a:p>
        </p:txBody>
      </p:sp>
      <p:pic>
        <p:nvPicPr>
          <p:cNvPr id="54" name="53 Imagen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" t="52293" r="7585" b="29267"/>
          <a:stretch/>
        </p:blipFill>
        <p:spPr>
          <a:xfrm>
            <a:off x="2555936" y="6381328"/>
            <a:ext cx="1440000" cy="310922"/>
          </a:xfrm>
          <a:prstGeom prst="rect">
            <a:avLst/>
          </a:prstGeom>
        </p:spPr>
      </p:pic>
      <p:sp>
        <p:nvSpPr>
          <p:cNvPr id="55" name="54 CuadroTexto"/>
          <p:cNvSpPr txBox="1"/>
          <p:nvPr/>
        </p:nvSpPr>
        <p:spPr>
          <a:xfrm>
            <a:off x="5897710" y="5301208"/>
            <a:ext cx="173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Contáctanos</a:t>
            </a:r>
            <a:endParaRPr lang="es-ES" b="1" dirty="0"/>
          </a:p>
        </p:txBody>
      </p:sp>
      <p:pic>
        <p:nvPicPr>
          <p:cNvPr id="56" name="55 Imagen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" b="14624"/>
          <a:stretch/>
        </p:blipFill>
        <p:spPr>
          <a:xfrm>
            <a:off x="5734167" y="5600256"/>
            <a:ext cx="288000" cy="244011"/>
          </a:xfrm>
          <a:prstGeom prst="rect">
            <a:avLst/>
          </a:prstGeom>
        </p:spPr>
      </p:pic>
      <p:pic>
        <p:nvPicPr>
          <p:cNvPr id="57" name="56 Imagen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54"/>
          <a:stretch/>
        </p:blipFill>
        <p:spPr>
          <a:xfrm>
            <a:off x="5724128" y="5877271"/>
            <a:ext cx="288000" cy="250691"/>
          </a:xfrm>
          <a:prstGeom prst="rect">
            <a:avLst/>
          </a:prstGeom>
        </p:spPr>
      </p:pic>
      <p:pic>
        <p:nvPicPr>
          <p:cNvPr id="58" name="57 Imagen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1" b="28118"/>
          <a:stretch/>
        </p:blipFill>
        <p:spPr>
          <a:xfrm>
            <a:off x="5724128" y="6153066"/>
            <a:ext cx="288000" cy="165749"/>
          </a:xfrm>
          <a:prstGeom prst="rect">
            <a:avLst/>
          </a:prstGeom>
        </p:spPr>
      </p:pic>
      <p:sp>
        <p:nvSpPr>
          <p:cNvPr id="59" name="58 CuadroTexto"/>
          <p:cNvSpPr txBox="1"/>
          <p:nvPr/>
        </p:nvSpPr>
        <p:spPr>
          <a:xfrm>
            <a:off x="5920625" y="5630214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400" dirty="0" smtClean="0">
                <a:latin typeface="Arial Narrow" panose="020B0606020202030204" pitchFamily="34" charset="0"/>
              </a:rPr>
              <a:t>Tienda virtual</a:t>
            </a:r>
          </a:p>
          <a:p>
            <a:pPr algn="just"/>
            <a:r>
              <a:rPr lang="es-PE" sz="1400" dirty="0" smtClean="0">
                <a:latin typeface="Arial Narrow" panose="020B0606020202030204" pitchFamily="34" charset="0"/>
              </a:rPr>
              <a:t>+51 999999999</a:t>
            </a:r>
          </a:p>
          <a:p>
            <a:pPr algn="just"/>
            <a:r>
              <a:rPr lang="es-PE" sz="1400" dirty="0" smtClean="0">
                <a:latin typeface="Arial Narrow" panose="020B0606020202030204" pitchFamily="34" charset="0"/>
              </a:rPr>
              <a:t>safedelivery@gmail.com</a:t>
            </a:r>
            <a:endParaRPr lang="es-ES" sz="1400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2631168" y="126876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2- MÉTODOS DE ENTREGA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2652074" y="1796730"/>
            <a:ext cx="172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Dirección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2744630" y="2166062"/>
            <a:ext cx="44289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PE" b="1" dirty="0" smtClean="0"/>
          </a:p>
        </p:txBody>
      </p:sp>
      <p:sp>
        <p:nvSpPr>
          <p:cNvPr id="28" name="27 CuadroTexto"/>
          <p:cNvSpPr txBox="1"/>
          <p:nvPr/>
        </p:nvSpPr>
        <p:spPr>
          <a:xfrm>
            <a:off x="2631168" y="2564904"/>
            <a:ext cx="160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Departamento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2712717" y="2934236"/>
            <a:ext cx="1440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PE" b="1" dirty="0" smtClean="0"/>
          </a:p>
        </p:txBody>
      </p:sp>
      <p:sp>
        <p:nvSpPr>
          <p:cNvPr id="32" name="31 CuadroTexto"/>
          <p:cNvSpPr txBox="1"/>
          <p:nvPr/>
        </p:nvSpPr>
        <p:spPr>
          <a:xfrm>
            <a:off x="2627784" y="3291567"/>
            <a:ext cx="396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Fecha de entrega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2731598" y="3660899"/>
            <a:ext cx="39363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PE" b="1" dirty="0" smtClean="0"/>
          </a:p>
        </p:txBody>
      </p:sp>
      <p:sp>
        <p:nvSpPr>
          <p:cNvPr id="17" name="16 CuadroTexto"/>
          <p:cNvSpPr txBox="1"/>
          <p:nvPr/>
        </p:nvSpPr>
        <p:spPr>
          <a:xfrm>
            <a:off x="2627784" y="4047564"/>
            <a:ext cx="3966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/>
              <a:t>*</a:t>
            </a:r>
            <a:r>
              <a:rPr lang="es-PE" sz="1600" dirty="0"/>
              <a:t>H</a:t>
            </a:r>
            <a:r>
              <a:rPr lang="es-PE" sz="1600" dirty="0" smtClean="0"/>
              <a:t>orario de entrega de  9:00 a 19:00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4181662" y="2564904"/>
            <a:ext cx="160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Provincia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211976" y="2934236"/>
            <a:ext cx="1440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PE" b="1" dirty="0" smtClean="0"/>
          </a:p>
        </p:txBody>
      </p:sp>
      <p:sp>
        <p:nvSpPr>
          <p:cNvPr id="20" name="19 CuadroTexto"/>
          <p:cNvSpPr txBox="1"/>
          <p:nvPr/>
        </p:nvSpPr>
        <p:spPr>
          <a:xfrm>
            <a:off x="5703275" y="2564904"/>
            <a:ext cx="160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Distrito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5733590" y="2934236"/>
            <a:ext cx="1440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PE" b="1" dirty="0" smtClean="0"/>
          </a:p>
        </p:txBody>
      </p:sp>
    </p:spTree>
    <p:extLst>
      <p:ext uri="{BB962C8B-B14F-4D97-AF65-F5344CB8AC3E}">
        <p14:creationId xmlns:p14="http://schemas.microsoft.com/office/powerpoint/2010/main" val="230826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 redondeado"/>
          <p:cNvSpPr/>
          <p:nvPr/>
        </p:nvSpPr>
        <p:spPr>
          <a:xfrm>
            <a:off x="2217386" y="116632"/>
            <a:ext cx="5472608" cy="6624736"/>
          </a:xfrm>
          <a:prstGeom prst="roundRect">
            <a:avLst>
              <a:gd name="adj" fmla="val 6269"/>
            </a:avLst>
          </a:prstGeom>
          <a:ln>
            <a:solidFill>
              <a:srgbClr val="35A99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CuadroTexto"/>
          <p:cNvSpPr txBox="1"/>
          <p:nvPr/>
        </p:nvSpPr>
        <p:spPr>
          <a:xfrm>
            <a:off x="2627784" y="126876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3 – FORMA DE PAGO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2627784" y="1556792"/>
            <a:ext cx="172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Banco</a:t>
            </a:r>
            <a:endParaRPr lang="es-PE" b="1" dirty="0" smtClean="0"/>
          </a:p>
        </p:txBody>
      </p:sp>
      <p:sp>
        <p:nvSpPr>
          <p:cNvPr id="37" name="36 CuadroTexto"/>
          <p:cNvSpPr txBox="1"/>
          <p:nvPr/>
        </p:nvSpPr>
        <p:spPr>
          <a:xfrm>
            <a:off x="2720341" y="1926124"/>
            <a:ext cx="17761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PE" b="1" dirty="0" smtClean="0"/>
          </a:p>
        </p:txBody>
      </p:sp>
      <p:sp>
        <p:nvSpPr>
          <p:cNvPr id="39" name="38 CuadroTexto"/>
          <p:cNvSpPr txBox="1"/>
          <p:nvPr/>
        </p:nvSpPr>
        <p:spPr>
          <a:xfrm>
            <a:off x="2602532" y="2314040"/>
            <a:ext cx="39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Número de tarjeta</a:t>
            </a:r>
            <a:endParaRPr lang="es-PE" b="1" dirty="0" smtClean="0"/>
          </a:p>
        </p:txBody>
      </p:sp>
      <p:sp>
        <p:nvSpPr>
          <p:cNvPr id="40" name="39 CuadroTexto"/>
          <p:cNvSpPr txBox="1"/>
          <p:nvPr/>
        </p:nvSpPr>
        <p:spPr>
          <a:xfrm>
            <a:off x="2701326" y="2683372"/>
            <a:ext cx="43372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b="1" dirty="0">
                <a:solidFill>
                  <a:schemeClr val="bg1">
                    <a:lumMod val="50000"/>
                  </a:schemeClr>
                </a:solidFill>
              </a:rPr>
              <a:t>Ingrese los 16 dígitos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2621546" y="3034120"/>
            <a:ext cx="396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Titular</a:t>
            </a:r>
            <a:endParaRPr lang="es-PE" b="1" dirty="0" smtClean="0"/>
          </a:p>
        </p:txBody>
      </p:sp>
      <p:sp>
        <p:nvSpPr>
          <p:cNvPr id="42" name="41 CuadroTexto"/>
          <p:cNvSpPr txBox="1"/>
          <p:nvPr/>
        </p:nvSpPr>
        <p:spPr>
          <a:xfrm>
            <a:off x="2720340" y="3403452"/>
            <a:ext cx="42713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b="1" dirty="0">
                <a:solidFill>
                  <a:schemeClr val="bg1">
                    <a:lumMod val="50000"/>
                  </a:schemeClr>
                </a:solidFill>
              </a:rPr>
              <a:t>Como figura en la tarjeta</a:t>
            </a:r>
          </a:p>
        </p:txBody>
      </p:sp>
      <p:sp>
        <p:nvSpPr>
          <p:cNvPr id="43" name="42 Rectángulo redondeado"/>
          <p:cNvSpPr/>
          <p:nvPr/>
        </p:nvSpPr>
        <p:spPr>
          <a:xfrm>
            <a:off x="5385674" y="4581128"/>
            <a:ext cx="2019672" cy="697120"/>
          </a:xfrm>
          <a:prstGeom prst="roundRect">
            <a:avLst/>
          </a:prstGeom>
          <a:solidFill>
            <a:srgbClr val="35A9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COMPRAR AHORA</a:t>
            </a:r>
            <a:endParaRPr lang="es-ES" dirty="0"/>
          </a:p>
        </p:txBody>
      </p:sp>
      <p:sp>
        <p:nvSpPr>
          <p:cNvPr id="44" name="43 CuadroTexto"/>
          <p:cNvSpPr txBox="1"/>
          <p:nvPr/>
        </p:nvSpPr>
        <p:spPr>
          <a:xfrm>
            <a:off x="4374242" y="268368"/>
            <a:ext cx="173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SafeDELIVERY</a:t>
            </a:r>
            <a:endParaRPr lang="es-ES" b="1" dirty="0"/>
          </a:p>
        </p:txBody>
      </p:sp>
      <p:pic>
        <p:nvPicPr>
          <p:cNvPr id="45" name="44 Imagen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4624"/>
            <a:ext cx="727184" cy="727184"/>
          </a:xfrm>
          <a:prstGeom prst="rect">
            <a:avLst/>
          </a:prstGeom>
        </p:spPr>
      </p:pic>
      <p:pic>
        <p:nvPicPr>
          <p:cNvPr id="48" name="47 Imagen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537" y="140382"/>
            <a:ext cx="540000" cy="540000"/>
          </a:xfrm>
          <a:prstGeom prst="rect">
            <a:avLst/>
          </a:prstGeom>
        </p:spPr>
      </p:pic>
      <p:pic>
        <p:nvPicPr>
          <p:cNvPr id="49" name="48 Imagen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3"/>
          <a:stretch/>
        </p:blipFill>
        <p:spPr>
          <a:xfrm flipH="1">
            <a:off x="6598928" y="170523"/>
            <a:ext cx="540000" cy="449155"/>
          </a:xfrm>
          <a:prstGeom prst="rect">
            <a:avLst/>
          </a:prstGeom>
        </p:spPr>
      </p:pic>
      <p:sp>
        <p:nvSpPr>
          <p:cNvPr id="50" name="49 Rectángulo redondeado"/>
          <p:cNvSpPr/>
          <p:nvPr/>
        </p:nvSpPr>
        <p:spPr>
          <a:xfrm>
            <a:off x="2720341" y="771808"/>
            <a:ext cx="4371939" cy="421955"/>
          </a:xfrm>
          <a:prstGeom prst="roundRect">
            <a:avLst/>
          </a:prstGeom>
          <a:ln>
            <a:solidFill>
              <a:srgbClr val="35A99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50 Rectángulo redondeado"/>
          <p:cNvSpPr/>
          <p:nvPr/>
        </p:nvSpPr>
        <p:spPr>
          <a:xfrm>
            <a:off x="6542860" y="771806"/>
            <a:ext cx="540060" cy="421955"/>
          </a:xfrm>
          <a:prstGeom prst="roundRect">
            <a:avLst/>
          </a:prstGeom>
          <a:solidFill>
            <a:srgbClr val="35A996"/>
          </a:solidFill>
          <a:ln>
            <a:solidFill>
              <a:srgbClr val="35A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2" name="51 Imagen"/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94"/>
          <a:stretch/>
        </p:blipFill>
        <p:spPr>
          <a:xfrm>
            <a:off x="6631658" y="828333"/>
            <a:ext cx="360000" cy="308903"/>
          </a:xfrm>
          <a:prstGeom prst="rect">
            <a:avLst/>
          </a:prstGeom>
        </p:spPr>
      </p:pic>
      <p:sp>
        <p:nvSpPr>
          <p:cNvPr id="53" name="52 CuadroTexto"/>
          <p:cNvSpPr txBox="1"/>
          <p:nvPr/>
        </p:nvSpPr>
        <p:spPr>
          <a:xfrm>
            <a:off x="2339752" y="5312635"/>
            <a:ext cx="1731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err="1" smtClean="0"/>
              <a:t>SafeDELIVERY</a:t>
            </a:r>
            <a:endParaRPr lang="es-ES" sz="2000" b="1" dirty="0"/>
          </a:p>
        </p:txBody>
      </p:sp>
      <p:sp>
        <p:nvSpPr>
          <p:cNvPr id="54" name="53 CuadroTexto"/>
          <p:cNvSpPr txBox="1"/>
          <p:nvPr/>
        </p:nvSpPr>
        <p:spPr>
          <a:xfrm>
            <a:off x="2372665" y="5600256"/>
            <a:ext cx="3351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400" dirty="0" smtClean="0">
                <a:latin typeface="Arial Narrow" panose="020B0606020202030204" pitchFamily="34" charset="0"/>
              </a:rPr>
              <a:t>Somos un grupo de emprendedores dedicados al cuidado de la  higiene y protección.</a:t>
            </a:r>
          </a:p>
          <a:p>
            <a:pPr algn="just"/>
            <a:r>
              <a:rPr lang="es-PE" sz="1400" dirty="0" smtClean="0">
                <a:latin typeface="Arial Narrow" panose="020B0606020202030204" pitchFamily="34" charset="0"/>
              </a:rPr>
              <a:t>Envíos a todo el Perú.  </a:t>
            </a:r>
            <a:endParaRPr lang="es-ES" sz="1400" dirty="0">
              <a:latin typeface="Arial Narrow" panose="020B0606020202030204" pitchFamily="34" charset="0"/>
            </a:endParaRPr>
          </a:p>
        </p:txBody>
      </p:sp>
      <p:cxnSp>
        <p:nvCxnSpPr>
          <p:cNvPr id="55" name="54 Conector recto"/>
          <p:cNvCxnSpPr/>
          <p:nvPr/>
        </p:nvCxnSpPr>
        <p:spPr>
          <a:xfrm>
            <a:off x="2217386" y="5373216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55 Imagen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00"/>
          <a:stretch/>
        </p:blipFill>
        <p:spPr>
          <a:xfrm>
            <a:off x="2295816" y="280009"/>
            <a:ext cx="360000" cy="299881"/>
          </a:xfrm>
          <a:prstGeom prst="rect">
            <a:avLst/>
          </a:prstGeom>
        </p:spPr>
      </p:pic>
      <p:sp>
        <p:nvSpPr>
          <p:cNvPr id="57" name="56 Rectángulo"/>
          <p:cNvSpPr/>
          <p:nvPr/>
        </p:nvSpPr>
        <p:spPr>
          <a:xfrm>
            <a:off x="4173987" y="6372035"/>
            <a:ext cx="32783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© 2020 </a:t>
            </a:r>
            <a:r>
              <a:rPr lang="en-US" sz="1400" dirty="0" err="1" smtClean="0"/>
              <a:t>SafeDELIVERY</a:t>
            </a:r>
            <a:r>
              <a:rPr lang="en-US" sz="1400" dirty="0" smtClean="0"/>
              <a:t>. </a:t>
            </a:r>
            <a:r>
              <a:rPr lang="en-US" sz="1400" dirty="0"/>
              <a:t>All Rights Reserved.</a:t>
            </a:r>
            <a:endParaRPr lang="es-ES" sz="1400" dirty="0"/>
          </a:p>
        </p:txBody>
      </p:sp>
      <p:pic>
        <p:nvPicPr>
          <p:cNvPr id="58" name="57 Imagen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" t="52293" r="7585" b="29267"/>
          <a:stretch/>
        </p:blipFill>
        <p:spPr>
          <a:xfrm>
            <a:off x="2555936" y="6381328"/>
            <a:ext cx="1440000" cy="310922"/>
          </a:xfrm>
          <a:prstGeom prst="rect">
            <a:avLst/>
          </a:prstGeom>
        </p:spPr>
      </p:pic>
      <p:sp>
        <p:nvSpPr>
          <p:cNvPr id="59" name="58 CuadroTexto"/>
          <p:cNvSpPr txBox="1"/>
          <p:nvPr/>
        </p:nvSpPr>
        <p:spPr>
          <a:xfrm>
            <a:off x="5897710" y="5301208"/>
            <a:ext cx="173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Contáctanos</a:t>
            </a:r>
            <a:endParaRPr lang="es-ES" b="1" dirty="0"/>
          </a:p>
        </p:txBody>
      </p:sp>
      <p:pic>
        <p:nvPicPr>
          <p:cNvPr id="60" name="59 Imagen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" b="14624"/>
          <a:stretch/>
        </p:blipFill>
        <p:spPr>
          <a:xfrm>
            <a:off x="5734167" y="5600256"/>
            <a:ext cx="288000" cy="244011"/>
          </a:xfrm>
          <a:prstGeom prst="rect">
            <a:avLst/>
          </a:prstGeom>
        </p:spPr>
      </p:pic>
      <p:pic>
        <p:nvPicPr>
          <p:cNvPr id="61" name="60 Imagen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54"/>
          <a:stretch/>
        </p:blipFill>
        <p:spPr>
          <a:xfrm>
            <a:off x="5724128" y="5877271"/>
            <a:ext cx="288000" cy="250691"/>
          </a:xfrm>
          <a:prstGeom prst="rect">
            <a:avLst/>
          </a:prstGeom>
        </p:spPr>
      </p:pic>
      <p:pic>
        <p:nvPicPr>
          <p:cNvPr id="62" name="61 Imagen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1" b="28118"/>
          <a:stretch/>
        </p:blipFill>
        <p:spPr>
          <a:xfrm>
            <a:off x="5724128" y="6153066"/>
            <a:ext cx="288000" cy="165749"/>
          </a:xfrm>
          <a:prstGeom prst="rect">
            <a:avLst/>
          </a:prstGeom>
        </p:spPr>
      </p:pic>
      <p:sp>
        <p:nvSpPr>
          <p:cNvPr id="63" name="62 CuadroTexto"/>
          <p:cNvSpPr txBox="1"/>
          <p:nvPr/>
        </p:nvSpPr>
        <p:spPr>
          <a:xfrm>
            <a:off x="5920625" y="5630214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400" dirty="0" smtClean="0">
                <a:latin typeface="Arial Narrow" panose="020B0606020202030204" pitchFamily="34" charset="0"/>
              </a:rPr>
              <a:t>Tienda virtual</a:t>
            </a:r>
          </a:p>
          <a:p>
            <a:pPr algn="just"/>
            <a:r>
              <a:rPr lang="es-PE" sz="1400" dirty="0" smtClean="0">
                <a:latin typeface="Arial Narrow" panose="020B0606020202030204" pitchFamily="34" charset="0"/>
              </a:rPr>
              <a:t>+51 999999999</a:t>
            </a:r>
          </a:p>
          <a:p>
            <a:pPr algn="just"/>
            <a:r>
              <a:rPr lang="es-PE" sz="1400" dirty="0" smtClean="0">
                <a:latin typeface="Arial Narrow" panose="020B0606020202030204" pitchFamily="34" charset="0"/>
              </a:rPr>
              <a:t>safedelivery@gmail.com</a:t>
            </a:r>
            <a:endParaRPr lang="es-ES" sz="1400" dirty="0">
              <a:latin typeface="Arial Narrow" panose="020B0606020202030204" pitchFamily="34" charset="0"/>
            </a:endParaRPr>
          </a:p>
        </p:txBody>
      </p:sp>
      <p:sp>
        <p:nvSpPr>
          <p:cNvPr id="64" name="63 Conector"/>
          <p:cNvSpPr/>
          <p:nvPr/>
        </p:nvSpPr>
        <p:spPr>
          <a:xfrm>
            <a:off x="5274474" y="1854113"/>
            <a:ext cx="99840" cy="119512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64 CuadroTexto"/>
          <p:cNvSpPr txBox="1"/>
          <p:nvPr/>
        </p:nvSpPr>
        <p:spPr>
          <a:xfrm>
            <a:off x="5414263" y="1734185"/>
            <a:ext cx="172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Visa</a:t>
            </a:r>
          </a:p>
        </p:txBody>
      </p:sp>
      <p:sp>
        <p:nvSpPr>
          <p:cNvPr id="66" name="65 Conector"/>
          <p:cNvSpPr/>
          <p:nvPr/>
        </p:nvSpPr>
        <p:spPr>
          <a:xfrm>
            <a:off x="5274474" y="2243492"/>
            <a:ext cx="99840" cy="119512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66 CuadroTexto"/>
          <p:cNvSpPr txBox="1"/>
          <p:nvPr/>
        </p:nvSpPr>
        <p:spPr>
          <a:xfrm>
            <a:off x="5414263" y="2123564"/>
            <a:ext cx="172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Mastercard</a:t>
            </a:r>
            <a:endParaRPr lang="es-PE" b="1" dirty="0" smtClean="0"/>
          </a:p>
        </p:txBody>
      </p:sp>
      <p:sp>
        <p:nvSpPr>
          <p:cNvPr id="17" name="16 CuadroTexto"/>
          <p:cNvSpPr txBox="1"/>
          <p:nvPr/>
        </p:nvSpPr>
        <p:spPr>
          <a:xfrm>
            <a:off x="2627784" y="3783997"/>
            <a:ext cx="227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Fecha de vencimiento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2727242" y="4153329"/>
            <a:ext cx="8270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bg1">
                    <a:lumMod val="50000"/>
                  </a:schemeClr>
                </a:solidFill>
              </a:rPr>
              <a:t>MM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962376" y="4150575"/>
            <a:ext cx="19945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PE" b="1" dirty="0" smtClean="0"/>
          </a:p>
        </p:txBody>
      </p:sp>
      <p:sp>
        <p:nvSpPr>
          <p:cNvPr id="20" name="19 CuadroTexto"/>
          <p:cNvSpPr txBox="1"/>
          <p:nvPr/>
        </p:nvSpPr>
        <p:spPr>
          <a:xfrm>
            <a:off x="4899055" y="3781243"/>
            <a:ext cx="212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Código de seguridad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3702150" y="4153329"/>
            <a:ext cx="8270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bg1">
                    <a:lumMod val="50000"/>
                  </a:schemeClr>
                </a:solidFill>
              </a:rPr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val="7790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Rectángulo redondeado"/>
          <p:cNvSpPr/>
          <p:nvPr/>
        </p:nvSpPr>
        <p:spPr>
          <a:xfrm>
            <a:off x="2217386" y="116632"/>
            <a:ext cx="5472608" cy="6624736"/>
          </a:xfrm>
          <a:prstGeom prst="roundRect">
            <a:avLst>
              <a:gd name="adj" fmla="val 6269"/>
            </a:avLst>
          </a:prstGeom>
          <a:ln>
            <a:solidFill>
              <a:srgbClr val="35A99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2627784" y="126876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4- ¡GRACIAS!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5292080" y="1649614"/>
            <a:ext cx="193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Detalle de compra</a:t>
            </a:r>
            <a:endParaRPr lang="es-PE" b="1" dirty="0" smtClean="0"/>
          </a:p>
        </p:txBody>
      </p:sp>
      <p:sp>
        <p:nvSpPr>
          <p:cNvPr id="30" name="29 Rectángulo redondeado"/>
          <p:cNvSpPr/>
          <p:nvPr/>
        </p:nvSpPr>
        <p:spPr>
          <a:xfrm>
            <a:off x="5385674" y="4581128"/>
            <a:ext cx="2019672" cy="697120"/>
          </a:xfrm>
          <a:prstGeom prst="roundRect">
            <a:avLst/>
          </a:prstGeom>
          <a:solidFill>
            <a:srgbClr val="35A9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ENVIAR</a:t>
            </a:r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374242" y="268368"/>
            <a:ext cx="173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SafeDELIVERY</a:t>
            </a:r>
            <a:endParaRPr lang="es-ES" b="1" dirty="0"/>
          </a:p>
        </p:txBody>
      </p:sp>
      <p:pic>
        <p:nvPicPr>
          <p:cNvPr id="38" name="37 Imagen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4624"/>
            <a:ext cx="727184" cy="727184"/>
          </a:xfrm>
          <a:prstGeom prst="rect">
            <a:avLst/>
          </a:prstGeom>
        </p:spPr>
      </p:pic>
      <p:pic>
        <p:nvPicPr>
          <p:cNvPr id="43" name="42 Imagen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537" y="140382"/>
            <a:ext cx="540000" cy="540000"/>
          </a:xfrm>
          <a:prstGeom prst="rect">
            <a:avLst/>
          </a:prstGeom>
        </p:spPr>
      </p:pic>
      <p:pic>
        <p:nvPicPr>
          <p:cNvPr id="44" name="43 Imagen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3"/>
          <a:stretch/>
        </p:blipFill>
        <p:spPr>
          <a:xfrm flipH="1">
            <a:off x="6598928" y="170523"/>
            <a:ext cx="540000" cy="449155"/>
          </a:xfrm>
          <a:prstGeom prst="rect">
            <a:avLst/>
          </a:prstGeom>
        </p:spPr>
      </p:pic>
      <p:sp>
        <p:nvSpPr>
          <p:cNvPr id="45" name="44 Rectángulo redondeado"/>
          <p:cNvSpPr/>
          <p:nvPr/>
        </p:nvSpPr>
        <p:spPr>
          <a:xfrm>
            <a:off x="2720341" y="771808"/>
            <a:ext cx="4371939" cy="421955"/>
          </a:xfrm>
          <a:prstGeom prst="roundRect">
            <a:avLst/>
          </a:prstGeom>
          <a:ln>
            <a:solidFill>
              <a:srgbClr val="35A99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Rectángulo redondeado"/>
          <p:cNvSpPr/>
          <p:nvPr/>
        </p:nvSpPr>
        <p:spPr>
          <a:xfrm>
            <a:off x="6542860" y="771806"/>
            <a:ext cx="540060" cy="421955"/>
          </a:xfrm>
          <a:prstGeom prst="roundRect">
            <a:avLst/>
          </a:prstGeom>
          <a:solidFill>
            <a:srgbClr val="35A996"/>
          </a:solidFill>
          <a:ln>
            <a:solidFill>
              <a:srgbClr val="35A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7" name="46 Imagen"/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94"/>
          <a:stretch/>
        </p:blipFill>
        <p:spPr>
          <a:xfrm>
            <a:off x="6631658" y="828333"/>
            <a:ext cx="360000" cy="308903"/>
          </a:xfrm>
          <a:prstGeom prst="rect">
            <a:avLst/>
          </a:prstGeom>
        </p:spPr>
      </p:pic>
      <p:sp>
        <p:nvSpPr>
          <p:cNvPr id="48" name="47 CuadroTexto"/>
          <p:cNvSpPr txBox="1"/>
          <p:nvPr/>
        </p:nvSpPr>
        <p:spPr>
          <a:xfrm>
            <a:off x="2339752" y="5312635"/>
            <a:ext cx="1731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err="1" smtClean="0"/>
              <a:t>SafeDELIVERY</a:t>
            </a:r>
            <a:endParaRPr lang="es-ES" sz="2000" b="1" dirty="0"/>
          </a:p>
        </p:txBody>
      </p:sp>
      <p:sp>
        <p:nvSpPr>
          <p:cNvPr id="49" name="48 CuadroTexto"/>
          <p:cNvSpPr txBox="1"/>
          <p:nvPr/>
        </p:nvSpPr>
        <p:spPr>
          <a:xfrm>
            <a:off x="2372665" y="5600256"/>
            <a:ext cx="3351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400" dirty="0" smtClean="0">
                <a:latin typeface="Arial Narrow" panose="020B0606020202030204" pitchFamily="34" charset="0"/>
              </a:rPr>
              <a:t>Somos un grupo de emprendedores dedicados al cuidado de la  higiene y protección.</a:t>
            </a:r>
          </a:p>
          <a:p>
            <a:pPr algn="just"/>
            <a:r>
              <a:rPr lang="es-PE" sz="1400" dirty="0" smtClean="0">
                <a:latin typeface="Arial Narrow" panose="020B0606020202030204" pitchFamily="34" charset="0"/>
              </a:rPr>
              <a:t>Envíos a todo el Perú.  </a:t>
            </a:r>
            <a:endParaRPr lang="es-ES" sz="1400" dirty="0">
              <a:latin typeface="Arial Narrow" panose="020B0606020202030204" pitchFamily="34" charset="0"/>
            </a:endParaRPr>
          </a:p>
        </p:txBody>
      </p:sp>
      <p:cxnSp>
        <p:nvCxnSpPr>
          <p:cNvPr id="50" name="49 Conector recto"/>
          <p:cNvCxnSpPr/>
          <p:nvPr/>
        </p:nvCxnSpPr>
        <p:spPr>
          <a:xfrm>
            <a:off x="2217386" y="5373216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50 Imagen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00"/>
          <a:stretch/>
        </p:blipFill>
        <p:spPr>
          <a:xfrm>
            <a:off x="2295816" y="280009"/>
            <a:ext cx="360000" cy="299881"/>
          </a:xfrm>
          <a:prstGeom prst="rect">
            <a:avLst/>
          </a:prstGeom>
        </p:spPr>
      </p:pic>
      <p:sp>
        <p:nvSpPr>
          <p:cNvPr id="52" name="51 Rectángulo"/>
          <p:cNvSpPr/>
          <p:nvPr/>
        </p:nvSpPr>
        <p:spPr>
          <a:xfrm>
            <a:off x="4173987" y="6372035"/>
            <a:ext cx="32783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© 2020 </a:t>
            </a:r>
            <a:r>
              <a:rPr lang="en-US" sz="1400" dirty="0" err="1" smtClean="0"/>
              <a:t>SafeDELIVERY</a:t>
            </a:r>
            <a:r>
              <a:rPr lang="en-US" sz="1400" dirty="0" smtClean="0"/>
              <a:t>. </a:t>
            </a:r>
            <a:r>
              <a:rPr lang="en-US" sz="1400" dirty="0"/>
              <a:t>All Rights Reserved.</a:t>
            </a:r>
            <a:endParaRPr lang="es-ES" sz="1400" dirty="0"/>
          </a:p>
        </p:txBody>
      </p:sp>
      <p:pic>
        <p:nvPicPr>
          <p:cNvPr id="53" name="52 Imagen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" t="52293" r="7585" b="29267"/>
          <a:stretch/>
        </p:blipFill>
        <p:spPr>
          <a:xfrm>
            <a:off x="2555936" y="6381328"/>
            <a:ext cx="1440000" cy="310922"/>
          </a:xfrm>
          <a:prstGeom prst="rect">
            <a:avLst/>
          </a:prstGeom>
        </p:spPr>
      </p:pic>
      <p:sp>
        <p:nvSpPr>
          <p:cNvPr id="54" name="53 CuadroTexto"/>
          <p:cNvSpPr txBox="1"/>
          <p:nvPr/>
        </p:nvSpPr>
        <p:spPr>
          <a:xfrm>
            <a:off x="5897710" y="5301208"/>
            <a:ext cx="173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Contáctanos</a:t>
            </a:r>
            <a:endParaRPr lang="es-ES" b="1" dirty="0"/>
          </a:p>
        </p:txBody>
      </p:sp>
      <p:pic>
        <p:nvPicPr>
          <p:cNvPr id="55" name="54 Imagen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" b="14624"/>
          <a:stretch/>
        </p:blipFill>
        <p:spPr>
          <a:xfrm>
            <a:off x="5734167" y="5600256"/>
            <a:ext cx="288000" cy="244011"/>
          </a:xfrm>
          <a:prstGeom prst="rect">
            <a:avLst/>
          </a:prstGeom>
        </p:spPr>
      </p:pic>
      <p:pic>
        <p:nvPicPr>
          <p:cNvPr id="56" name="55 Imagen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54"/>
          <a:stretch/>
        </p:blipFill>
        <p:spPr>
          <a:xfrm>
            <a:off x="5724128" y="5877271"/>
            <a:ext cx="288000" cy="250691"/>
          </a:xfrm>
          <a:prstGeom prst="rect">
            <a:avLst/>
          </a:prstGeom>
        </p:spPr>
      </p:pic>
      <p:pic>
        <p:nvPicPr>
          <p:cNvPr id="57" name="56 Imagen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1" b="28118"/>
          <a:stretch/>
        </p:blipFill>
        <p:spPr>
          <a:xfrm>
            <a:off x="5724128" y="6153066"/>
            <a:ext cx="288000" cy="165749"/>
          </a:xfrm>
          <a:prstGeom prst="rect">
            <a:avLst/>
          </a:prstGeom>
        </p:spPr>
      </p:pic>
      <p:sp>
        <p:nvSpPr>
          <p:cNvPr id="58" name="57 CuadroTexto"/>
          <p:cNvSpPr txBox="1"/>
          <p:nvPr/>
        </p:nvSpPr>
        <p:spPr>
          <a:xfrm>
            <a:off x="5920625" y="5630214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400" dirty="0" smtClean="0">
                <a:latin typeface="Arial Narrow" panose="020B0606020202030204" pitchFamily="34" charset="0"/>
              </a:rPr>
              <a:t>Tienda virtual</a:t>
            </a:r>
          </a:p>
          <a:p>
            <a:pPr algn="just"/>
            <a:r>
              <a:rPr lang="es-PE" sz="1400" dirty="0" smtClean="0">
                <a:latin typeface="Arial Narrow" panose="020B0606020202030204" pitchFamily="34" charset="0"/>
              </a:rPr>
              <a:t>+51 999999999</a:t>
            </a:r>
          </a:p>
          <a:p>
            <a:pPr algn="just"/>
            <a:r>
              <a:rPr lang="es-PE" sz="1400" dirty="0" smtClean="0">
                <a:latin typeface="Arial Narrow" panose="020B0606020202030204" pitchFamily="34" charset="0"/>
              </a:rPr>
              <a:t>safedelivery@gmail.com</a:t>
            </a:r>
            <a:endParaRPr lang="es-ES" sz="1400" dirty="0">
              <a:latin typeface="Arial Narrow" panose="020B0606020202030204" pitchFamily="34" charset="0"/>
            </a:endParaRPr>
          </a:p>
        </p:txBody>
      </p:sp>
      <p:grpSp>
        <p:nvGrpSpPr>
          <p:cNvPr id="25" name="24 Grupo"/>
          <p:cNvGrpSpPr/>
          <p:nvPr/>
        </p:nvGrpSpPr>
        <p:grpSpPr>
          <a:xfrm>
            <a:off x="2424715" y="1767216"/>
            <a:ext cx="2867365" cy="1897796"/>
            <a:chOff x="1201066" y="2669080"/>
            <a:chExt cx="3259967" cy="1850783"/>
          </a:xfrm>
        </p:grpSpPr>
        <p:sp>
          <p:nvSpPr>
            <p:cNvPr id="26" name="25 Rectángulo"/>
            <p:cNvSpPr/>
            <p:nvPr/>
          </p:nvSpPr>
          <p:spPr>
            <a:xfrm>
              <a:off x="1201066" y="2669080"/>
              <a:ext cx="3259967" cy="185078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1623194" y="3799305"/>
              <a:ext cx="136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smtClean="0">
                  <a:solidFill>
                    <a:schemeClr val="bg1"/>
                  </a:solidFill>
                </a:rPr>
                <a:t>Nombre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1683837" y="3327093"/>
              <a:ext cx="2777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smtClean="0">
                  <a:solidFill>
                    <a:schemeClr val="bg1"/>
                  </a:solidFill>
                </a:rPr>
                <a:t>*************1456</a:t>
              </a:r>
              <a:endParaRPr lang="es-ES" dirty="0" smtClean="0">
                <a:solidFill>
                  <a:schemeClr val="bg1"/>
                </a:solidFill>
              </a:endParaRPr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1669583" y="2874399"/>
              <a:ext cx="136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smtClean="0">
                  <a:solidFill>
                    <a:schemeClr val="bg1"/>
                  </a:solidFill>
                </a:rPr>
                <a:t>Banco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3452921" y="3808897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smtClean="0">
                  <a:solidFill>
                    <a:schemeClr val="bg1"/>
                  </a:solidFill>
                </a:rPr>
                <a:t>10/20</a:t>
              </a:r>
              <a:endParaRPr lang="es-ES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0" name="19 CuadroTexto"/>
          <p:cNvSpPr txBox="1"/>
          <p:nvPr/>
        </p:nvSpPr>
        <p:spPr>
          <a:xfrm>
            <a:off x="5370261" y="2793702"/>
            <a:ext cx="17298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/>
              <a:t>Subtotal</a:t>
            </a:r>
          </a:p>
          <a:p>
            <a:r>
              <a:rPr lang="es-PE" sz="1600" dirty="0" smtClean="0"/>
              <a:t>Costo de envío</a:t>
            </a:r>
          </a:p>
          <a:p>
            <a:r>
              <a:rPr lang="es-PE" sz="1600" b="1" dirty="0" smtClean="0"/>
              <a:t>Total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401200" y="2032785"/>
            <a:ext cx="16972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bg1">
                    <a:lumMod val="50000"/>
                  </a:schemeClr>
                </a:solidFill>
              </a:rPr>
              <a:t>Producto</a:t>
            </a:r>
          </a:p>
        </p:txBody>
      </p:sp>
    </p:spTree>
    <p:extLst>
      <p:ext uri="{BB962C8B-B14F-4D97-AF65-F5344CB8AC3E}">
        <p14:creationId xmlns:p14="http://schemas.microsoft.com/office/powerpoint/2010/main" val="142145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2228</TotalTime>
  <Words>232</Words>
  <Application>Microsoft Office PowerPoint</Application>
  <PresentationFormat>Presentación en pantalla (4:3)</PresentationFormat>
  <Paragraphs>76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39</cp:revision>
  <dcterms:created xsi:type="dcterms:W3CDTF">2020-07-16T06:28:07Z</dcterms:created>
  <dcterms:modified xsi:type="dcterms:W3CDTF">2020-07-19T02:58:37Z</dcterms:modified>
</cp:coreProperties>
</file>