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e8bab1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e8bab1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795400f5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795400f5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795400f5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795400f5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795400f5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795400f5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e8bab1a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e8bab1a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e8bab1a8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fe8bab1a8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fe8bab1a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fe8bab1a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Demo about a simple array, creating an array, empty, filled, how to fill an array as well as methods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795400f5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795400f5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Example of a simple foreach loop and how to use it. Show that break and continue work with it as well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06979aa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06979aa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e8bab1a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e8bab1a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006979a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006979a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e8bab1a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e8bab1a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fe8bab1a8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fe8bab1a8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e8bab1a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e8bab1a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e8bab1a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e8bab1a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795400f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795400f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795400f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795400f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795400f5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795400f5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For, While, infinite for and while and do-while with a false statement. Also examples of break and continue.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795400f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795400f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sedc-codecademy/sedc7-05-oopcsharp/tree/master/g3" TargetMode="External"/><Relationship Id="rId4" Type="http://schemas.openxmlformats.org/officeDocument/2006/relationships/hyperlink" Target="https://1drv.ms/f/s!Avm0QTH5BvHd0BVmSnYOZgketa_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64350" y="1734150"/>
            <a:ext cx="8415300" cy="1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arrays in C#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42875" y="4314963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Trainer:</a:t>
            </a:r>
            <a:r>
              <a:rPr lang="en" sz="1800" dirty="0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Name </a:t>
            </a:r>
            <a:r>
              <a:rPr lang="en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– </a:t>
            </a:r>
            <a:r>
              <a:rPr lang="en" sz="1800" dirty="0" smtClean="0">
                <a:solidFill>
                  <a:schemeClr val="lt1"/>
                </a:solidFill>
                <a:ea typeface="Arial Black"/>
              </a:rPr>
              <a:t>igor.mitkovski</a:t>
            </a:r>
            <a:r>
              <a:rPr lang="en" sz="1800" dirty="0" smtClean="0">
                <a:solidFill>
                  <a:schemeClr val="lt1"/>
                </a:solidFill>
              </a:rPr>
              <a:t>@gmail.com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Assistant:</a:t>
            </a:r>
            <a:r>
              <a:rPr lang="en" sz="1800" dirty="0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Name </a:t>
            </a:r>
            <a:r>
              <a:rPr lang="en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– </a:t>
            </a:r>
            <a:r>
              <a:rPr lang="en" sz="1800" dirty="0" smtClean="0">
                <a:solidFill>
                  <a:schemeClr val="lt1"/>
                </a:solidFill>
                <a:ea typeface="Arial Black"/>
              </a:rPr>
              <a:t>dejan.pblazheski</a:t>
            </a:r>
            <a:r>
              <a:rPr lang="en" sz="1800" dirty="0" smtClean="0">
                <a:solidFill>
                  <a:schemeClr val="lt1"/>
                </a:solidFill>
              </a:rPr>
              <a:t>@seavus.com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64" name="Google Shape;6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88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 input number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even numbers starting from 2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another input number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odd numbers starting from 1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88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 input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numbers from 1 to that number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print numbers that can be divided by 3 or 7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number gets to 100 print a message: The limit is reached and stop counting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arrays and array methods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072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in C#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6049850" y="146025"/>
            <a:ext cx="2587200" cy="4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Arrays in C# are basically collection of fixed number of variables of the same type. We use arrays when we want to store a certain number of values as a group. </a:t>
            </a:r>
            <a:endParaRPr sz="2400"/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l="24939" r="24939"/>
          <a:stretch/>
        </p:blipFill>
        <p:spPr>
          <a:xfrm>
            <a:off x="2088050" y="0"/>
            <a:ext cx="35666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03" name="Google Shape;20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5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26425" y="1626750"/>
            <a:ext cx="19725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Arrays properties</a:t>
            </a:r>
            <a:endParaRPr sz="2400"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2842425" y="357600"/>
            <a:ext cx="5733600" cy="3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When we create an array we must specify the type of the array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When we create an array we must specify the number of elements it will hold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Items in an array are indexed starting from 0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We can access and change items by accessing their index</a:t>
            </a:r>
            <a:endParaRPr sz="2400"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13" name="Google Shape;21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6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Working with Arrays</a:t>
            </a:r>
            <a:endParaRPr sz="2400"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2684500" y="39000"/>
            <a:ext cx="57336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 can get the number of items in an array using the property </a:t>
            </a:r>
            <a:r>
              <a:rPr lang="en" b="1"/>
              <a:t>length</a:t>
            </a:r>
            <a:endParaRPr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 can find a value in Array with the method </a:t>
            </a:r>
            <a:r>
              <a:rPr lang="en" b="1"/>
              <a:t>IndexOf</a:t>
            </a:r>
            <a:endParaRPr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 can also reverse an array with </a:t>
            </a:r>
            <a:r>
              <a:rPr lang="en" b="1"/>
              <a:t>reverse</a:t>
            </a:r>
            <a:endParaRPr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 can change an array number of items with </a:t>
            </a:r>
            <a:r>
              <a:rPr lang="en" b="1"/>
              <a:t>Resize</a:t>
            </a:r>
            <a:endParaRPr b="1"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22" name="Google Shape;222;p27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23" name="Google Shape;22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7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 loop</a:t>
            </a: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572300" y="3650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Array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6574975" y="1087663"/>
            <a:ext cx="1807200" cy="685175"/>
          </a:xfrm>
          <a:prstGeom prst="flowChartDecision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Elements left?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6572300" y="19302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 next element to a local variable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6572300" y="2686125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block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28"/>
          <p:cNvCxnSpPr>
            <a:stCxn id="231" idx="2"/>
            <a:endCxn id="232" idx="0"/>
          </p:cNvCxnSpPr>
          <p:nvPr/>
        </p:nvCxnSpPr>
        <p:spPr>
          <a:xfrm>
            <a:off x="7475900" y="930250"/>
            <a:ext cx="2700" cy="15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8"/>
          <p:cNvCxnSpPr>
            <a:stCxn id="232" idx="2"/>
            <a:endCxn id="233" idx="0"/>
          </p:cNvCxnSpPr>
          <p:nvPr/>
        </p:nvCxnSpPr>
        <p:spPr>
          <a:xfrm flipH="1">
            <a:off x="7475875" y="1772838"/>
            <a:ext cx="2700" cy="15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8"/>
          <p:cNvCxnSpPr>
            <a:stCxn id="233" idx="2"/>
            <a:endCxn id="234" idx="0"/>
          </p:cNvCxnSpPr>
          <p:nvPr/>
        </p:nvCxnSpPr>
        <p:spPr>
          <a:xfrm>
            <a:off x="7475900" y="2495450"/>
            <a:ext cx="0" cy="19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28"/>
          <p:cNvCxnSpPr>
            <a:stCxn id="234" idx="1"/>
            <a:endCxn id="232" idx="1"/>
          </p:cNvCxnSpPr>
          <p:nvPr/>
        </p:nvCxnSpPr>
        <p:spPr>
          <a:xfrm rot="10800000" flipH="1">
            <a:off x="6572300" y="1430325"/>
            <a:ext cx="2700" cy="1538400"/>
          </a:xfrm>
          <a:prstGeom prst="bentConnector3">
            <a:avLst>
              <a:gd name="adj1" fmla="val -8819444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28"/>
          <p:cNvCxnSpPr>
            <a:stCxn id="232" idx="3"/>
          </p:cNvCxnSpPr>
          <p:nvPr/>
        </p:nvCxnSpPr>
        <p:spPr>
          <a:xfrm>
            <a:off x="8382175" y="1430250"/>
            <a:ext cx="441600" cy="2666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8"/>
          <p:cNvCxnSpPr>
            <a:endCxn id="231" idx="0"/>
          </p:cNvCxnSpPr>
          <p:nvPr/>
        </p:nvCxnSpPr>
        <p:spPr>
          <a:xfrm flipH="1">
            <a:off x="7475900" y="-22850"/>
            <a:ext cx="5400" cy="387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8"/>
          <p:cNvSpPr txBox="1">
            <a:spLocks noGrp="1"/>
          </p:cNvSpPr>
          <p:nvPr>
            <p:ph type="body" idx="4294967295"/>
          </p:nvPr>
        </p:nvSpPr>
        <p:spPr>
          <a:xfrm>
            <a:off x="2388950" y="68425"/>
            <a:ext cx="3874200" cy="4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 loop that loops only when provided an array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Loops through every element of an array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Stores elements in a local variable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break and continue apply as well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6912175" y="159765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8319775" y="1087675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" name="Google Shape;244;p28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45" name="Google Shape;24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28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981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5 arrays with 5 elements in them: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words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decimal values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characters from keyboard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true/false values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arrays, each holding 2 whole numbers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981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new array of integers with 5 elements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array elements with values from input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all the values and print the result in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981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array with names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an option to the user to enter a name from the keyboard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entering the name put it in the array and print all the names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the user if they want to enter another name(Y / N)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same process over and over until the user enters 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AGENDA FOR THIS CLASS</a:t>
            </a:r>
            <a:endParaRPr sz="24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2864600" y="146025"/>
            <a:ext cx="57336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Looping in C# with: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For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While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ForEach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Arrays in C#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Array methods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Using Loops and Arrays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Console tricks with loops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20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274" name="Google Shape;274;p32"/>
          <p:cNvSpPr txBox="1">
            <a:spLocks noGrp="1"/>
          </p:cNvSpPr>
          <p:nvPr>
            <p:ph type="ctrTitle" idx="4294967295"/>
          </p:nvPr>
        </p:nvSpPr>
        <p:spPr>
          <a:xfrm>
            <a:off x="2643900" y="440350"/>
            <a:ext cx="6210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9FC5E8"/>
                </a:solidFill>
              </a:rPr>
              <a:t>Questions?</a:t>
            </a:r>
            <a:endParaRPr sz="8000">
              <a:solidFill>
                <a:srgbClr val="9FC5E8"/>
              </a:solidFill>
            </a:endParaRPr>
          </a:p>
        </p:txBody>
      </p:sp>
      <p:sp>
        <p:nvSpPr>
          <p:cNvPr id="275" name="Google Shape;275;p32"/>
          <p:cNvSpPr txBox="1">
            <a:spLocks noGrp="1"/>
          </p:cNvSpPr>
          <p:nvPr>
            <p:ph type="subTitle" idx="4294967295"/>
          </p:nvPr>
        </p:nvSpPr>
        <p:spPr>
          <a:xfrm>
            <a:off x="2772175" y="1837800"/>
            <a:ext cx="55713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us at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/>
              <a:t>i</a:t>
            </a:r>
            <a:r>
              <a:rPr lang="en" sz="2400" dirty="0" smtClean="0"/>
              <a:t>gor.mitkovski</a:t>
            </a:r>
            <a:r>
              <a:rPr lang="en" sz="2400" dirty="0" smtClean="0"/>
              <a:t>@gmail.com</a:t>
            </a:r>
            <a:endParaRPr sz="24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/>
              <a:t>d</a:t>
            </a:r>
            <a:r>
              <a:rPr lang="en" sz="2400" dirty="0" smtClean="0"/>
              <a:t>ejan.pblazheski@seavus.com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You </a:t>
            </a:r>
            <a:r>
              <a:rPr lang="en" sz="2400" dirty="0" smtClean="0"/>
              <a:t>can find the materials at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" sz="2400" u="sng" dirty="0" smtClean="0">
                <a:solidFill>
                  <a:schemeClr val="hlink"/>
                </a:solidFill>
                <a:hlinkClick r:id="rId4"/>
              </a:rPr>
              <a:t>Presentations Link</a:t>
            </a:r>
            <a:endParaRPr sz="24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u="sng" dirty="0" smtClean="0">
                <a:solidFill>
                  <a:schemeClr val="hlink"/>
                </a:solidFill>
                <a:hlinkClick r:id="rId5"/>
              </a:rPr>
              <a:t>Repository with the code Link</a:t>
            </a:r>
            <a:endParaRPr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072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116400" y="281550"/>
            <a:ext cx="2587200" cy="3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loop statement allows us to execute a statement or multiple statements, a certain amount of times in a programming language</a:t>
            </a:r>
            <a:endParaRPr sz="24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l="15324" r="15331"/>
          <a:stretch/>
        </p:blipFill>
        <p:spPr>
          <a:xfrm>
            <a:off x="2088050" y="0"/>
            <a:ext cx="35666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85" name="Google Shape;8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5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Loop Types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571750" y="275350"/>
            <a:ext cx="6057900" cy="4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do looping in C# with the following features: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for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while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do-while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foreach( only with arrays )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572300" y="3650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Counter init ( i 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74975" y="1087663"/>
            <a:ext cx="1807200" cy="685175"/>
          </a:xfrm>
          <a:prstGeom prst="flowChartDecision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572300" y="19302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Block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572300" y="2686125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Increment ( i++ 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" name="Google Shape;107;p17"/>
          <p:cNvCxnSpPr>
            <a:stCxn id="103" idx="2"/>
            <a:endCxn id="104" idx="0"/>
          </p:cNvCxnSpPr>
          <p:nvPr/>
        </p:nvCxnSpPr>
        <p:spPr>
          <a:xfrm>
            <a:off x="7475900" y="930250"/>
            <a:ext cx="2700" cy="15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7"/>
          <p:cNvCxnSpPr>
            <a:stCxn id="104" idx="2"/>
            <a:endCxn id="105" idx="0"/>
          </p:cNvCxnSpPr>
          <p:nvPr/>
        </p:nvCxnSpPr>
        <p:spPr>
          <a:xfrm flipH="1">
            <a:off x="7475875" y="1772838"/>
            <a:ext cx="2700" cy="15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7"/>
          <p:cNvCxnSpPr>
            <a:stCxn id="105" idx="2"/>
            <a:endCxn id="106" idx="0"/>
          </p:cNvCxnSpPr>
          <p:nvPr/>
        </p:nvCxnSpPr>
        <p:spPr>
          <a:xfrm>
            <a:off x="7475900" y="2495450"/>
            <a:ext cx="0" cy="19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7"/>
          <p:cNvCxnSpPr>
            <a:stCxn id="106" idx="1"/>
            <a:endCxn id="104" idx="1"/>
          </p:cNvCxnSpPr>
          <p:nvPr/>
        </p:nvCxnSpPr>
        <p:spPr>
          <a:xfrm rot="10800000" flipH="1">
            <a:off x="6572300" y="1430325"/>
            <a:ext cx="2700" cy="1538400"/>
          </a:xfrm>
          <a:prstGeom prst="bentConnector3">
            <a:avLst>
              <a:gd name="adj1" fmla="val -8819444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>
            <a:stCxn id="104" idx="3"/>
          </p:cNvCxnSpPr>
          <p:nvPr/>
        </p:nvCxnSpPr>
        <p:spPr>
          <a:xfrm>
            <a:off x="8382175" y="1430250"/>
            <a:ext cx="441600" cy="2666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7"/>
          <p:cNvCxnSpPr>
            <a:endCxn id="103" idx="0"/>
          </p:cNvCxnSpPr>
          <p:nvPr/>
        </p:nvCxnSpPr>
        <p:spPr>
          <a:xfrm flipH="1">
            <a:off x="7475900" y="-22850"/>
            <a:ext cx="5400" cy="387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7"/>
          <p:cNvSpPr txBox="1">
            <a:spLocks noGrp="1"/>
          </p:cNvSpPr>
          <p:nvPr>
            <p:ph type="body" idx="4294967295"/>
          </p:nvPr>
        </p:nvSpPr>
        <p:spPr>
          <a:xfrm>
            <a:off x="2388938" y="68425"/>
            <a:ext cx="3710700" cy="4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Will loop if a condition is met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Increments/Decrements counter after code block is executed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Can leave out everything to create an infinite for loop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912175" y="159765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319775" y="1087675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17" name="Google Shape;11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7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674975" y="909888"/>
            <a:ext cx="1807200" cy="685175"/>
          </a:xfrm>
          <a:prstGeom prst="flowChartDecision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674975" y="231775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Block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>
            <a:endCxn id="125" idx="0"/>
          </p:cNvCxnSpPr>
          <p:nvPr/>
        </p:nvCxnSpPr>
        <p:spPr>
          <a:xfrm>
            <a:off x="7576475" y="-12"/>
            <a:ext cx="2100" cy="909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8"/>
          <p:cNvCxnSpPr>
            <a:stCxn id="125" idx="2"/>
            <a:endCxn id="126" idx="0"/>
          </p:cNvCxnSpPr>
          <p:nvPr/>
        </p:nvCxnSpPr>
        <p:spPr>
          <a:xfrm>
            <a:off x="7578575" y="1595063"/>
            <a:ext cx="0" cy="722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8"/>
          <p:cNvCxnSpPr>
            <a:stCxn id="126" idx="1"/>
            <a:endCxn id="125" idx="1"/>
          </p:cNvCxnSpPr>
          <p:nvPr/>
        </p:nvCxnSpPr>
        <p:spPr>
          <a:xfrm rot="10800000" flipH="1">
            <a:off x="6674975" y="1252450"/>
            <a:ext cx="600" cy="1347900"/>
          </a:xfrm>
          <a:prstGeom prst="bentConnector3">
            <a:avLst>
              <a:gd name="adj1" fmla="val -39687502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8"/>
          <p:cNvCxnSpPr>
            <a:stCxn id="125" idx="3"/>
          </p:cNvCxnSpPr>
          <p:nvPr/>
        </p:nvCxnSpPr>
        <p:spPr>
          <a:xfrm>
            <a:off x="8482175" y="1252475"/>
            <a:ext cx="441600" cy="2666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8"/>
          <p:cNvSpPr txBox="1">
            <a:spLocks noGrp="1"/>
          </p:cNvSpPr>
          <p:nvPr>
            <p:ph type="body" idx="4294967295"/>
          </p:nvPr>
        </p:nvSpPr>
        <p:spPr>
          <a:xfrm>
            <a:off x="2388938" y="68425"/>
            <a:ext cx="3710700" cy="4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While loop only has a condition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Set the condition to true for an infinite loop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Must declare counters outside the block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7007713" y="173245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8530875" y="90990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35" name="Google Shape;13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8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Do-While loop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6696100" y="1493738"/>
            <a:ext cx="1807200" cy="685175"/>
          </a:xfrm>
          <a:prstGeom prst="flowChartDecision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697150" y="577500"/>
            <a:ext cx="1807200" cy="5652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Block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9"/>
          <p:cNvCxnSpPr>
            <a:stCxn id="144" idx="1"/>
            <a:endCxn id="143" idx="1"/>
          </p:cNvCxnSpPr>
          <p:nvPr/>
        </p:nvCxnSpPr>
        <p:spPr>
          <a:xfrm flipH="1">
            <a:off x="6695950" y="860100"/>
            <a:ext cx="1200" cy="976200"/>
          </a:xfrm>
          <a:prstGeom prst="bentConnector3">
            <a:avLst>
              <a:gd name="adj1" fmla="val 19931251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6" name="Google Shape;146;p19"/>
          <p:cNvCxnSpPr>
            <a:stCxn id="143" idx="3"/>
          </p:cNvCxnSpPr>
          <p:nvPr/>
        </p:nvCxnSpPr>
        <p:spPr>
          <a:xfrm>
            <a:off x="8503300" y="1836325"/>
            <a:ext cx="453600" cy="21654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9"/>
          <p:cNvSpPr txBox="1">
            <a:spLocks noGrp="1"/>
          </p:cNvSpPr>
          <p:nvPr>
            <p:ph type="body" idx="4294967295"/>
          </p:nvPr>
        </p:nvSpPr>
        <p:spPr>
          <a:xfrm>
            <a:off x="2388938" y="68425"/>
            <a:ext cx="3710700" cy="4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Do-while makes sure a code block is executed at least once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All other rules are the same as while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6294350" y="176185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8503150" y="1448400"/>
            <a:ext cx="56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19"/>
          <p:cNvCxnSpPr>
            <a:stCxn id="144" idx="2"/>
            <a:endCxn id="143" idx="0"/>
          </p:cNvCxnSpPr>
          <p:nvPr/>
        </p:nvCxnSpPr>
        <p:spPr>
          <a:xfrm flipH="1">
            <a:off x="7599550" y="1142700"/>
            <a:ext cx="1200" cy="351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9"/>
          <p:cNvCxnSpPr>
            <a:endCxn id="144" idx="0"/>
          </p:cNvCxnSpPr>
          <p:nvPr/>
        </p:nvCxnSpPr>
        <p:spPr>
          <a:xfrm flipH="1">
            <a:off x="7600750" y="0"/>
            <a:ext cx="3600" cy="57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2" name="Google Shape;152;p19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53" name="Google Shape;15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9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break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for breaking out of the loop. Code after break is not executed even if the statement is true.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/ continue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continue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for breaking out of the current cycle. It does not break out of the loop and if the statement is true the loop continues.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64" name="Google Shape;16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0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lang="en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ctrTitle"/>
          </p:nvPr>
        </p:nvSpPr>
        <p:spPr>
          <a:xfrm>
            <a:off x="1571650" y="192525"/>
            <a:ext cx="388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 input number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numbers from 1 to that number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another input number from the console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Arial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numbers from that number to 1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On-screen Show (16:9)</PresentationFormat>
  <Paragraphs>160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Black</vt:lpstr>
      <vt:lpstr>Arial</vt:lpstr>
      <vt:lpstr>Montserrat</vt:lpstr>
      <vt:lpstr>Roboto</vt:lpstr>
      <vt:lpstr>Aemelia template</vt:lpstr>
      <vt:lpstr>Loops and arrays in C#</vt:lpstr>
      <vt:lpstr>AGENDA FOR THIS CLASS</vt:lpstr>
      <vt:lpstr>Loops</vt:lpstr>
      <vt:lpstr>Loop Types</vt:lpstr>
      <vt:lpstr>For loop</vt:lpstr>
      <vt:lpstr>While loop</vt:lpstr>
      <vt:lpstr>Do-While loop</vt:lpstr>
      <vt:lpstr>break / continue</vt:lpstr>
      <vt:lpstr>EXERCISE 1</vt:lpstr>
      <vt:lpstr>EXERCISE 2</vt:lpstr>
      <vt:lpstr>EXERCISE 3</vt:lpstr>
      <vt:lpstr>Arrays</vt:lpstr>
      <vt:lpstr>Arrays in C#</vt:lpstr>
      <vt:lpstr>Arrays properties</vt:lpstr>
      <vt:lpstr>Working with Arrays</vt:lpstr>
      <vt:lpstr>foreach loop</vt:lpstr>
      <vt:lpstr>EXERCISE 4</vt:lpstr>
      <vt:lpstr>EXERCISE 5</vt:lpstr>
      <vt:lpstr>EXERCISE 6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arrays in C#</dc:title>
  <cp:lastModifiedBy>Windows User</cp:lastModifiedBy>
  <cp:revision>1</cp:revision>
  <dcterms:modified xsi:type="dcterms:W3CDTF">2019-03-02T22:11:02Z</dcterms:modified>
</cp:coreProperties>
</file>