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58" r:id="rId7"/>
    <p:sldId id="260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4B3"/>
    <a:srgbClr val="FDC004"/>
    <a:srgbClr val="372A28"/>
    <a:srgbClr val="2F2C6F"/>
    <a:srgbClr val="927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351B-97F4-A29D-10A5-B59104C0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22F5A-9F4E-4149-A231-BA12E8D2F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3745-C1EF-47D6-0EA6-B490B53F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3B9AB-BDA3-4948-FF52-80BABDE8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CF6C-248A-5F78-45DC-1449E072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863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228C-FFBE-1451-9D30-800CB2F1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63F3F-B14E-2FC6-055C-110F726EF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EB81-AF64-7DF6-C33C-7A351667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70B0-70BD-60CF-7854-6757D85D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A6BE-83DD-235F-E510-CE39A813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1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89F72-9D4E-8C02-F3D9-1D6BC90BC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BB41C-AB2D-DDFE-32A4-F1C84AC1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5705-21E3-4EE5-4E1C-A33A335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F3EE-1B1B-DC18-801E-2B7F3A5B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E485-2038-4595-811D-5E20A353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2764-D056-1D8F-0ADD-66BFAF45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4AB3-282F-A0C0-9AA2-7408D5E9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168C-45A6-A910-37CC-03FFB23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4A0A-3415-1F5F-EBAE-457CFE21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CACB-EE54-BCD3-6784-A9009B6A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6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7B06-D0B0-A926-6E09-581CA790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1C6B7-E919-5A32-ABBD-98A67320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5BE8-C2BB-DFB4-1B55-3749C4F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15FE-BCC7-33BE-71DB-193736C0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2393-676C-31CE-9BCB-EC48A5A1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50DA-783D-BAB2-61C1-71D0B042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8BA8-89E6-68FF-8B08-54590E679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31247-3E41-6E9E-3B02-F051C6EA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9561A-B7B3-881B-9536-77AA6DE4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D011-008F-55AB-826C-AC6A1146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3B1D-AA1E-EC86-45FF-BE58A205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63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C5E7-992D-9DA6-C1C9-483561F6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71F-C0E7-0124-4BE3-CC10C97B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8C8C-A38A-7E36-9E12-482E24DD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84EE2-D2CD-9E28-FC50-C38E27F38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FF63F-AFBF-EEEF-6C7B-EB1F77810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C54A9-2C26-0B75-3A37-635598A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C4C3-EB09-52B3-F922-2500DD26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B38F-E920-2DAF-4FB8-869E7C1D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7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A103-20C4-7B03-1B64-A9D0F54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5452-1835-1914-FA1C-FE822EFC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05547-C2D7-FE3C-C724-A3C3A2B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EF342-E049-7F88-8327-F43B5D31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992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61209-4254-9594-AF44-FDD7E924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60923-685E-3F1E-4BF9-F695CF46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6588-7999-9F29-CC09-00DE7098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43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F1F0-4797-7D3C-8803-ABFADC80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DBD2-39F9-CC3E-F52F-EB27D52B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2F196-36DF-F410-B9B5-F216D98B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97742-2640-A913-4D70-8A1655F5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BEDF4-72A9-7B09-3C6C-4A75ED38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182D5-B960-0F42-6283-CA2C1508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29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352B-2827-665E-F694-8317B7EE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5DD20-8FB7-F04D-ADC8-C635F5BD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9959F-AC51-B050-B74B-1E37C430F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0544-13C3-5BD1-1C56-4E1C45CE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2321-EF3F-AE7D-AC26-267192A3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5BC75-2FBF-C749-8EC9-82859844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41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C0F73-83A4-3E7B-B87C-5F299222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DAB5-42A2-B1A3-F22A-33EA1774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A479-94C1-834B-27EB-810E3AC36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3B89-19D8-45ED-9042-01FB1ED338EA}" type="datetimeFigureOut">
              <a:rPr lang="th-TH" smtClean="0"/>
              <a:t>12/03/66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84FC-E30F-FECB-D097-DB3D64983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BD52-D58B-3DAA-7A3C-D15A792DC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318B-F1D3-4A3B-829C-D7699A5235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572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g51/softdevwe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44C0-DEA7-7C98-7AEF-A0485E458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kern="1200" dirty="0">
                <a:solidFill>
                  <a:srgbClr val="2E74B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STUDENT</a:t>
            </a:r>
            <a:r>
              <a:rPr lang="en-US" b="1" kern="12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b="1" kern="1200" dirty="0">
                <a:solidFill>
                  <a:srgbClr val="FDC004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TEACHER</a:t>
            </a:r>
            <a:r>
              <a:rPr lang="en-US" b="1" kern="12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b="1" kern="1200" dirty="0">
                <a:solidFill>
                  <a:srgbClr val="2E74B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PROFLIE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F9CD6-8FB9-D25A-EB86-03A5D747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6202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THITIPHAT PREEDEDILOK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SOPHOMORE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ENGINEERING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CHITRALADA TECHNOLOGY INSTITUTE</a:t>
            </a: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6410301024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oftware - Free computer icons">
            <a:extLst>
              <a:ext uri="{FF2B5EF4-FFF2-40B4-BE49-F238E27FC236}">
                <a16:creationId xmlns:a16="http://schemas.microsoft.com/office/drawing/2014/main" id="{D6532B31-DB2A-075A-E234-DDB1D704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569297"/>
            <a:ext cx="5608830" cy="56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55EE8-A9FC-B24B-1384-ECD6892B7BFE}"/>
              </a:ext>
            </a:extLst>
          </p:cNvPr>
          <p:cNvSpPr txBox="1"/>
          <p:nvPr/>
        </p:nvSpPr>
        <p:spPr>
          <a:xfrm>
            <a:off x="8083419" y="3946849"/>
            <a:ext cx="3486540" cy="400110"/>
          </a:xfrm>
          <a:prstGeom prst="rect">
            <a:avLst/>
          </a:prstGeom>
          <a:solidFill>
            <a:srgbClr val="2E74B3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SOFTWARE DEVELOPMENT 2</a:t>
            </a:r>
            <a:endParaRPr lang="th-TH" sz="2000">
              <a:solidFill>
                <a:schemeClr val="bg1">
                  <a:lumMod val="95000"/>
                </a:schemeClr>
              </a:solidFill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7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7CF572ED-26AB-38BC-D829-789CE61FEB21}"/>
              </a:ext>
            </a:extLst>
          </p:cNvPr>
          <p:cNvSpPr/>
          <p:nvPr/>
        </p:nvSpPr>
        <p:spPr>
          <a:xfrm>
            <a:off x="3345023" y="1129004"/>
            <a:ext cx="5616252" cy="4655976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237F-BC83-992C-7091-9904B37D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724" y="1726779"/>
            <a:ext cx="5730551" cy="340444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2E74B3"/>
                </a:solidFill>
                <a:latin typeface="Algerian" panose="04020705040A02060702" pitchFamily="82" charset="0"/>
              </a:rPr>
              <a:t>Q</a:t>
            </a:r>
            <a:r>
              <a:rPr lang="en-US" sz="7200" dirty="0">
                <a:solidFill>
                  <a:srgbClr val="FDC004"/>
                </a:solidFill>
                <a:latin typeface="Algerian" panose="04020705040A02060702" pitchFamily="82" charset="0"/>
              </a:rPr>
              <a:t>&amp;</a:t>
            </a:r>
            <a:r>
              <a:rPr lang="en-US" sz="7200" dirty="0">
                <a:solidFill>
                  <a:srgbClr val="2E74B3"/>
                </a:solidFill>
                <a:latin typeface="Algerian" panose="04020705040A02060702" pitchFamily="82" charset="0"/>
              </a:rPr>
              <a:t>A</a:t>
            </a:r>
            <a:br>
              <a:rPr lang="en-US" sz="7200" dirty="0">
                <a:latin typeface="Algerian" panose="04020705040A02060702" pitchFamily="82" charset="0"/>
              </a:rPr>
            </a:br>
            <a:r>
              <a:rPr lang="en-US" sz="7200" dirty="0">
                <a:solidFill>
                  <a:srgbClr val="2F2C6F"/>
                </a:solidFill>
                <a:latin typeface="Algerian" panose="04020705040A02060702" pitchFamily="82" charset="0"/>
              </a:rPr>
              <a:t>session</a:t>
            </a:r>
            <a:endParaRPr lang="th-TH" sz="7200" dirty="0">
              <a:solidFill>
                <a:srgbClr val="2F2C6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sky, tree, water&#10;&#10;Description automatically generated">
            <a:extLst>
              <a:ext uri="{FF2B5EF4-FFF2-40B4-BE49-F238E27FC236}">
                <a16:creationId xmlns:a16="http://schemas.microsoft.com/office/drawing/2014/main" id="{C7DFEB43-5FE9-79A5-A55A-A0083A0DC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71DAC-1DD1-15A3-1C80-4FA5C80F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</a:t>
            </a:r>
            <a:br>
              <a:rPr lang="en-US" sz="6000"/>
            </a:br>
            <a:r>
              <a:rPr lang="en-US" sz="6000"/>
              <a:t>FOR YOUR </a:t>
            </a:r>
            <a:br>
              <a:rPr lang="en-US" sz="6000"/>
            </a:br>
            <a:r>
              <a:rPr lang="en-US" sz="600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93583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3A65-6D7A-DE19-DDEC-243273AF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0" y="405099"/>
            <a:ext cx="4909457" cy="1325563"/>
          </a:xfrm>
        </p:spPr>
        <p:txBody>
          <a:bodyPr/>
          <a:lstStyle/>
          <a:p>
            <a:r>
              <a:rPr lang="en-US" b="1" i="1" dirty="0">
                <a:solidFill>
                  <a:srgbClr val="2E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OUR </a:t>
            </a:r>
            <a:r>
              <a:rPr lang="en-US" b="1" i="1" dirty="0">
                <a:solidFill>
                  <a:srgbClr val="FDC0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PROJECT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b="1" i="1" dirty="0">
                <a:solidFill>
                  <a:srgbClr val="2E74B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GOAL </a:t>
            </a:r>
            <a:endParaRPr lang="th-TH" b="1" i="1" dirty="0">
              <a:solidFill>
                <a:srgbClr val="2E74B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Devanagari" panose="020405030502010202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04DE6-2481-2B51-EB07-F7375C0C8458}"/>
              </a:ext>
            </a:extLst>
          </p:cNvPr>
          <p:cNvSpPr/>
          <p:nvPr/>
        </p:nvSpPr>
        <p:spPr>
          <a:xfrm>
            <a:off x="2129713" y="4842234"/>
            <a:ext cx="3573624" cy="55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82FFF-D966-CC2A-6E91-251500A19F11}"/>
              </a:ext>
            </a:extLst>
          </p:cNvPr>
          <p:cNvSpPr/>
          <p:nvPr/>
        </p:nvSpPr>
        <p:spPr>
          <a:xfrm>
            <a:off x="6488663" y="4842234"/>
            <a:ext cx="3573624" cy="5551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91532-25BF-850C-BC15-64C62BA9BD8F}"/>
              </a:ext>
            </a:extLst>
          </p:cNvPr>
          <p:cNvSpPr txBox="1"/>
          <p:nvPr/>
        </p:nvSpPr>
        <p:spPr>
          <a:xfrm>
            <a:off x="2705875" y="4874181"/>
            <a:ext cx="262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FAST AND EASY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B1481-7F10-A4CB-1FC6-FE4B9FD0866F}"/>
              </a:ext>
            </a:extLst>
          </p:cNvPr>
          <p:cNvSpPr txBox="1"/>
          <p:nvPr/>
        </p:nvSpPr>
        <p:spPr>
          <a:xfrm>
            <a:off x="6594022" y="4902993"/>
            <a:ext cx="350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GRADE SIMULATION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pic>
        <p:nvPicPr>
          <p:cNvPr id="2050" name="Picture 2" descr="Premium Vector | Fast delivery icon">
            <a:extLst>
              <a:ext uri="{FF2B5EF4-FFF2-40B4-BE49-F238E27FC236}">
                <a16:creationId xmlns:a16="http://schemas.microsoft.com/office/drawing/2014/main" id="{374BA6AC-9F58-0811-CC95-10B3BD858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7667" r="10565" b="20452"/>
          <a:stretch/>
        </p:blipFill>
        <p:spPr bwMode="auto">
          <a:xfrm>
            <a:off x="2129713" y="1983819"/>
            <a:ext cx="3544072" cy="24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e - Free interface icons">
            <a:extLst>
              <a:ext uri="{FF2B5EF4-FFF2-40B4-BE49-F238E27FC236}">
                <a16:creationId xmlns:a16="http://schemas.microsoft.com/office/drawing/2014/main" id="{9D3AE25C-F75C-CB3F-2C0A-A689DEFE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64" y="2261380"/>
            <a:ext cx="2028822" cy="202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4CEC3B-F068-34BC-ECC0-7242BAA82277}"/>
              </a:ext>
            </a:extLst>
          </p:cNvPr>
          <p:cNvSpPr/>
          <p:nvPr/>
        </p:nvSpPr>
        <p:spPr>
          <a:xfrm>
            <a:off x="2590411" y="1431787"/>
            <a:ext cx="7011177" cy="45719"/>
          </a:xfrm>
          <a:prstGeom prst="rect">
            <a:avLst/>
          </a:prstGeom>
          <a:solidFill>
            <a:srgbClr val="372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30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817F7E-61BA-9991-EA4E-3F51382FCFA4}"/>
              </a:ext>
            </a:extLst>
          </p:cNvPr>
          <p:cNvSpPr/>
          <p:nvPr/>
        </p:nvSpPr>
        <p:spPr>
          <a:xfrm>
            <a:off x="1352550" y="3601616"/>
            <a:ext cx="10839450" cy="3082213"/>
          </a:xfrm>
          <a:prstGeom prst="rect">
            <a:avLst/>
          </a:prstGeom>
          <a:solidFill>
            <a:srgbClr val="FD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5D21A-5E4D-11B3-9A32-7D973DBC0747}"/>
              </a:ext>
            </a:extLst>
          </p:cNvPr>
          <p:cNvSpPr/>
          <p:nvPr/>
        </p:nvSpPr>
        <p:spPr>
          <a:xfrm>
            <a:off x="1514475" y="3775787"/>
            <a:ext cx="10677525" cy="3082213"/>
          </a:xfrm>
          <a:prstGeom prst="rect">
            <a:avLst/>
          </a:prstGeom>
          <a:solidFill>
            <a:srgbClr val="2E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2E74B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19398-F0D1-3EF9-E351-0344E1AB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133230"/>
            <a:ext cx="10001250" cy="1325563"/>
          </a:xfrm>
        </p:spPr>
        <p:txBody>
          <a:bodyPr/>
          <a:lstStyle/>
          <a:p>
            <a:r>
              <a:rPr lang="en-US" b="1" i="1" dirty="0">
                <a:solidFill>
                  <a:srgbClr val="372A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Main user</a:t>
            </a:r>
            <a:endParaRPr lang="th-TH" b="1" i="1" dirty="0">
              <a:solidFill>
                <a:srgbClr val="372A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Devanagari" panose="020405030502010202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65559-AFCF-2264-0050-D271817CC098}"/>
              </a:ext>
            </a:extLst>
          </p:cNvPr>
          <p:cNvGrpSpPr/>
          <p:nvPr/>
        </p:nvGrpSpPr>
        <p:grpSpPr>
          <a:xfrm>
            <a:off x="1933574" y="2536421"/>
            <a:ext cx="9839325" cy="2612572"/>
            <a:chOff x="1932897" y="3132361"/>
            <a:chExt cx="9839325" cy="26125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5CB046-C99E-1136-4B57-39D042089997}"/>
                </a:ext>
              </a:extLst>
            </p:cNvPr>
            <p:cNvSpPr/>
            <p:nvPr/>
          </p:nvSpPr>
          <p:spPr>
            <a:xfrm>
              <a:off x="1932897" y="3132361"/>
              <a:ext cx="2677886" cy="26125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53DEC9-55D4-662A-484E-841A6A123390}"/>
                </a:ext>
              </a:extLst>
            </p:cNvPr>
            <p:cNvGrpSpPr/>
            <p:nvPr/>
          </p:nvGrpSpPr>
          <p:grpSpPr>
            <a:xfrm>
              <a:off x="2233615" y="3132362"/>
              <a:ext cx="9538607" cy="2612571"/>
              <a:chOff x="2233615" y="3132362"/>
              <a:chExt cx="9538607" cy="2612571"/>
            </a:xfrm>
          </p:grpSpPr>
          <p:pic>
            <p:nvPicPr>
              <p:cNvPr id="1032" name="Picture 8" descr="Student - Free social icons">
                <a:extLst>
                  <a:ext uri="{FF2B5EF4-FFF2-40B4-BE49-F238E27FC236}">
                    <a16:creationId xmlns:a16="http://schemas.microsoft.com/office/drawing/2014/main" id="{3AF7B6F3-55B0-D174-D4F2-969ED8BA9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3615" y="3475264"/>
                <a:ext cx="2076450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F4DFEB-FA2D-68CB-B3BE-E76FB1B3F83E}"/>
                  </a:ext>
                </a:extLst>
              </p:cNvPr>
              <p:cNvSpPr/>
              <p:nvPr/>
            </p:nvSpPr>
            <p:spPr>
              <a:xfrm>
                <a:off x="5514294" y="3132362"/>
                <a:ext cx="2677886" cy="26125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D2CA98-591A-51F2-F66A-86EF83240358}"/>
                  </a:ext>
                </a:extLst>
              </p:cNvPr>
              <p:cNvSpPr/>
              <p:nvPr/>
            </p:nvSpPr>
            <p:spPr>
              <a:xfrm>
                <a:off x="9094336" y="3132362"/>
                <a:ext cx="2677886" cy="26125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034" name="Picture 10" descr="Software engineer - Free computer icons">
                <a:extLst>
                  <a:ext uri="{FF2B5EF4-FFF2-40B4-BE49-F238E27FC236}">
                    <a16:creationId xmlns:a16="http://schemas.microsoft.com/office/drawing/2014/main" id="{28E27F94-D55A-1A21-9031-670FC5FC68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7452" y="3513658"/>
                <a:ext cx="2058467" cy="2058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Teacher - Free education icons">
                <a:extLst>
                  <a:ext uri="{FF2B5EF4-FFF2-40B4-BE49-F238E27FC236}">
                    <a16:creationId xmlns:a16="http://schemas.microsoft.com/office/drawing/2014/main" id="{559AD1D8-7AB9-B485-7775-DAF269741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1674" y="3429000"/>
                <a:ext cx="2143125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C5E5D7-6463-F65D-8B98-CC94913AAB21}"/>
              </a:ext>
            </a:extLst>
          </p:cNvPr>
          <p:cNvSpPr txBox="1"/>
          <p:nvPr/>
        </p:nvSpPr>
        <p:spPr>
          <a:xfrm>
            <a:off x="2467556" y="5497748"/>
            <a:ext cx="167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STUDENT</a:t>
            </a:r>
            <a:endParaRPr lang="th-TH" b="1" dirty="0">
              <a:solidFill>
                <a:schemeClr val="bg1">
                  <a:lumMod val="95000"/>
                </a:schemeClr>
              </a:solidFill>
              <a:latin typeface="Adobe Devanagari" panose="020405030502010202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5F5E7-400B-0D2D-68A4-3D220490835A}"/>
              </a:ext>
            </a:extLst>
          </p:cNvPr>
          <p:cNvSpPr txBox="1"/>
          <p:nvPr/>
        </p:nvSpPr>
        <p:spPr>
          <a:xfrm>
            <a:off x="6015619" y="5483756"/>
            <a:ext cx="167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TEACHER</a:t>
            </a:r>
            <a:endParaRPr lang="th-TH" b="1" dirty="0">
              <a:solidFill>
                <a:schemeClr val="bg1">
                  <a:lumMod val="95000"/>
                </a:schemeClr>
              </a:solidFill>
              <a:latin typeface="Adobe Devanagari" panose="02040503050201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B49A5-47A9-B741-3937-96176FDA7437}"/>
              </a:ext>
            </a:extLst>
          </p:cNvPr>
          <p:cNvSpPr txBox="1"/>
          <p:nvPr/>
        </p:nvSpPr>
        <p:spPr>
          <a:xfrm>
            <a:off x="9891393" y="5497748"/>
            <a:ext cx="11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STAFF</a:t>
            </a:r>
            <a:endParaRPr lang="th-TH" b="1" dirty="0">
              <a:solidFill>
                <a:schemeClr val="bg1">
                  <a:lumMod val="95000"/>
                </a:schemeClr>
              </a:solidFill>
              <a:latin typeface="Adobe Devanagari" panose="0204050305020102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47C97-96A4-7DA9-7D4E-1E9337D1EAF2}"/>
              </a:ext>
            </a:extLst>
          </p:cNvPr>
          <p:cNvSpPr txBox="1"/>
          <p:nvPr/>
        </p:nvSpPr>
        <p:spPr>
          <a:xfrm>
            <a:off x="1721302" y="1433995"/>
            <a:ext cx="6647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E74B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CHITRALADA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b="1" dirty="0">
                <a:solidFill>
                  <a:srgbClr val="FDC004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TECHNOLOGY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b="1" dirty="0">
                <a:solidFill>
                  <a:srgbClr val="2E74B3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INSTITUTE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algn="ctr"/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CREW MEMBER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4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C984B-B544-7409-1E7D-3F6336092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1"/>
          <a:stretch/>
        </p:blipFill>
        <p:spPr>
          <a:xfrm>
            <a:off x="0" y="0"/>
            <a:ext cx="12268178" cy="6858000"/>
          </a:xfrm>
        </p:spPr>
      </p:pic>
    </p:spTree>
    <p:extLst>
      <p:ext uri="{BB962C8B-B14F-4D97-AF65-F5344CB8AC3E}">
        <p14:creationId xmlns:p14="http://schemas.microsoft.com/office/powerpoint/2010/main" val="34087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29506A2C-FAC9-7CBA-9E7B-5B9098258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3697" cy="6677659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E560948-55B3-1AE4-AC94-3315C7BCA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3" b="65663"/>
          <a:stretch/>
        </p:blipFill>
        <p:spPr>
          <a:xfrm>
            <a:off x="5974702" y="3545981"/>
            <a:ext cx="4344955" cy="249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5D2F6-F787-30A8-C2E6-872C4DFB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4723697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REQUIREMENT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CDA-A587-2736-3A47-0189697AA2AD}"/>
              </a:ext>
            </a:extLst>
          </p:cNvPr>
          <p:cNvSpPr txBox="1"/>
          <p:nvPr/>
        </p:nvSpPr>
        <p:spPr>
          <a:xfrm>
            <a:off x="5831632" y="695909"/>
            <a:ext cx="544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TEACHER AND STAFF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DE7F-50AF-95F6-E6CA-A8FA52BBD621}"/>
              </a:ext>
            </a:extLst>
          </p:cNvPr>
          <p:cNvSpPr txBox="1"/>
          <p:nvPr/>
        </p:nvSpPr>
        <p:spPr>
          <a:xfrm>
            <a:off x="5831633" y="1342240"/>
            <a:ext cx="54452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LAW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PERSONAL DATA</a:t>
            </a: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CREATE NEW SHEET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PERSONAL DATA</a:t>
            </a:r>
          </a:p>
        </p:txBody>
      </p:sp>
    </p:spTree>
    <p:extLst>
      <p:ext uri="{BB962C8B-B14F-4D97-AF65-F5344CB8AC3E}">
        <p14:creationId xmlns:p14="http://schemas.microsoft.com/office/powerpoint/2010/main" val="33481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2E73-62C0-9062-068C-CBE3523B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B65AE1-4C58-A0E5-E47F-386F46DD40E6}"/>
              </a:ext>
            </a:extLst>
          </p:cNvPr>
          <p:cNvSpPr/>
          <p:nvPr/>
        </p:nvSpPr>
        <p:spPr>
          <a:xfrm>
            <a:off x="1347497" y="2583195"/>
            <a:ext cx="2080726" cy="2080726"/>
          </a:xfrm>
          <a:prstGeom prst="ellipse">
            <a:avLst/>
          </a:prstGeom>
          <a:solidFill>
            <a:srgbClr val="2F2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2E5BD9-39CF-5C54-3C1C-077EAF56A7E9}"/>
              </a:ext>
            </a:extLst>
          </p:cNvPr>
          <p:cNvSpPr/>
          <p:nvPr/>
        </p:nvSpPr>
        <p:spPr>
          <a:xfrm>
            <a:off x="5055637" y="1920568"/>
            <a:ext cx="2080726" cy="208072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7802B4-33E9-9743-73DC-379DB5365328}"/>
              </a:ext>
            </a:extLst>
          </p:cNvPr>
          <p:cNvSpPr/>
          <p:nvPr/>
        </p:nvSpPr>
        <p:spPr>
          <a:xfrm>
            <a:off x="8763776" y="2583195"/>
            <a:ext cx="2080726" cy="2080726"/>
          </a:xfrm>
          <a:prstGeom prst="ellipse">
            <a:avLst/>
          </a:prstGeom>
          <a:solidFill>
            <a:srgbClr val="92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86C93-1734-E34B-0970-89FF28A37B32}"/>
              </a:ext>
            </a:extLst>
          </p:cNvPr>
          <p:cNvSpPr txBox="1"/>
          <p:nvPr/>
        </p:nvSpPr>
        <p:spPr>
          <a:xfrm>
            <a:off x="5092960" y="2686511"/>
            <a:ext cx="20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MAIN PAGE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C081A-3D4B-1A66-A3E5-AD6566D1CB19}"/>
              </a:ext>
            </a:extLst>
          </p:cNvPr>
          <p:cNvSpPr txBox="1"/>
          <p:nvPr/>
        </p:nvSpPr>
        <p:spPr>
          <a:xfrm>
            <a:off x="1281501" y="3269615"/>
            <a:ext cx="208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STUDENT</a:t>
            </a:r>
          </a:p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PAGE</a:t>
            </a:r>
            <a:endParaRPr lang="th-TH" sz="2000" b="1" dirty="0">
              <a:solidFill>
                <a:schemeClr val="bg1">
                  <a:lumMod val="85000"/>
                </a:schemeClr>
              </a:solidFill>
              <a:latin typeface="Adobe Devanagari" panose="02040503050201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0F93F-B6AF-2293-FB82-4103A818449A}"/>
              </a:ext>
            </a:extLst>
          </p:cNvPr>
          <p:cNvSpPr txBox="1"/>
          <p:nvPr/>
        </p:nvSpPr>
        <p:spPr>
          <a:xfrm>
            <a:off x="8631786" y="3305711"/>
            <a:ext cx="2344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TEACHER &amp; STAFF</a:t>
            </a:r>
          </a:p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PAGE</a:t>
            </a:r>
            <a:endParaRPr lang="th-TH" sz="2000" b="1" dirty="0">
              <a:solidFill>
                <a:schemeClr val="bg1">
                  <a:lumMod val="85000"/>
                </a:schemeClr>
              </a:solidFill>
              <a:latin typeface="Adobe Devanagari" panose="02040503050201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F6FD5-6CD6-4199-A0F8-1482BC17DDB7}"/>
              </a:ext>
            </a:extLst>
          </p:cNvPr>
          <p:cNvSpPr txBox="1"/>
          <p:nvPr/>
        </p:nvSpPr>
        <p:spPr>
          <a:xfrm>
            <a:off x="771332" y="4767237"/>
            <a:ext cx="5050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Profile page</a:t>
            </a:r>
          </a:p>
          <a:p>
            <a:pPr lvl="2"/>
            <a:r>
              <a:rPr lang="en-US" sz="2000" dirty="0"/>
              <a:t>Search page</a:t>
            </a:r>
          </a:p>
          <a:p>
            <a:pPr lvl="2"/>
            <a:r>
              <a:rPr lang="en-US" sz="2000" dirty="0"/>
              <a:t>Edit data</a:t>
            </a:r>
          </a:p>
          <a:p>
            <a:pPr lvl="2"/>
            <a:r>
              <a:rPr lang="en-US" sz="2000" dirty="0"/>
              <a:t>Grade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Show grade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Grade simulator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04264-9829-4A44-F944-535BD122BE4A}"/>
              </a:ext>
            </a:extLst>
          </p:cNvPr>
          <p:cNvSpPr txBox="1"/>
          <p:nvPr/>
        </p:nvSpPr>
        <p:spPr>
          <a:xfrm>
            <a:off x="8227071" y="4918501"/>
            <a:ext cx="2749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Profile page</a:t>
            </a:r>
          </a:p>
          <a:p>
            <a:pPr lvl="2"/>
            <a:r>
              <a:rPr lang="en-US" sz="2000" dirty="0"/>
              <a:t>Search page</a:t>
            </a:r>
          </a:p>
          <a:p>
            <a:pPr lvl="2"/>
            <a:r>
              <a:rPr lang="en-US" sz="2000" dirty="0"/>
              <a:t>Edit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2BFC45-758F-0599-2982-B78C65DF1AD6}"/>
              </a:ext>
            </a:extLst>
          </p:cNvPr>
          <p:cNvSpPr/>
          <p:nvPr/>
        </p:nvSpPr>
        <p:spPr>
          <a:xfrm>
            <a:off x="1347497" y="1324583"/>
            <a:ext cx="9497005" cy="45719"/>
          </a:xfrm>
          <a:prstGeom prst="rect">
            <a:avLst/>
          </a:prstGeom>
          <a:solidFill>
            <a:srgbClr val="372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77A324-38D8-41D2-EA83-B2828D7E2491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3428223" y="2960931"/>
            <a:ext cx="1627414" cy="66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CFFC52-5E6E-3486-ABF4-E2A1AE6DAF0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7136363" y="2960931"/>
            <a:ext cx="1627413" cy="66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6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AC8C-C914-600F-AC43-BB508122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5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>
                <a:solidFill>
                  <a:srgbClr val="372A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DEMO</a:t>
            </a:r>
            <a:endParaRPr lang="th-TH" sz="6600" b="1" i="1" dirty="0">
              <a:solidFill>
                <a:srgbClr val="372A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Devanagari" panose="02040503050201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3C7BA-FFDF-2575-8569-3BD4D6D71801}"/>
              </a:ext>
            </a:extLst>
          </p:cNvPr>
          <p:cNvSpPr txBox="1"/>
          <p:nvPr/>
        </p:nvSpPr>
        <p:spPr>
          <a:xfrm>
            <a:off x="2060510" y="4056970"/>
            <a:ext cx="807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GitHub link :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hlinkClick r:id="rId2"/>
              </a:rPr>
              <a:t>https://github.com/emag51/softdevweb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C984B-B544-7409-1E7D-3F6336092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1"/>
          <a:stretch/>
        </p:blipFill>
        <p:spPr>
          <a:xfrm>
            <a:off x="0" y="0"/>
            <a:ext cx="12268178" cy="6858000"/>
          </a:xfr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7C1D9A6E-FB25-2A80-0AC8-EFBF4A4C10B3}"/>
              </a:ext>
            </a:extLst>
          </p:cNvPr>
          <p:cNvSpPr/>
          <p:nvPr/>
        </p:nvSpPr>
        <p:spPr>
          <a:xfrm flipH="1">
            <a:off x="1203648" y="2435289"/>
            <a:ext cx="709127" cy="317241"/>
          </a:xfrm>
          <a:prstGeom prst="leftArrow">
            <a:avLst/>
          </a:prstGeom>
          <a:solidFill>
            <a:srgbClr val="FD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46336E9-B2E7-769B-074F-B6D2417615BB}"/>
              </a:ext>
            </a:extLst>
          </p:cNvPr>
          <p:cNvSpPr/>
          <p:nvPr/>
        </p:nvSpPr>
        <p:spPr>
          <a:xfrm flipH="1">
            <a:off x="1203647" y="3139750"/>
            <a:ext cx="709127" cy="317241"/>
          </a:xfrm>
          <a:prstGeom prst="leftArrow">
            <a:avLst/>
          </a:prstGeom>
          <a:solidFill>
            <a:srgbClr val="FD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12DCEB2-57CE-0A32-EE63-46EDCFEF9CE9}"/>
              </a:ext>
            </a:extLst>
          </p:cNvPr>
          <p:cNvSpPr/>
          <p:nvPr/>
        </p:nvSpPr>
        <p:spPr>
          <a:xfrm flipH="1">
            <a:off x="1203647" y="3526970"/>
            <a:ext cx="709127" cy="317241"/>
          </a:xfrm>
          <a:prstGeom prst="leftArrow">
            <a:avLst/>
          </a:prstGeom>
          <a:solidFill>
            <a:srgbClr val="2E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E8DE6BF-DE50-2D34-B4BA-0CFE26356B61}"/>
              </a:ext>
            </a:extLst>
          </p:cNvPr>
          <p:cNvSpPr/>
          <p:nvPr/>
        </p:nvSpPr>
        <p:spPr>
          <a:xfrm flipH="1">
            <a:off x="1203646" y="3914190"/>
            <a:ext cx="709127" cy="317241"/>
          </a:xfrm>
          <a:prstGeom prst="leftArrow">
            <a:avLst/>
          </a:prstGeom>
          <a:solidFill>
            <a:srgbClr val="2E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4E4CE22-1DCC-2960-C959-6C3E89E941ED}"/>
              </a:ext>
            </a:extLst>
          </p:cNvPr>
          <p:cNvSpPr/>
          <p:nvPr/>
        </p:nvSpPr>
        <p:spPr>
          <a:xfrm flipH="1">
            <a:off x="1203645" y="4282749"/>
            <a:ext cx="709127" cy="317241"/>
          </a:xfrm>
          <a:prstGeom prst="leftArrow">
            <a:avLst/>
          </a:prstGeom>
          <a:solidFill>
            <a:srgbClr val="2E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7A388-6AFA-FF46-0894-5FE5C451B480}"/>
              </a:ext>
            </a:extLst>
          </p:cNvPr>
          <p:cNvSpPr/>
          <p:nvPr/>
        </p:nvSpPr>
        <p:spPr>
          <a:xfrm>
            <a:off x="8910735" y="401216"/>
            <a:ext cx="1866122" cy="289250"/>
          </a:xfrm>
          <a:prstGeom prst="rect">
            <a:avLst/>
          </a:prstGeom>
          <a:solidFill>
            <a:srgbClr val="2E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2E74B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7A485-0E46-F0D5-FEF5-2156DB4D85B4}"/>
              </a:ext>
            </a:extLst>
          </p:cNvPr>
          <p:cNvSpPr/>
          <p:nvPr/>
        </p:nvSpPr>
        <p:spPr>
          <a:xfrm>
            <a:off x="8910735" y="947057"/>
            <a:ext cx="1866122" cy="289250"/>
          </a:xfrm>
          <a:prstGeom prst="rect">
            <a:avLst/>
          </a:prstGeom>
          <a:solidFill>
            <a:srgbClr val="FDC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DC00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5E1CE-4053-7178-F04D-DC21450499DF}"/>
              </a:ext>
            </a:extLst>
          </p:cNvPr>
          <p:cNvSpPr txBox="1"/>
          <p:nvPr/>
        </p:nvSpPr>
        <p:spPr>
          <a:xfrm>
            <a:off x="9430916" y="345786"/>
            <a:ext cx="82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Finish</a:t>
            </a:r>
            <a:endParaRPr lang="th-TH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08AC0-712B-CC32-0091-82DA35BE622C}"/>
              </a:ext>
            </a:extLst>
          </p:cNvPr>
          <p:cNvSpPr txBox="1"/>
          <p:nvPr/>
        </p:nvSpPr>
        <p:spPr>
          <a:xfrm>
            <a:off x="9076353" y="891627"/>
            <a:ext cx="162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Not complete</a:t>
            </a:r>
            <a:endParaRPr lang="th-TH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8E350-947A-5183-E7CC-5771F4C28A0B}"/>
              </a:ext>
            </a:extLst>
          </p:cNvPr>
          <p:cNvSpPr/>
          <p:nvPr/>
        </p:nvSpPr>
        <p:spPr>
          <a:xfrm>
            <a:off x="8910735" y="1492898"/>
            <a:ext cx="1866122" cy="289250"/>
          </a:xfrm>
          <a:prstGeom prst="rect">
            <a:avLst/>
          </a:prstGeom>
          <a:solidFill>
            <a:srgbClr val="372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2E74B3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A900A38-9B9C-82B2-5CE7-9FB12CCD6AE1}"/>
              </a:ext>
            </a:extLst>
          </p:cNvPr>
          <p:cNvSpPr/>
          <p:nvPr/>
        </p:nvSpPr>
        <p:spPr>
          <a:xfrm flipH="1">
            <a:off x="1203645" y="5267127"/>
            <a:ext cx="709127" cy="317241"/>
          </a:xfrm>
          <a:prstGeom prst="leftArrow">
            <a:avLst/>
          </a:prstGeom>
          <a:solidFill>
            <a:srgbClr val="372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0F15F-869D-F971-A550-18A852AE5D1A}"/>
              </a:ext>
            </a:extLst>
          </p:cNvPr>
          <p:cNvSpPr txBox="1"/>
          <p:nvPr/>
        </p:nvSpPr>
        <p:spPr>
          <a:xfrm>
            <a:off x="9076353" y="1447352"/>
            <a:ext cx="162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Only frontend</a:t>
            </a:r>
            <a:endParaRPr lang="th-TH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C455A201-285A-3152-5115-CCC14C7F35F9}"/>
              </a:ext>
            </a:extLst>
          </p:cNvPr>
          <p:cNvSpPr/>
          <p:nvPr/>
        </p:nvSpPr>
        <p:spPr>
          <a:xfrm flipH="1">
            <a:off x="1203645" y="5603029"/>
            <a:ext cx="709127" cy="317241"/>
          </a:xfrm>
          <a:prstGeom prst="leftArrow">
            <a:avLst/>
          </a:prstGeom>
          <a:solidFill>
            <a:srgbClr val="372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933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125B2F-C4D2-CBCA-E453-7926EF1F3494}"/>
              </a:ext>
            </a:extLst>
          </p:cNvPr>
          <p:cNvSpPr/>
          <p:nvPr/>
        </p:nvSpPr>
        <p:spPr>
          <a:xfrm>
            <a:off x="0" y="0"/>
            <a:ext cx="535577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53DD-F012-F020-66DD-E112639A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922" y="865801"/>
            <a:ext cx="4079033" cy="2185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COMPLETE THE PROJECT</a:t>
            </a:r>
          </a:p>
          <a:p>
            <a:pPr lvl="1"/>
            <a:r>
              <a:rPr lang="en-US" sz="20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Complete more detail</a:t>
            </a:r>
          </a:p>
          <a:p>
            <a:pPr lvl="1"/>
            <a:r>
              <a:rPr lang="en-US" sz="20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Search function</a:t>
            </a:r>
          </a:p>
          <a:p>
            <a:pPr lvl="2"/>
            <a:r>
              <a:rPr lang="en-US" sz="16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Quick search</a:t>
            </a:r>
          </a:p>
          <a:p>
            <a:pPr lvl="2"/>
            <a:r>
              <a:rPr lang="en-US" sz="16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Name search</a:t>
            </a:r>
          </a:p>
          <a:p>
            <a:pPr lvl="1"/>
            <a:r>
              <a:rPr lang="en-US" sz="20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Wrong permission</a:t>
            </a:r>
          </a:p>
          <a:p>
            <a:pPr lvl="1"/>
            <a:r>
              <a:rPr lang="en-US" sz="20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Admin account</a:t>
            </a:r>
          </a:p>
          <a:p>
            <a:endParaRPr lang="th-TH" sz="2400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7D5F2-9F1E-2611-5D18-7841FDE5C258}"/>
              </a:ext>
            </a:extLst>
          </p:cNvPr>
          <p:cNvSpPr txBox="1">
            <a:spLocks/>
          </p:cNvSpPr>
          <p:nvPr/>
        </p:nvSpPr>
        <p:spPr>
          <a:xfrm>
            <a:off x="6742922" y="3653243"/>
            <a:ext cx="4509797" cy="190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START THE REQUIREMENT</a:t>
            </a:r>
          </a:p>
          <a:p>
            <a:pPr lvl="1"/>
            <a:r>
              <a:rPr lang="en-US" sz="20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Finish image</a:t>
            </a:r>
          </a:p>
          <a:p>
            <a:pPr lvl="1"/>
            <a:r>
              <a:rPr lang="en-US" sz="2000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Create sheet function</a:t>
            </a:r>
            <a:endParaRPr lang="en-US" dirty="0">
              <a:solidFill>
                <a:srgbClr val="372A28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solidFill>
                <a:srgbClr val="372A28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th-TH" sz="2400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0A3AE-B7A1-1572-3B88-59C9767D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" y="148168"/>
            <a:ext cx="4657864" cy="2162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1A19F-7D59-FBCF-7B5D-8940BCC1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9" y="2376518"/>
            <a:ext cx="4659916" cy="2162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0C5EA-E7AB-9801-9D15-85A9BE828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2" y="4603451"/>
            <a:ext cx="4657249" cy="215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1999D-1AA6-CA42-3C46-8351072D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85" y="2766218"/>
            <a:ext cx="2352869" cy="1325563"/>
          </a:xfrm>
        </p:spPr>
        <p:txBody>
          <a:bodyPr/>
          <a:lstStyle/>
          <a:p>
            <a:r>
              <a:rPr lang="en-US" b="1" dirty="0">
                <a:solidFill>
                  <a:srgbClr val="372A28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FUTURE</a:t>
            </a:r>
            <a:endParaRPr lang="th-TH" b="1" dirty="0">
              <a:solidFill>
                <a:srgbClr val="372A28"/>
              </a:solidFill>
              <a:latin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Devanagari</vt:lpstr>
      <vt:lpstr>Algerian</vt:lpstr>
      <vt:lpstr>Arial</vt:lpstr>
      <vt:lpstr>Calibri</vt:lpstr>
      <vt:lpstr>Calibri Light</vt:lpstr>
      <vt:lpstr>Office Theme</vt:lpstr>
      <vt:lpstr>STUDENT TEACHER PROFLIE</vt:lpstr>
      <vt:lpstr>OUR PROJECT GOAL </vt:lpstr>
      <vt:lpstr>Main user</vt:lpstr>
      <vt:lpstr>PowerPoint Presentation</vt:lpstr>
      <vt:lpstr>REQUIREMENT</vt:lpstr>
      <vt:lpstr>SYSTEM</vt:lpstr>
      <vt:lpstr>DEMO</vt:lpstr>
      <vt:lpstr>PowerPoint Presentation</vt:lpstr>
      <vt:lpstr>FUTURE</vt:lpstr>
      <vt:lpstr>Q&amp;A session</vt:lpstr>
      <vt:lpstr>THANK YOU  FOR YOUR 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Teacher Profile</dc:title>
  <dc:creator>Thitiphat Preededilok</dc:creator>
  <cp:lastModifiedBy>Thitiphat Preededilok</cp:lastModifiedBy>
  <cp:revision>4</cp:revision>
  <dcterms:created xsi:type="dcterms:W3CDTF">2023-03-10T16:18:00Z</dcterms:created>
  <dcterms:modified xsi:type="dcterms:W3CDTF">2023-03-12T16:52:46Z</dcterms:modified>
</cp:coreProperties>
</file>