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6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10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98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45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4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5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87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767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2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854E-A6A3-482D-96FF-D3CD56ECF602}" type="datetimeFigureOut">
              <a:rPr lang="es-MX" smtClean="0"/>
              <a:t>22/10/2015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C005-2CDC-4CBD-9BDB-8882C6A2B2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254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89050" y="334963"/>
            <a:ext cx="6559550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200" dirty="0" smtClean="0">
                <a:solidFill>
                  <a:schemeClr val="tx2"/>
                </a:solidFill>
                <a:latin typeface="Calibri" pitchFamily="34" charset="0"/>
              </a:rPr>
              <a:t>El gobiernos unificado/dividido</a:t>
            </a:r>
            <a:r>
              <a:rPr lang="es-MX" altLang="es-MX" sz="3200" dirty="0" smtClean="0">
                <a:solidFill>
                  <a:schemeClr val="tx2"/>
                </a:solidFill>
                <a:latin typeface="Calibri" pitchFamily="34" charset="0"/>
              </a:rPr>
              <a:t>, EEUU</a:t>
            </a:r>
            <a:endParaRPr lang="es-ES" altLang="es-MX" sz="3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143000" y="4022725"/>
            <a:ext cx="7010400" cy="8540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2000" u="none">
                <a:latin typeface="Calibri" pitchFamily="34" charset="0"/>
              </a:rPr>
              <a:t> De 74 años en la serie, 36 con gobierno dividido (49%)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2000" u="none">
                <a:latin typeface="Calibri" pitchFamily="34" charset="0"/>
              </a:rPr>
              <a:t> De 60 años post-2GM, 36 con gobierno dividido (60%)</a:t>
            </a:r>
            <a:endParaRPr lang="es-ES" altLang="es-MX" sz="2000" u="none">
              <a:latin typeface="Calibri" pitchFamily="34" charset="0"/>
            </a:endParaRPr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862" y="3429000"/>
            <a:ext cx="1005839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362200" y="3657600"/>
            <a:ext cx="5594350" cy="2100263"/>
            <a:chOff x="1488" y="2304"/>
            <a:chExt cx="3524" cy="1323"/>
          </a:xfrm>
        </p:grpSpPr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 rot="-5400000">
              <a:off x="3418" y="2822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1600" u="none">
                  <a:latin typeface="Calibri" pitchFamily="34" charset="0"/>
                </a:rPr>
                <a:t>Sundquist 1986</a:t>
              </a:r>
              <a:endParaRPr lang="en-US" altLang="es-MX" sz="1600">
                <a:latin typeface="Calibri" pitchFamily="34" charset="0"/>
              </a:endParaRP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 rot="-5400000">
              <a:off x="3802" y="2945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1600" u="none">
                  <a:latin typeface="Calibri" pitchFamily="34" charset="0"/>
                </a:rPr>
                <a:t>Cox+Kernell 1991</a:t>
              </a:r>
              <a:endParaRPr lang="en-US" altLang="es-MX" sz="1600">
                <a:latin typeface="Calibri" pitchFamily="34" charset="0"/>
              </a:endParaRPr>
            </a:p>
          </p:txBody>
        </p:sp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 rot="-5400000">
              <a:off x="4330" y="2918"/>
              <a:ext cx="11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1600" u="none">
                  <a:latin typeface="Calibri" pitchFamily="34" charset="0"/>
                </a:rPr>
                <a:t>Cameron 2000</a:t>
              </a:r>
              <a:endParaRPr lang="en-US" altLang="es-MX" sz="1600">
                <a:latin typeface="Calibri" pitchFamily="34" charset="0"/>
              </a:endParaRPr>
            </a:p>
          </p:txBody>
        </p:sp>
        <p:sp>
          <p:nvSpPr>
            <p:cNvPr id="11" name="Text Box 35"/>
            <p:cNvSpPr txBox="1">
              <a:spLocks noChangeArrowheads="1"/>
            </p:cNvSpPr>
            <p:nvPr/>
          </p:nvSpPr>
          <p:spPr bwMode="auto">
            <a:xfrm rot="-5400000">
              <a:off x="1186" y="2606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 u="sng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u="sng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1600" u="none">
                  <a:latin typeface="Calibri" pitchFamily="34" charset="0"/>
                </a:rPr>
                <a:t>APSA 1950</a:t>
              </a:r>
              <a:endParaRPr lang="en-US" altLang="es-MX" sz="1600">
                <a:latin typeface="Calibri" pitchFamily="34" charset="0"/>
              </a:endParaRPr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1698" y="2448"/>
              <a:ext cx="0" cy="624"/>
            </a:xfrm>
            <a:prstGeom prst="line">
              <a:avLst/>
            </a:prstGeom>
            <a:noFill/>
            <a:ln w="19050">
              <a:solidFill>
                <a:srgbClr val="FFC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4080" y="2640"/>
              <a:ext cx="0" cy="81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4464" y="2640"/>
              <a:ext cx="0" cy="912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>
              <a:off x="4992" y="2775"/>
              <a:ext cx="0" cy="768"/>
            </a:xfrm>
            <a:prstGeom prst="line">
              <a:avLst/>
            </a:prstGeom>
            <a:noFill/>
            <a:ln w="127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pic>
        <p:nvPicPr>
          <p:cNvPr id="1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38250"/>
            <a:ext cx="88392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3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MAGAR MEURS</dc:creator>
  <cp:lastModifiedBy>ERIC MAGAR MEURS</cp:lastModifiedBy>
  <cp:revision>2</cp:revision>
  <dcterms:created xsi:type="dcterms:W3CDTF">2014-03-20T19:03:03Z</dcterms:created>
  <dcterms:modified xsi:type="dcterms:W3CDTF">2015-10-22T16:15:34Z</dcterms:modified>
</cp:coreProperties>
</file>