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37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3ABE-E21A-42E3-A261-D502EF7BF96B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02AC-A9EB-4BB8-A8B1-88C82134E4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0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3ABE-E21A-42E3-A261-D502EF7BF96B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02AC-A9EB-4BB8-A8B1-88C82134E4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3ABE-E21A-42E3-A261-D502EF7BF96B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02AC-A9EB-4BB8-A8B1-88C82134E4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7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3ABE-E21A-42E3-A261-D502EF7BF96B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02AC-A9EB-4BB8-A8B1-88C82134E4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3ABE-E21A-42E3-A261-D502EF7BF96B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02AC-A9EB-4BB8-A8B1-88C82134E4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1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3ABE-E21A-42E3-A261-D502EF7BF96B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02AC-A9EB-4BB8-A8B1-88C82134E4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6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3ABE-E21A-42E3-A261-D502EF7BF96B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02AC-A9EB-4BB8-A8B1-88C82134E4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5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3ABE-E21A-42E3-A261-D502EF7BF96B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02AC-A9EB-4BB8-A8B1-88C82134E4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8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3ABE-E21A-42E3-A261-D502EF7BF96B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02AC-A9EB-4BB8-A8B1-88C82134E4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9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3ABE-E21A-42E3-A261-D502EF7BF96B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02AC-A9EB-4BB8-A8B1-88C82134E4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8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3ABE-E21A-42E3-A261-D502EF7BF96B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02AC-A9EB-4BB8-A8B1-88C82134E4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1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33ABE-E21A-42E3-A261-D502EF7BF96B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102AC-A9EB-4BB8-A8B1-88C82134E4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8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Wave Trucker</a:t>
            </a:r>
            <a:endParaRPr lang="en-US" sz="80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Structure, image and comments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06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22523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Base Structure 1.1</a:t>
            </a:r>
            <a:endParaRPr lang="en-US" dirty="0"/>
          </a:p>
        </p:txBody>
      </p:sp>
      <p:sp>
        <p:nvSpPr>
          <p:cNvPr id="4" name="Rettangolo 3"/>
          <p:cNvSpPr/>
          <p:nvPr/>
        </p:nvSpPr>
        <p:spPr>
          <a:xfrm>
            <a:off x="4067944" y="722437"/>
            <a:ext cx="115212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Welcome </a:t>
            </a:r>
          </a:p>
        </p:txBody>
      </p:sp>
      <p:sp>
        <p:nvSpPr>
          <p:cNvPr id="7" name="Rettangolo 6"/>
          <p:cNvSpPr/>
          <p:nvPr/>
        </p:nvSpPr>
        <p:spPr>
          <a:xfrm>
            <a:off x="971600" y="1988840"/>
            <a:ext cx="115212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User</a:t>
            </a:r>
          </a:p>
        </p:txBody>
      </p:sp>
      <p:sp>
        <p:nvSpPr>
          <p:cNvPr id="8" name="Rettangolo 7"/>
          <p:cNvSpPr/>
          <p:nvPr/>
        </p:nvSpPr>
        <p:spPr>
          <a:xfrm>
            <a:off x="2699792" y="1996480"/>
            <a:ext cx="115212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</a:p>
          <a:p>
            <a:pPr algn="ctr"/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9" name="Rettangolo 8"/>
          <p:cNvSpPr/>
          <p:nvPr/>
        </p:nvSpPr>
        <p:spPr>
          <a:xfrm>
            <a:off x="5275913" y="1996479"/>
            <a:ext cx="115212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 </a:t>
            </a:r>
          </a:p>
          <a:p>
            <a:pPr algn="ctr"/>
            <a:r>
              <a:rPr lang="en-US" dirty="0" smtClean="0"/>
              <a:t>Spot</a:t>
            </a:r>
          </a:p>
        </p:txBody>
      </p:sp>
      <p:sp>
        <p:nvSpPr>
          <p:cNvPr id="10" name="Rettangolo 9"/>
          <p:cNvSpPr/>
          <p:nvPr/>
        </p:nvSpPr>
        <p:spPr>
          <a:xfrm>
            <a:off x="7200056" y="2523486"/>
            <a:ext cx="115212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Blog</a:t>
            </a:r>
          </a:p>
          <a:p>
            <a:pPr algn="ctr"/>
            <a:r>
              <a:rPr lang="en-US" dirty="0" smtClean="0"/>
              <a:t>Page</a:t>
            </a:r>
            <a:endParaRPr lang="en-US" dirty="0"/>
          </a:p>
        </p:txBody>
      </p:sp>
      <p:cxnSp>
        <p:nvCxnSpPr>
          <p:cNvPr id="15" name="Connettore 4 14"/>
          <p:cNvCxnSpPr>
            <a:stCxn id="4" idx="1"/>
            <a:endCxn id="7" idx="0"/>
          </p:cNvCxnSpPr>
          <p:nvPr/>
        </p:nvCxnSpPr>
        <p:spPr>
          <a:xfrm rot="10800000" flipV="1">
            <a:off x="1547664" y="1190488"/>
            <a:ext cx="2520280" cy="7983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1547664" y="774412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By clicking </a:t>
            </a:r>
          </a:p>
          <a:p>
            <a:r>
              <a:rPr lang="en-US" sz="1200" dirty="0" smtClean="0"/>
              <a:t>JOIN US or SIGN UP</a:t>
            </a:r>
            <a:endParaRPr lang="en-US" sz="1200" dirty="0"/>
          </a:p>
        </p:txBody>
      </p:sp>
      <p:sp>
        <p:nvSpPr>
          <p:cNvPr id="21" name="Rettangolo 20"/>
          <p:cNvSpPr/>
          <p:nvPr/>
        </p:nvSpPr>
        <p:spPr>
          <a:xfrm>
            <a:off x="251520" y="3320988"/>
            <a:ext cx="115212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Surfer</a:t>
            </a:r>
          </a:p>
        </p:txBody>
      </p:sp>
      <p:sp>
        <p:nvSpPr>
          <p:cNvPr id="22" name="Rettangolo 21"/>
          <p:cNvSpPr/>
          <p:nvPr/>
        </p:nvSpPr>
        <p:spPr>
          <a:xfrm>
            <a:off x="251520" y="4581128"/>
            <a:ext cx="115212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Trainer</a:t>
            </a:r>
          </a:p>
        </p:txBody>
      </p:sp>
      <p:sp>
        <p:nvSpPr>
          <p:cNvPr id="23" name="Rettangolo 22"/>
          <p:cNvSpPr/>
          <p:nvPr/>
        </p:nvSpPr>
        <p:spPr>
          <a:xfrm>
            <a:off x="251520" y="5805264"/>
            <a:ext cx="115212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Shop</a:t>
            </a:r>
          </a:p>
        </p:txBody>
      </p:sp>
      <p:cxnSp>
        <p:nvCxnSpPr>
          <p:cNvPr id="24" name="Connettore 4 23"/>
          <p:cNvCxnSpPr>
            <a:stCxn id="7" idx="2"/>
            <a:endCxn id="21" idx="3"/>
          </p:cNvCxnSpPr>
          <p:nvPr/>
        </p:nvCxnSpPr>
        <p:spPr>
          <a:xfrm rot="5400000">
            <a:off x="1043608" y="3284984"/>
            <a:ext cx="864096" cy="1440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4 26"/>
          <p:cNvCxnSpPr>
            <a:stCxn id="7" idx="2"/>
            <a:endCxn id="22" idx="3"/>
          </p:cNvCxnSpPr>
          <p:nvPr/>
        </p:nvCxnSpPr>
        <p:spPr>
          <a:xfrm rot="5400000">
            <a:off x="413538" y="3915054"/>
            <a:ext cx="2124236" cy="1440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4 31"/>
          <p:cNvCxnSpPr>
            <a:stCxn id="7" idx="2"/>
            <a:endCxn id="23" idx="3"/>
          </p:cNvCxnSpPr>
          <p:nvPr/>
        </p:nvCxnSpPr>
        <p:spPr>
          <a:xfrm rot="5400000">
            <a:off x="-198530" y="4527122"/>
            <a:ext cx="3348372" cy="1440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1907704" y="3319940"/>
            <a:ext cx="115212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Editing details</a:t>
            </a:r>
          </a:p>
        </p:txBody>
      </p:sp>
      <p:cxnSp>
        <p:nvCxnSpPr>
          <p:cNvPr id="38" name="Connettore 4 37"/>
          <p:cNvCxnSpPr>
            <a:stCxn id="8" idx="2"/>
            <a:endCxn id="37" idx="3"/>
          </p:cNvCxnSpPr>
          <p:nvPr/>
        </p:nvCxnSpPr>
        <p:spPr>
          <a:xfrm rot="5400000">
            <a:off x="2740140" y="3252276"/>
            <a:ext cx="855408" cy="2160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tangolo 41"/>
          <p:cNvSpPr/>
          <p:nvPr/>
        </p:nvSpPr>
        <p:spPr>
          <a:xfrm>
            <a:off x="1907704" y="4607024"/>
            <a:ext cx="1152128" cy="134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stuff in base on the profile type</a:t>
            </a:r>
          </a:p>
        </p:txBody>
      </p:sp>
      <p:cxnSp>
        <p:nvCxnSpPr>
          <p:cNvPr id="43" name="Connettore 4 42"/>
          <p:cNvCxnSpPr>
            <a:stCxn id="8" idx="2"/>
            <a:endCxn id="42" idx="3"/>
          </p:cNvCxnSpPr>
          <p:nvPr/>
        </p:nvCxnSpPr>
        <p:spPr>
          <a:xfrm rot="5400000">
            <a:off x="1995060" y="3997356"/>
            <a:ext cx="2345568" cy="2160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4 46"/>
          <p:cNvCxnSpPr>
            <a:stCxn id="4" idx="1"/>
            <a:endCxn id="8" idx="0"/>
          </p:cNvCxnSpPr>
          <p:nvPr/>
        </p:nvCxnSpPr>
        <p:spPr>
          <a:xfrm rot="10800000" flipV="1">
            <a:off x="3275856" y="1190488"/>
            <a:ext cx="792088" cy="8059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/>
          <p:cNvSpPr txBox="1"/>
          <p:nvPr/>
        </p:nvSpPr>
        <p:spPr>
          <a:xfrm>
            <a:off x="2527412" y="1362650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By clicking </a:t>
            </a:r>
          </a:p>
          <a:p>
            <a:r>
              <a:rPr lang="en-US" sz="1200" dirty="0" smtClean="0"/>
              <a:t>Login</a:t>
            </a:r>
            <a:endParaRPr lang="en-US" sz="1200" dirty="0"/>
          </a:p>
        </p:txBody>
      </p:sp>
      <p:sp>
        <p:nvSpPr>
          <p:cNvPr id="52" name="Rettangolo 51"/>
          <p:cNvSpPr/>
          <p:nvPr/>
        </p:nvSpPr>
        <p:spPr>
          <a:xfrm>
            <a:off x="4499992" y="3360288"/>
            <a:ext cx="115212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Editing details</a:t>
            </a:r>
          </a:p>
        </p:txBody>
      </p:sp>
      <p:sp>
        <p:nvSpPr>
          <p:cNvPr id="53" name="Rettangolo 52"/>
          <p:cNvSpPr/>
          <p:nvPr/>
        </p:nvSpPr>
        <p:spPr>
          <a:xfrm>
            <a:off x="4547989" y="4607024"/>
            <a:ext cx="115212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</a:t>
            </a:r>
          </a:p>
          <a:p>
            <a:pPr algn="ctr"/>
            <a:r>
              <a:rPr lang="en-US" dirty="0" smtClean="0"/>
              <a:t>Details</a:t>
            </a:r>
          </a:p>
        </p:txBody>
      </p:sp>
      <p:cxnSp>
        <p:nvCxnSpPr>
          <p:cNvPr id="58" name="Connettore 4 57"/>
          <p:cNvCxnSpPr>
            <a:stCxn id="9" idx="2"/>
            <a:endCxn id="52" idx="3"/>
          </p:cNvCxnSpPr>
          <p:nvPr/>
        </p:nvCxnSpPr>
        <p:spPr>
          <a:xfrm rot="5400000">
            <a:off x="5304171" y="3280533"/>
            <a:ext cx="895757" cy="19985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4 58"/>
          <p:cNvCxnSpPr>
            <a:stCxn id="9" idx="2"/>
            <a:endCxn id="53" idx="3"/>
          </p:cNvCxnSpPr>
          <p:nvPr/>
        </p:nvCxnSpPr>
        <p:spPr>
          <a:xfrm rot="5400000">
            <a:off x="4704801" y="3927899"/>
            <a:ext cx="2142493" cy="1518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4 64"/>
          <p:cNvCxnSpPr>
            <a:stCxn id="4" idx="3"/>
            <a:endCxn id="9" idx="0"/>
          </p:cNvCxnSpPr>
          <p:nvPr/>
        </p:nvCxnSpPr>
        <p:spPr>
          <a:xfrm>
            <a:off x="5220072" y="1190489"/>
            <a:ext cx="631905" cy="8059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5425554" y="1347235"/>
            <a:ext cx="953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By clicking </a:t>
            </a:r>
          </a:p>
          <a:p>
            <a:r>
              <a:rPr lang="en-US" sz="1200" dirty="0" smtClean="0"/>
              <a:t>Browse now</a:t>
            </a:r>
            <a:endParaRPr lang="en-US" sz="1200" dirty="0"/>
          </a:p>
        </p:txBody>
      </p:sp>
      <p:cxnSp>
        <p:nvCxnSpPr>
          <p:cNvPr id="69" name="Connettore 4 68"/>
          <p:cNvCxnSpPr>
            <a:stCxn id="8" idx="3"/>
            <a:endCxn id="9" idx="1"/>
          </p:cNvCxnSpPr>
          <p:nvPr/>
        </p:nvCxnSpPr>
        <p:spPr>
          <a:xfrm flipV="1">
            <a:off x="3851920" y="2464531"/>
            <a:ext cx="1423993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sellaDiTesto 80"/>
          <p:cNvSpPr txBox="1"/>
          <p:nvPr/>
        </p:nvSpPr>
        <p:spPr>
          <a:xfrm>
            <a:off x="4023034" y="2032477"/>
            <a:ext cx="950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By clicking 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To be define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82" name="Connettore 4 81"/>
          <p:cNvCxnSpPr>
            <a:stCxn id="8" idx="3"/>
            <a:endCxn id="10" idx="1"/>
          </p:cNvCxnSpPr>
          <p:nvPr/>
        </p:nvCxnSpPr>
        <p:spPr>
          <a:xfrm>
            <a:off x="3851920" y="2464532"/>
            <a:ext cx="3348136" cy="527006"/>
          </a:xfrm>
          <a:prstGeom prst="bentConnector3">
            <a:avLst>
              <a:gd name="adj1" fmla="val 135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sellaDiTesto 98"/>
          <p:cNvSpPr txBox="1"/>
          <p:nvPr/>
        </p:nvSpPr>
        <p:spPr>
          <a:xfrm>
            <a:off x="4266696" y="2760705"/>
            <a:ext cx="950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By clicking 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To be define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08" name="Connettore 4 107"/>
          <p:cNvCxnSpPr>
            <a:stCxn id="42" idx="2"/>
            <a:endCxn id="111" idx="1"/>
          </p:cNvCxnSpPr>
          <p:nvPr/>
        </p:nvCxnSpPr>
        <p:spPr>
          <a:xfrm rot="16200000" flipH="1">
            <a:off x="2956079" y="5476968"/>
            <a:ext cx="180020" cy="112464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ttangolo 110"/>
          <p:cNvSpPr/>
          <p:nvPr/>
        </p:nvSpPr>
        <p:spPr>
          <a:xfrm>
            <a:off x="3608411" y="5589240"/>
            <a:ext cx="5428085" cy="108012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Comments: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This means that we need to create some pages for: New Spot and New Session (for the surfer). I really don’t know yet for the Trainer and the Shop. Instead for editing and creating new Board and </a:t>
            </a:r>
            <a:r>
              <a:rPr lang="en-US" sz="1200" dirty="0" err="1" smtClean="0">
                <a:solidFill>
                  <a:schemeClr val="tx1"/>
                </a:solidFill>
              </a:rPr>
              <a:t>Wetsuite</a:t>
            </a:r>
            <a:r>
              <a:rPr lang="en-US" sz="1200" dirty="0" smtClean="0">
                <a:solidFill>
                  <a:schemeClr val="tx1"/>
                </a:solidFill>
              </a:rPr>
              <a:t> I think I’m going to create something as a light-box (same panel for the login) inside the Editing details page.</a:t>
            </a:r>
          </a:p>
        </p:txBody>
      </p:sp>
    </p:spTree>
    <p:extLst>
      <p:ext uri="{BB962C8B-B14F-4D97-AF65-F5344CB8AC3E}">
        <p14:creationId xmlns:p14="http://schemas.microsoft.com/office/powerpoint/2010/main" val="21786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22523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Base Structure 1.2</a:t>
            </a:r>
            <a:endParaRPr lang="en-US" dirty="0"/>
          </a:p>
        </p:txBody>
      </p:sp>
      <p:sp>
        <p:nvSpPr>
          <p:cNvPr id="33" name="Segnaposto contenuto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0465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Header</a:t>
            </a:r>
          </a:p>
          <a:p>
            <a:pPr lvl="1">
              <a:buFontTx/>
              <a:buChar char="-"/>
            </a:pPr>
            <a:r>
              <a:rPr lang="en-US" dirty="0" smtClean="0"/>
              <a:t>Repeated in all website (see the </a:t>
            </a:r>
            <a:r>
              <a:rPr lang="en-US" dirty="0" err="1" smtClean="0"/>
              <a:t>psd</a:t>
            </a:r>
            <a:r>
              <a:rPr lang="en-US" dirty="0" smtClean="0"/>
              <a:t> file)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Body</a:t>
            </a:r>
          </a:p>
          <a:p>
            <a:pPr lvl="1">
              <a:buFontTx/>
              <a:buChar char="-"/>
            </a:pPr>
            <a:r>
              <a:rPr lang="en-US" dirty="0" smtClean="0"/>
              <a:t>It depends on the page that is loaded</a:t>
            </a:r>
          </a:p>
          <a:p>
            <a:pPr lvl="1">
              <a:buFontTx/>
              <a:buChar char="-"/>
            </a:pPr>
            <a:r>
              <a:rPr lang="en-US" dirty="0" smtClean="0"/>
              <a:t>Later bar (must be implemented in the all page than the welcome page)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Footer</a:t>
            </a:r>
          </a:p>
          <a:p>
            <a:pPr marL="457200" lvl="1" indent="0">
              <a:buNone/>
            </a:pPr>
            <a:r>
              <a:rPr lang="en-US" dirty="0" smtClean="0"/>
              <a:t>- Repeated in all website (see the </a:t>
            </a:r>
            <a:r>
              <a:rPr lang="en-US" dirty="0" err="1" smtClean="0"/>
              <a:t>psd</a:t>
            </a:r>
            <a:r>
              <a:rPr lang="en-US" dirty="0" smtClean="0"/>
              <a:t> file)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Background Image</a:t>
            </a:r>
          </a:p>
          <a:p>
            <a:pPr marL="400050" lvl="1" indent="0">
              <a:buNone/>
            </a:pPr>
            <a:r>
              <a:rPr lang="en-US" dirty="0" smtClean="0"/>
              <a:t>- Repeated in all website (must be decided)</a:t>
            </a:r>
          </a:p>
        </p:txBody>
      </p:sp>
    </p:spTree>
    <p:extLst>
      <p:ext uri="{BB962C8B-B14F-4D97-AF65-F5344CB8AC3E}">
        <p14:creationId xmlns:p14="http://schemas.microsoft.com/office/powerpoint/2010/main" val="220123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details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Surname</a:t>
            </a:r>
          </a:p>
          <a:p>
            <a:r>
              <a:rPr lang="en-US" dirty="0" smtClean="0"/>
              <a:t>Location (with a </a:t>
            </a:r>
            <a:r>
              <a:rPr lang="en-US" dirty="0" err="1" smtClean="0"/>
              <a:t>litle</a:t>
            </a:r>
            <a:r>
              <a:rPr lang="en-US" dirty="0" smtClean="0"/>
              <a:t> map to confirm the place)</a:t>
            </a:r>
          </a:p>
          <a:p>
            <a:r>
              <a:rPr lang="en-US" dirty="0" smtClean="0"/>
              <a:t>Gender (combo box)</a:t>
            </a:r>
          </a:p>
          <a:p>
            <a:r>
              <a:rPr lang="en-US" dirty="0" err="1" smtClean="0"/>
              <a:t>Birth_date</a:t>
            </a:r>
            <a:r>
              <a:rPr lang="en-US" dirty="0" smtClean="0"/>
              <a:t> (calendar box)</a:t>
            </a:r>
          </a:p>
          <a:p>
            <a:r>
              <a:rPr lang="en-US" dirty="0" smtClean="0"/>
              <a:t>Email</a:t>
            </a:r>
          </a:p>
          <a:p>
            <a:r>
              <a:rPr lang="en-US" dirty="0" smtClean="0"/>
              <a:t>Password</a:t>
            </a:r>
          </a:p>
          <a:p>
            <a:r>
              <a:rPr lang="en-US" dirty="0" smtClean="0"/>
              <a:t>Password confirmation </a:t>
            </a:r>
          </a:p>
          <a:p>
            <a:r>
              <a:rPr lang="en-US" dirty="0" smtClean="0"/>
              <a:t>Surfer/Trainer/Shop??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2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Surfer details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Nickname</a:t>
            </a:r>
          </a:p>
          <a:p>
            <a:r>
              <a:rPr lang="en-US" dirty="0" err="1" smtClean="0"/>
              <a:t>Home_spot</a:t>
            </a:r>
            <a:r>
              <a:rPr lang="en-US" dirty="0" smtClean="0"/>
              <a:t> (with a </a:t>
            </a:r>
            <a:r>
              <a:rPr lang="en-US" dirty="0" err="1" smtClean="0"/>
              <a:t>litle</a:t>
            </a:r>
            <a:r>
              <a:rPr lang="en-US" dirty="0" smtClean="0"/>
              <a:t> map to confirm the place)</a:t>
            </a:r>
          </a:p>
          <a:p>
            <a:r>
              <a:rPr lang="en-US" dirty="0" err="1" smtClean="0"/>
              <a:t>Goofy_regular</a:t>
            </a:r>
            <a:r>
              <a:rPr lang="en-US" dirty="0" smtClean="0"/>
              <a:t> (combo box)</a:t>
            </a:r>
          </a:p>
          <a:p>
            <a:r>
              <a:rPr lang="en-US" dirty="0" smtClean="0"/>
              <a:t>Style (combo box)</a:t>
            </a:r>
          </a:p>
          <a:p>
            <a:r>
              <a:rPr lang="en-US" dirty="0" err="1" smtClean="0"/>
              <a:t>Best_Trick</a:t>
            </a:r>
            <a:r>
              <a:rPr lang="en-US" dirty="0" smtClean="0"/>
              <a:t> (combo box)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9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642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252</Words>
  <Application>Microsoft Office PowerPoint</Application>
  <PresentationFormat>Presentazione su schermo (4:3)</PresentationFormat>
  <Paragraphs>57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Tema di Office</vt:lpstr>
      <vt:lpstr>Wave Trucker</vt:lpstr>
      <vt:lpstr>Base Structure 1.1</vt:lpstr>
      <vt:lpstr>Base Structure 1.2</vt:lpstr>
      <vt:lpstr>User details</vt:lpstr>
      <vt:lpstr>Surfer details</vt:lpstr>
      <vt:lpstr>Presentazione standard di PowerPoint</vt:lpstr>
    </vt:vector>
  </TitlesOfParts>
  <Company>Cosmed Asia-Pacific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 Trucker</dc:title>
  <dc:creator>Emanuele Magliozzi</dc:creator>
  <cp:lastModifiedBy>Emanuele Magliozzi</cp:lastModifiedBy>
  <cp:revision>8</cp:revision>
  <dcterms:created xsi:type="dcterms:W3CDTF">2013-11-12T22:45:42Z</dcterms:created>
  <dcterms:modified xsi:type="dcterms:W3CDTF">2013-11-13T00:50:36Z</dcterms:modified>
</cp:coreProperties>
</file>