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D4367-96C2-4CD6-B718-11ED586784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71000E2-C468-4F34-A159-45B415AE703C}">
      <dgm:prSet/>
      <dgm:spPr/>
      <dgm:t>
        <a:bodyPr/>
        <a:lstStyle/>
        <a:p>
          <a:r>
            <a:rPr lang="en-US"/>
            <a:t>• Students often graduate without the top skills employers ask for.</a:t>
          </a:r>
        </a:p>
      </dgm:t>
    </dgm:pt>
    <dgm:pt modelId="{2DB268D2-FC61-4E71-BF1F-4134EEE51347}" type="parTrans" cxnId="{EBF0BF06-52E9-4D94-9AAE-8A836FDC5237}">
      <dgm:prSet/>
      <dgm:spPr/>
      <dgm:t>
        <a:bodyPr/>
        <a:lstStyle/>
        <a:p>
          <a:endParaRPr lang="en-US"/>
        </a:p>
      </dgm:t>
    </dgm:pt>
    <dgm:pt modelId="{2D5C2B31-29C3-4DA0-A2FD-6C33ECD52B2A}" type="sibTrans" cxnId="{EBF0BF06-52E9-4D94-9AAE-8A836FDC5237}">
      <dgm:prSet/>
      <dgm:spPr/>
      <dgm:t>
        <a:bodyPr/>
        <a:lstStyle/>
        <a:p>
          <a:endParaRPr lang="en-US"/>
        </a:p>
      </dgm:t>
    </dgm:pt>
    <dgm:pt modelId="{DF9FA34C-FA54-4DEE-A525-66A8C6F9344C}">
      <dgm:prSet/>
      <dgm:spPr/>
      <dgm:t>
        <a:bodyPr/>
        <a:lstStyle/>
        <a:p>
          <a:r>
            <a:rPr lang="en-US"/>
            <a:t>• Universities lack data to evaluate how job-ready their programs are.</a:t>
          </a:r>
        </a:p>
      </dgm:t>
    </dgm:pt>
    <dgm:pt modelId="{159DD63C-6C25-444F-8784-C20FC826FF13}" type="parTrans" cxnId="{A04168AE-B381-473E-9F52-7F17BFB69380}">
      <dgm:prSet/>
      <dgm:spPr/>
      <dgm:t>
        <a:bodyPr/>
        <a:lstStyle/>
        <a:p>
          <a:endParaRPr lang="en-US"/>
        </a:p>
      </dgm:t>
    </dgm:pt>
    <dgm:pt modelId="{42DCBC7F-F962-4C02-91A3-1801AF153BAD}" type="sibTrans" cxnId="{A04168AE-B381-473E-9F52-7F17BFB69380}">
      <dgm:prSet/>
      <dgm:spPr/>
      <dgm:t>
        <a:bodyPr/>
        <a:lstStyle/>
        <a:p>
          <a:endParaRPr lang="en-US"/>
        </a:p>
      </dgm:t>
    </dgm:pt>
    <dgm:pt modelId="{683200BC-CD52-42CB-BF39-78A5CC2D886E}">
      <dgm:prSet/>
      <dgm:spPr/>
      <dgm:t>
        <a:bodyPr/>
        <a:lstStyle/>
        <a:p>
          <a:r>
            <a:rPr lang="en-US"/>
            <a:t>→ We asked: Does this academic program really prepare students for the job market?</a:t>
          </a:r>
        </a:p>
      </dgm:t>
    </dgm:pt>
    <dgm:pt modelId="{E9BA3463-8EA6-4B2E-BB5F-8E446F332276}" type="parTrans" cxnId="{6B537B46-C49D-4188-9D1E-2472C1A136CE}">
      <dgm:prSet/>
      <dgm:spPr/>
      <dgm:t>
        <a:bodyPr/>
        <a:lstStyle/>
        <a:p>
          <a:endParaRPr lang="en-US"/>
        </a:p>
      </dgm:t>
    </dgm:pt>
    <dgm:pt modelId="{236E6D47-AFE8-4787-8B10-EB2D37647E41}" type="sibTrans" cxnId="{6B537B46-C49D-4188-9D1E-2472C1A136CE}">
      <dgm:prSet/>
      <dgm:spPr/>
      <dgm:t>
        <a:bodyPr/>
        <a:lstStyle/>
        <a:p>
          <a:endParaRPr lang="en-US"/>
        </a:p>
      </dgm:t>
    </dgm:pt>
    <dgm:pt modelId="{FCE9B6A1-38AD-470F-A1AB-BCB4646AD1FD}" type="pres">
      <dgm:prSet presAssocID="{B90D4367-96C2-4CD6-B718-11ED58678470}" presName="root" presStyleCnt="0">
        <dgm:presLayoutVars>
          <dgm:dir/>
          <dgm:resizeHandles val="exact"/>
        </dgm:presLayoutVars>
      </dgm:prSet>
      <dgm:spPr/>
    </dgm:pt>
    <dgm:pt modelId="{F89F53A2-7F0D-4817-A1FF-053F50D0B595}" type="pres">
      <dgm:prSet presAssocID="{271000E2-C468-4F34-A159-45B415AE703C}" presName="compNode" presStyleCnt="0"/>
      <dgm:spPr/>
    </dgm:pt>
    <dgm:pt modelId="{4590C3F6-9855-46DC-A0B1-E232A382A08C}" type="pres">
      <dgm:prSet presAssocID="{271000E2-C468-4F34-A159-45B415AE70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F963D0DB-6718-46C8-A844-652FF88A9ECB}" type="pres">
      <dgm:prSet presAssocID="{271000E2-C468-4F34-A159-45B415AE703C}" presName="spaceRect" presStyleCnt="0"/>
      <dgm:spPr/>
    </dgm:pt>
    <dgm:pt modelId="{45359492-A99C-4C92-970E-CF7CFE418508}" type="pres">
      <dgm:prSet presAssocID="{271000E2-C468-4F34-A159-45B415AE703C}" presName="textRect" presStyleLbl="revTx" presStyleIdx="0" presStyleCnt="3">
        <dgm:presLayoutVars>
          <dgm:chMax val="1"/>
          <dgm:chPref val="1"/>
        </dgm:presLayoutVars>
      </dgm:prSet>
      <dgm:spPr/>
    </dgm:pt>
    <dgm:pt modelId="{88D3D750-2EA3-4721-BC87-AFC013DF0A15}" type="pres">
      <dgm:prSet presAssocID="{2D5C2B31-29C3-4DA0-A2FD-6C33ECD52B2A}" presName="sibTrans" presStyleCnt="0"/>
      <dgm:spPr/>
    </dgm:pt>
    <dgm:pt modelId="{CCCE5277-7378-4302-A308-4DCC3BD11FDB}" type="pres">
      <dgm:prSet presAssocID="{DF9FA34C-FA54-4DEE-A525-66A8C6F9344C}" presName="compNode" presStyleCnt="0"/>
      <dgm:spPr/>
    </dgm:pt>
    <dgm:pt modelId="{F9FDCD64-748E-4A53-9BC3-FFBB7164A0FF}" type="pres">
      <dgm:prSet presAssocID="{DF9FA34C-FA54-4DEE-A525-66A8C6F934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95DBCA5B-3F68-451B-9BAA-9D6C4ED60750}" type="pres">
      <dgm:prSet presAssocID="{DF9FA34C-FA54-4DEE-A525-66A8C6F9344C}" presName="spaceRect" presStyleCnt="0"/>
      <dgm:spPr/>
    </dgm:pt>
    <dgm:pt modelId="{A68D564C-4AE6-4A81-8D36-51287DC84666}" type="pres">
      <dgm:prSet presAssocID="{DF9FA34C-FA54-4DEE-A525-66A8C6F9344C}" presName="textRect" presStyleLbl="revTx" presStyleIdx="1" presStyleCnt="3">
        <dgm:presLayoutVars>
          <dgm:chMax val="1"/>
          <dgm:chPref val="1"/>
        </dgm:presLayoutVars>
      </dgm:prSet>
      <dgm:spPr/>
    </dgm:pt>
    <dgm:pt modelId="{9A83815D-FB3B-4DA6-B506-197DD0484F34}" type="pres">
      <dgm:prSet presAssocID="{42DCBC7F-F962-4C02-91A3-1801AF153BAD}" presName="sibTrans" presStyleCnt="0"/>
      <dgm:spPr/>
    </dgm:pt>
    <dgm:pt modelId="{BA89434E-3779-4AB0-A2DA-515368CB66A3}" type="pres">
      <dgm:prSet presAssocID="{683200BC-CD52-42CB-BF39-78A5CC2D886E}" presName="compNode" presStyleCnt="0"/>
      <dgm:spPr/>
    </dgm:pt>
    <dgm:pt modelId="{967F0858-A8D4-48E2-98CF-1D23CA83F0CA}" type="pres">
      <dgm:prSet presAssocID="{683200BC-CD52-42CB-BF39-78A5CC2D8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9D03244-9FE8-4A15-91F0-13ECB8AECAFB}" type="pres">
      <dgm:prSet presAssocID="{683200BC-CD52-42CB-BF39-78A5CC2D886E}" presName="spaceRect" presStyleCnt="0"/>
      <dgm:spPr/>
    </dgm:pt>
    <dgm:pt modelId="{B860CEBD-30D9-4D61-9FFC-A9D53F71CEB1}" type="pres">
      <dgm:prSet presAssocID="{683200BC-CD52-42CB-BF39-78A5CC2D8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F0BF06-52E9-4D94-9AAE-8A836FDC5237}" srcId="{B90D4367-96C2-4CD6-B718-11ED58678470}" destId="{271000E2-C468-4F34-A159-45B415AE703C}" srcOrd="0" destOrd="0" parTransId="{2DB268D2-FC61-4E71-BF1F-4134EEE51347}" sibTransId="{2D5C2B31-29C3-4DA0-A2FD-6C33ECD52B2A}"/>
    <dgm:cxn modelId="{1EA61762-2BD6-4DC5-8459-4DFBE50E4E94}" type="presOf" srcId="{683200BC-CD52-42CB-BF39-78A5CC2D886E}" destId="{B860CEBD-30D9-4D61-9FFC-A9D53F71CEB1}" srcOrd="0" destOrd="0" presId="urn:microsoft.com/office/officeart/2018/2/layout/IconLabelList"/>
    <dgm:cxn modelId="{6B537B46-C49D-4188-9D1E-2472C1A136CE}" srcId="{B90D4367-96C2-4CD6-B718-11ED58678470}" destId="{683200BC-CD52-42CB-BF39-78A5CC2D886E}" srcOrd="2" destOrd="0" parTransId="{E9BA3463-8EA6-4B2E-BB5F-8E446F332276}" sibTransId="{236E6D47-AFE8-4787-8B10-EB2D37647E41}"/>
    <dgm:cxn modelId="{AB0160A0-AADB-4475-B85F-C8961B964AA8}" type="presOf" srcId="{DF9FA34C-FA54-4DEE-A525-66A8C6F9344C}" destId="{A68D564C-4AE6-4A81-8D36-51287DC84666}" srcOrd="0" destOrd="0" presId="urn:microsoft.com/office/officeart/2018/2/layout/IconLabelList"/>
    <dgm:cxn modelId="{1F117DA1-331C-4BB9-BC62-1FB4AEA776DE}" type="presOf" srcId="{271000E2-C468-4F34-A159-45B415AE703C}" destId="{45359492-A99C-4C92-970E-CF7CFE418508}" srcOrd="0" destOrd="0" presId="urn:microsoft.com/office/officeart/2018/2/layout/IconLabelList"/>
    <dgm:cxn modelId="{A04168AE-B381-473E-9F52-7F17BFB69380}" srcId="{B90D4367-96C2-4CD6-B718-11ED58678470}" destId="{DF9FA34C-FA54-4DEE-A525-66A8C6F9344C}" srcOrd="1" destOrd="0" parTransId="{159DD63C-6C25-444F-8784-C20FC826FF13}" sibTransId="{42DCBC7F-F962-4C02-91A3-1801AF153BAD}"/>
    <dgm:cxn modelId="{6838A9BD-6743-40D9-A4F9-E09F69F1533B}" type="presOf" srcId="{B90D4367-96C2-4CD6-B718-11ED58678470}" destId="{FCE9B6A1-38AD-470F-A1AB-BCB4646AD1FD}" srcOrd="0" destOrd="0" presId="urn:microsoft.com/office/officeart/2018/2/layout/IconLabelList"/>
    <dgm:cxn modelId="{D2B1835F-DF7E-4C80-A6D1-86B63CB6BE2C}" type="presParOf" srcId="{FCE9B6A1-38AD-470F-A1AB-BCB4646AD1FD}" destId="{F89F53A2-7F0D-4817-A1FF-053F50D0B595}" srcOrd="0" destOrd="0" presId="urn:microsoft.com/office/officeart/2018/2/layout/IconLabelList"/>
    <dgm:cxn modelId="{5BAB961F-5FB2-44A1-AD63-628B5281ADFD}" type="presParOf" srcId="{F89F53A2-7F0D-4817-A1FF-053F50D0B595}" destId="{4590C3F6-9855-46DC-A0B1-E232A382A08C}" srcOrd="0" destOrd="0" presId="urn:microsoft.com/office/officeart/2018/2/layout/IconLabelList"/>
    <dgm:cxn modelId="{EC945A38-9AA0-468F-8F7A-21CB1CF08D8E}" type="presParOf" srcId="{F89F53A2-7F0D-4817-A1FF-053F50D0B595}" destId="{F963D0DB-6718-46C8-A844-652FF88A9ECB}" srcOrd="1" destOrd="0" presId="urn:microsoft.com/office/officeart/2018/2/layout/IconLabelList"/>
    <dgm:cxn modelId="{7BDF5C99-C6F4-4565-8A13-8D6672126B66}" type="presParOf" srcId="{F89F53A2-7F0D-4817-A1FF-053F50D0B595}" destId="{45359492-A99C-4C92-970E-CF7CFE418508}" srcOrd="2" destOrd="0" presId="urn:microsoft.com/office/officeart/2018/2/layout/IconLabelList"/>
    <dgm:cxn modelId="{D27CAC65-036A-4F1D-8FE3-7A01E8D9848C}" type="presParOf" srcId="{FCE9B6A1-38AD-470F-A1AB-BCB4646AD1FD}" destId="{88D3D750-2EA3-4721-BC87-AFC013DF0A15}" srcOrd="1" destOrd="0" presId="urn:microsoft.com/office/officeart/2018/2/layout/IconLabelList"/>
    <dgm:cxn modelId="{A62AE8BA-83C1-41EA-B3BC-37D84445401E}" type="presParOf" srcId="{FCE9B6A1-38AD-470F-A1AB-BCB4646AD1FD}" destId="{CCCE5277-7378-4302-A308-4DCC3BD11FDB}" srcOrd="2" destOrd="0" presId="urn:microsoft.com/office/officeart/2018/2/layout/IconLabelList"/>
    <dgm:cxn modelId="{A22C0D50-CC74-4041-ADA0-5AD104008DB5}" type="presParOf" srcId="{CCCE5277-7378-4302-A308-4DCC3BD11FDB}" destId="{F9FDCD64-748E-4A53-9BC3-FFBB7164A0FF}" srcOrd="0" destOrd="0" presId="urn:microsoft.com/office/officeart/2018/2/layout/IconLabelList"/>
    <dgm:cxn modelId="{12FD44C8-7E31-4C1B-9548-966672F7D152}" type="presParOf" srcId="{CCCE5277-7378-4302-A308-4DCC3BD11FDB}" destId="{95DBCA5B-3F68-451B-9BAA-9D6C4ED60750}" srcOrd="1" destOrd="0" presId="urn:microsoft.com/office/officeart/2018/2/layout/IconLabelList"/>
    <dgm:cxn modelId="{EB916F56-3A6E-4AD4-B00B-F2E458EFB5C8}" type="presParOf" srcId="{CCCE5277-7378-4302-A308-4DCC3BD11FDB}" destId="{A68D564C-4AE6-4A81-8D36-51287DC84666}" srcOrd="2" destOrd="0" presId="urn:microsoft.com/office/officeart/2018/2/layout/IconLabelList"/>
    <dgm:cxn modelId="{97929AE8-AD97-4128-A11F-67308A708D3E}" type="presParOf" srcId="{FCE9B6A1-38AD-470F-A1AB-BCB4646AD1FD}" destId="{9A83815D-FB3B-4DA6-B506-197DD0484F34}" srcOrd="3" destOrd="0" presId="urn:microsoft.com/office/officeart/2018/2/layout/IconLabelList"/>
    <dgm:cxn modelId="{DB0884CD-10BE-4460-8BB3-0D2D43AB86CD}" type="presParOf" srcId="{FCE9B6A1-38AD-470F-A1AB-BCB4646AD1FD}" destId="{BA89434E-3779-4AB0-A2DA-515368CB66A3}" srcOrd="4" destOrd="0" presId="urn:microsoft.com/office/officeart/2018/2/layout/IconLabelList"/>
    <dgm:cxn modelId="{42062D08-5FEB-4991-9663-BFC9BBBD369A}" type="presParOf" srcId="{BA89434E-3779-4AB0-A2DA-515368CB66A3}" destId="{967F0858-A8D4-48E2-98CF-1D23CA83F0CA}" srcOrd="0" destOrd="0" presId="urn:microsoft.com/office/officeart/2018/2/layout/IconLabelList"/>
    <dgm:cxn modelId="{5B9DA5AE-FC20-4777-9496-220F87AB53D4}" type="presParOf" srcId="{BA89434E-3779-4AB0-A2DA-515368CB66A3}" destId="{79D03244-9FE8-4A15-91F0-13ECB8AECAFB}" srcOrd="1" destOrd="0" presId="urn:microsoft.com/office/officeart/2018/2/layout/IconLabelList"/>
    <dgm:cxn modelId="{A574E5CB-267E-4204-82FC-1C02E12031A1}" type="presParOf" srcId="{BA89434E-3779-4AB0-A2DA-515368CB66A3}" destId="{B860CEBD-30D9-4D61-9FFC-A9D53F71CE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BF388-00AA-47CF-A68F-63CA07CBC9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409E96-B048-4335-BFDC-65F2621217E6}">
      <dgm:prSet/>
      <dgm:spPr/>
      <dgm:t>
        <a:bodyPr/>
        <a:lstStyle/>
        <a:p>
          <a:r>
            <a:rPr lang="en-US"/>
            <a:t>• Compare academic program skills vs. job market skills.</a:t>
          </a:r>
        </a:p>
      </dgm:t>
    </dgm:pt>
    <dgm:pt modelId="{FDDAC463-C856-4603-A5C2-37B21E7B350F}" type="parTrans" cxnId="{3882BF71-6D80-4D22-AB59-D20DF8C52A9F}">
      <dgm:prSet/>
      <dgm:spPr/>
      <dgm:t>
        <a:bodyPr/>
        <a:lstStyle/>
        <a:p>
          <a:endParaRPr lang="en-US"/>
        </a:p>
      </dgm:t>
    </dgm:pt>
    <dgm:pt modelId="{0263840C-651E-4A34-9C67-35769E9D851C}" type="sibTrans" cxnId="{3882BF71-6D80-4D22-AB59-D20DF8C52A9F}">
      <dgm:prSet/>
      <dgm:spPr/>
      <dgm:t>
        <a:bodyPr/>
        <a:lstStyle/>
        <a:p>
          <a:endParaRPr lang="en-US"/>
        </a:p>
      </dgm:t>
    </dgm:pt>
    <dgm:pt modelId="{39B4116C-AAD0-4B7C-B185-A2278B1702BB}">
      <dgm:prSet/>
      <dgm:spPr/>
      <dgm:t>
        <a:bodyPr/>
        <a:lstStyle/>
        <a:p>
          <a:r>
            <a:rPr lang="en-US"/>
            <a:t>• Calculate a match score to help:</a:t>
          </a:r>
        </a:p>
      </dgm:t>
    </dgm:pt>
    <dgm:pt modelId="{A251AE83-D272-41FB-9E9C-F3CA12045509}" type="parTrans" cxnId="{12C7244D-6161-40FD-9D9A-2B04F3517C55}">
      <dgm:prSet/>
      <dgm:spPr/>
      <dgm:t>
        <a:bodyPr/>
        <a:lstStyle/>
        <a:p>
          <a:endParaRPr lang="en-US"/>
        </a:p>
      </dgm:t>
    </dgm:pt>
    <dgm:pt modelId="{5073C0B3-091E-4857-A4C6-722FEEE8AE4B}" type="sibTrans" cxnId="{12C7244D-6161-40FD-9D9A-2B04F3517C55}">
      <dgm:prSet/>
      <dgm:spPr/>
      <dgm:t>
        <a:bodyPr/>
        <a:lstStyle/>
        <a:p>
          <a:endParaRPr lang="en-US"/>
        </a:p>
      </dgm:t>
    </dgm:pt>
    <dgm:pt modelId="{25BBC563-E30B-4CDC-B75B-1960308AA3CD}">
      <dgm:prSet/>
      <dgm:spPr/>
      <dgm:t>
        <a:bodyPr/>
        <a:lstStyle/>
        <a:p>
          <a:r>
            <a:rPr lang="en-US"/>
            <a:t>– Students pick better programs.</a:t>
          </a:r>
        </a:p>
      </dgm:t>
    </dgm:pt>
    <dgm:pt modelId="{DB28ADF9-C11B-4F03-9DC6-32970B98FF4D}" type="parTrans" cxnId="{60EACA2D-D06B-4C75-BD7B-32EAEEEB78A5}">
      <dgm:prSet/>
      <dgm:spPr/>
      <dgm:t>
        <a:bodyPr/>
        <a:lstStyle/>
        <a:p>
          <a:endParaRPr lang="en-US"/>
        </a:p>
      </dgm:t>
    </dgm:pt>
    <dgm:pt modelId="{9781DE1E-748E-49F0-9454-7BA11F99C7C8}" type="sibTrans" cxnId="{60EACA2D-D06B-4C75-BD7B-32EAEEEB78A5}">
      <dgm:prSet/>
      <dgm:spPr/>
      <dgm:t>
        <a:bodyPr/>
        <a:lstStyle/>
        <a:p>
          <a:endParaRPr lang="en-US"/>
        </a:p>
      </dgm:t>
    </dgm:pt>
    <dgm:pt modelId="{B8C5E15C-F335-49B5-9607-5A533AB05D6F}">
      <dgm:prSet/>
      <dgm:spPr/>
      <dgm:t>
        <a:bodyPr/>
        <a:lstStyle/>
        <a:p>
          <a:r>
            <a:rPr lang="en-US"/>
            <a:t>– Universities improve curricula.</a:t>
          </a:r>
        </a:p>
      </dgm:t>
    </dgm:pt>
    <dgm:pt modelId="{FE6D6120-5DAD-439D-9290-6E6542A50ADE}" type="parTrans" cxnId="{B6E95A9F-607E-4164-8658-7E26F81D30A0}">
      <dgm:prSet/>
      <dgm:spPr/>
      <dgm:t>
        <a:bodyPr/>
        <a:lstStyle/>
        <a:p>
          <a:endParaRPr lang="en-US"/>
        </a:p>
      </dgm:t>
    </dgm:pt>
    <dgm:pt modelId="{46F06AAC-0988-439F-8042-DF9B8414C4C1}" type="sibTrans" cxnId="{B6E95A9F-607E-4164-8658-7E26F81D30A0}">
      <dgm:prSet/>
      <dgm:spPr/>
      <dgm:t>
        <a:bodyPr/>
        <a:lstStyle/>
        <a:p>
          <a:endParaRPr lang="en-US"/>
        </a:p>
      </dgm:t>
    </dgm:pt>
    <dgm:pt modelId="{585C5F1B-7C60-4A5C-90FA-6F52F77F9788}">
      <dgm:prSet/>
      <dgm:spPr/>
      <dgm:t>
        <a:bodyPr/>
        <a:lstStyle/>
        <a:p>
          <a:r>
            <a:rPr lang="en-US"/>
            <a:t>– Employers find better-prepared talent.</a:t>
          </a:r>
        </a:p>
      </dgm:t>
    </dgm:pt>
    <dgm:pt modelId="{86F23D35-F29B-46A8-9520-DE12BE49E64F}" type="parTrans" cxnId="{5C2C3241-6723-47FD-880E-B8C819A6FA1D}">
      <dgm:prSet/>
      <dgm:spPr/>
      <dgm:t>
        <a:bodyPr/>
        <a:lstStyle/>
        <a:p>
          <a:endParaRPr lang="en-US"/>
        </a:p>
      </dgm:t>
    </dgm:pt>
    <dgm:pt modelId="{27A67DCD-5919-4A2B-A66C-79B9D6E0D02C}" type="sibTrans" cxnId="{5C2C3241-6723-47FD-880E-B8C819A6FA1D}">
      <dgm:prSet/>
      <dgm:spPr/>
      <dgm:t>
        <a:bodyPr/>
        <a:lstStyle/>
        <a:p>
          <a:endParaRPr lang="en-US"/>
        </a:p>
      </dgm:t>
    </dgm:pt>
    <dgm:pt modelId="{0493588B-3346-47E0-931C-7A408C3A880E}" type="pres">
      <dgm:prSet presAssocID="{6EFBF388-00AA-47CF-A68F-63CA07CBC99B}" presName="root" presStyleCnt="0">
        <dgm:presLayoutVars>
          <dgm:dir/>
          <dgm:resizeHandles val="exact"/>
        </dgm:presLayoutVars>
      </dgm:prSet>
      <dgm:spPr/>
    </dgm:pt>
    <dgm:pt modelId="{720825EB-E928-4F6E-8880-384A9621AC4B}" type="pres">
      <dgm:prSet presAssocID="{40409E96-B048-4335-BFDC-65F2621217E6}" presName="compNode" presStyleCnt="0"/>
      <dgm:spPr/>
    </dgm:pt>
    <dgm:pt modelId="{2B3D0E15-C753-4FF5-B0C4-D90170BAD83C}" type="pres">
      <dgm:prSet presAssocID="{40409E96-B048-4335-BFDC-65F2621217E6}" presName="bgRect" presStyleLbl="bgShp" presStyleIdx="0" presStyleCnt="5"/>
      <dgm:spPr/>
    </dgm:pt>
    <dgm:pt modelId="{69956E57-8A04-4340-A881-E5CD7BC851C9}" type="pres">
      <dgm:prSet presAssocID="{40409E96-B048-4335-BFDC-65F2621217E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07DC1C-A3A9-4638-B13C-215A760B8228}" type="pres">
      <dgm:prSet presAssocID="{40409E96-B048-4335-BFDC-65F2621217E6}" presName="spaceRect" presStyleCnt="0"/>
      <dgm:spPr/>
    </dgm:pt>
    <dgm:pt modelId="{505B4F92-4969-44ED-8991-734BA75AC2CD}" type="pres">
      <dgm:prSet presAssocID="{40409E96-B048-4335-BFDC-65F2621217E6}" presName="parTx" presStyleLbl="revTx" presStyleIdx="0" presStyleCnt="5">
        <dgm:presLayoutVars>
          <dgm:chMax val="0"/>
          <dgm:chPref val="0"/>
        </dgm:presLayoutVars>
      </dgm:prSet>
      <dgm:spPr/>
    </dgm:pt>
    <dgm:pt modelId="{AC32248D-0F36-4877-93DF-FE21A21304A3}" type="pres">
      <dgm:prSet presAssocID="{0263840C-651E-4A34-9C67-35769E9D851C}" presName="sibTrans" presStyleCnt="0"/>
      <dgm:spPr/>
    </dgm:pt>
    <dgm:pt modelId="{2B00FBC0-A181-4C75-AF02-CD8C4D948CB3}" type="pres">
      <dgm:prSet presAssocID="{39B4116C-AAD0-4B7C-B185-A2278B1702BB}" presName="compNode" presStyleCnt="0"/>
      <dgm:spPr/>
    </dgm:pt>
    <dgm:pt modelId="{CA8346CD-FF08-4BC5-A651-3FED5166D6D9}" type="pres">
      <dgm:prSet presAssocID="{39B4116C-AAD0-4B7C-B185-A2278B1702BB}" presName="bgRect" presStyleLbl="bgShp" presStyleIdx="1" presStyleCnt="5"/>
      <dgm:spPr/>
    </dgm:pt>
    <dgm:pt modelId="{9482A3CF-BD13-4A2B-9B93-34A7E83F135C}" type="pres">
      <dgm:prSet presAssocID="{39B4116C-AAD0-4B7C-B185-A2278B1702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E586C45-1168-4825-87F9-1BD792EC4B28}" type="pres">
      <dgm:prSet presAssocID="{39B4116C-AAD0-4B7C-B185-A2278B1702BB}" presName="spaceRect" presStyleCnt="0"/>
      <dgm:spPr/>
    </dgm:pt>
    <dgm:pt modelId="{65D913BB-0B25-4660-8080-B1F7C71D1E9F}" type="pres">
      <dgm:prSet presAssocID="{39B4116C-AAD0-4B7C-B185-A2278B1702BB}" presName="parTx" presStyleLbl="revTx" presStyleIdx="1" presStyleCnt="5">
        <dgm:presLayoutVars>
          <dgm:chMax val="0"/>
          <dgm:chPref val="0"/>
        </dgm:presLayoutVars>
      </dgm:prSet>
      <dgm:spPr/>
    </dgm:pt>
    <dgm:pt modelId="{262F41D6-76B2-481C-A24F-7CB00E380EA1}" type="pres">
      <dgm:prSet presAssocID="{5073C0B3-091E-4857-A4C6-722FEEE8AE4B}" presName="sibTrans" presStyleCnt="0"/>
      <dgm:spPr/>
    </dgm:pt>
    <dgm:pt modelId="{7C7BA203-1335-4D93-A2D5-622F2872FA33}" type="pres">
      <dgm:prSet presAssocID="{25BBC563-E30B-4CDC-B75B-1960308AA3CD}" presName="compNode" presStyleCnt="0"/>
      <dgm:spPr/>
    </dgm:pt>
    <dgm:pt modelId="{0D43940F-EBC8-4149-9074-8868127A2395}" type="pres">
      <dgm:prSet presAssocID="{25BBC563-E30B-4CDC-B75B-1960308AA3CD}" presName="bgRect" presStyleLbl="bgShp" presStyleIdx="2" presStyleCnt="5"/>
      <dgm:spPr/>
    </dgm:pt>
    <dgm:pt modelId="{75828A31-D7D5-48EC-9F69-553612D8DB0E}" type="pres">
      <dgm:prSet presAssocID="{25BBC563-E30B-4CDC-B75B-1960308AA3C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09B786E-5527-47F8-A69C-5BBC753261AA}" type="pres">
      <dgm:prSet presAssocID="{25BBC563-E30B-4CDC-B75B-1960308AA3CD}" presName="spaceRect" presStyleCnt="0"/>
      <dgm:spPr/>
    </dgm:pt>
    <dgm:pt modelId="{C471A2A3-73F2-4C1A-8E51-8E3D3645CDAA}" type="pres">
      <dgm:prSet presAssocID="{25BBC563-E30B-4CDC-B75B-1960308AA3CD}" presName="parTx" presStyleLbl="revTx" presStyleIdx="2" presStyleCnt="5">
        <dgm:presLayoutVars>
          <dgm:chMax val="0"/>
          <dgm:chPref val="0"/>
        </dgm:presLayoutVars>
      </dgm:prSet>
      <dgm:spPr/>
    </dgm:pt>
    <dgm:pt modelId="{478B50E8-6FC8-4D35-8362-BB828C952333}" type="pres">
      <dgm:prSet presAssocID="{9781DE1E-748E-49F0-9454-7BA11F99C7C8}" presName="sibTrans" presStyleCnt="0"/>
      <dgm:spPr/>
    </dgm:pt>
    <dgm:pt modelId="{17C638C0-4EC9-4AFB-8E7F-C95D1ED9D114}" type="pres">
      <dgm:prSet presAssocID="{B8C5E15C-F335-49B5-9607-5A533AB05D6F}" presName="compNode" presStyleCnt="0"/>
      <dgm:spPr/>
    </dgm:pt>
    <dgm:pt modelId="{674EBCC0-B2E6-4865-B2AF-A95480A8301A}" type="pres">
      <dgm:prSet presAssocID="{B8C5E15C-F335-49B5-9607-5A533AB05D6F}" presName="bgRect" presStyleLbl="bgShp" presStyleIdx="3" presStyleCnt="5"/>
      <dgm:spPr/>
    </dgm:pt>
    <dgm:pt modelId="{969D7D53-13F5-49F4-B5EF-F7AA181A4C51}" type="pres">
      <dgm:prSet presAssocID="{B8C5E15C-F335-49B5-9607-5A533AB05D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BA4B7D3-97D4-486C-8616-60CEAC867672}" type="pres">
      <dgm:prSet presAssocID="{B8C5E15C-F335-49B5-9607-5A533AB05D6F}" presName="spaceRect" presStyleCnt="0"/>
      <dgm:spPr/>
    </dgm:pt>
    <dgm:pt modelId="{5DF1089E-6B9A-4347-BCC6-49C1B73A80C8}" type="pres">
      <dgm:prSet presAssocID="{B8C5E15C-F335-49B5-9607-5A533AB05D6F}" presName="parTx" presStyleLbl="revTx" presStyleIdx="3" presStyleCnt="5">
        <dgm:presLayoutVars>
          <dgm:chMax val="0"/>
          <dgm:chPref val="0"/>
        </dgm:presLayoutVars>
      </dgm:prSet>
      <dgm:spPr/>
    </dgm:pt>
    <dgm:pt modelId="{E86DCEC0-3402-43D5-8EF5-D43A3A2F0059}" type="pres">
      <dgm:prSet presAssocID="{46F06AAC-0988-439F-8042-DF9B8414C4C1}" presName="sibTrans" presStyleCnt="0"/>
      <dgm:spPr/>
    </dgm:pt>
    <dgm:pt modelId="{60EA2DE3-3D6B-4C97-BBC2-C63CF4922DBF}" type="pres">
      <dgm:prSet presAssocID="{585C5F1B-7C60-4A5C-90FA-6F52F77F9788}" presName="compNode" presStyleCnt="0"/>
      <dgm:spPr/>
    </dgm:pt>
    <dgm:pt modelId="{3BEA20D6-3BA0-4F80-B344-230D046D4804}" type="pres">
      <dgm:prSet presAssocID="{585C5F1B-7C60-4A5C-90FA-6F52F77F9788}" presName="bgRect" presStyleLbl="bgShp" presStyleIdx="4" presStyleCnt="5"/>
      <dgm:spPr/>
    </dgm:pt>
    <dgm:pt modelId="{C22A4261-B4A0-4889-ADFC-9FDEB26C1CD7}" type="pres">
      <dgm:prSet presAssocID="{585C5F1B-7C60-4A5C-90FA-6F52F77F97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D25C89-41C3-485D-A259-FB33EF14F3AE}" type="pres">
      <dgm:prSet presAssocID="{585C5F1B-7C60-4A5C-90FA-6F52F77F9788}" presName="spaceRect" presStyleCnt="0"/>
      <dgm:spPr/>
    </dgm:pt>
    <dgm:pt modelId="{9C23CB8B-CCD9-4C15-A3BD-EB7A5B683A1F}" type="pres">
      <dgm:prSet presAssocID="{585C5F1B-7C60-4A5C-90FA-6F52F77F978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A1C815-5728-457E-AA3F-A1220E278B97}" type="presOf" srcId="{6EFBF388-00AA-47CF-A68F-63CA07CBC99B}" destId="{0493588B-3346-47E0-931C-7A408C3A880E}" srcOrd="0" destOrd="0" presId="urn:microsoft.com/office/officeart/2018/2/layout/IconVerticalSolidList"/>
    <dgm:cxn modelId="{60EACA2D-D06B-4C75-BD7B-32EAEEEB78A5}" srcId="{6EFBF388-00AA-47CF-A68F-63CA07CBC99B}" destId="{25BBC563-E30B-4CDC-B75B-1960308AA3CD}" srcOrd="2" destOrd="0" parTransId="{DB28ADF9-C11B-4F03-9DC6-32970B98FF4D}" sibTransId="{9781DE1E-748E-49F0-9454-7BA11F99C7C8}"/>
    <dgm:cxn modelId="{255F253A-7A1B-4042-B44E-8AB350D3BA8B}" type="presOf" srcId="{40409E96-B048-4335-BFDC-65F2621217E6}" destId="{505B4F92-4969-44ED-8991-734BA75AC2CD}" srcOrd="0" destOrd="0" presId="urn:microsoft.com/office/officeart/2018/2/layout/IconVerticalSolidList"/>
    <dgm:cxn modelId="{5C2C3241-6723-47FD-880E-B8C819A6FA1D}" srcId="{6EFBF388-00AA-47CF-A68F-63CA07CBC99B}" destId="{585C5F1B-7C60-4A5C-90FA-6F52F77F9788}" srcOrd="4" destOrd="0" parTransId="{86F23D35-F29B-46A8-9520-DE12BE49E64F}" sibTransId="{27A67DCD-5919-4A2B-A66C-79B9D6E0D02C}"/>
    <dgm:cxn modelId="{7C0A4E68-0954-4AD5-A148-BEE4C0E573F3}" type="presOf" srcId="{585C5F1B-7C60-4A5C-90FA-6F52F77F9788}" destId="{9C23CB8B-CCD9-4C15-A3BD-EB7A5B683A1F}" srcOrd="0" destOrd="0" presId="urn:microsoft.com/office/officeart/2018/2/layout/IconVerticalSolidList"/>
    <dgm:cxn modelId="{F4928B6A-884B-4172-8DEC-9A502CF02ABC}" type="presOf" srcId="{B8C5E15C-F335-49B5-9607-5A533AB05D6F}" destId="{5DF1089E-6B9A-4347-BCC6-49C1B73A80C8}" srcOrd="0" destOrd="0" presId="urn:microsoft.com/office/officeart/2018/2/layout/IconVerticalSolidList"/>
    <dgm:cxn modelId="{12C7244D-6161-40FD-9D9A-2B04F3517C55}" srcId="{6EFBF388-00AA-47CF-A68F-63CA07CBC99B}" destId="{39B4116C-AAD0-4B7C-B185-A2278B1702BB}" srcOrd="1" destOrd="0" parTransId="{A251AE83-D272-41FB-9E9C-F3CA12045509}" sibTransId="{5073C0B3-091E-4857-A4C6-722FEEE8AE4B}"/>
    <dgm:cxn modelId="{3882BF71-6D80-4D22-AB59-D20DF8C52A9F}" srcId="{6EFBF388-00AA-47CF-A68F-63CA07CBC99B}" destId="{40409E96-B048-4335-BFDC-65F2621217E6}" srcOrd="0" destOrd="0" parTransId="{FDDAC463-C856-4603-A5C2-37B21E7B350F}" sibTransId="{0263840C-651E-4A34-9C67-35769E9D851C}"/>
    <dgm:cxn modelId="{17184B8B-B7D0-4AB5-AC6B-906FD7365E4B}" type="presOf" srcId="{39B4116C-AAD0-4B7C-B185-A2278B1702BB}" destId="{65D913BB-0B25-4660-8080-B1F7C71D1E9F}" srcOrd="0" destOrd="0" presId="urn:microsoft.com/office/officeart/2018/2/layout/IconVerticalSolidList"/>
    <dgm:cxn modelId="{B6E95A9F-607E-4164-8658-7E26F81D30A0}" srcId="{6EFBF388-00AA-47CF-A68F-63CA07CBC99B}" destId="{B8C5E15C-F335-49B5-9607-5A533AB05D6F}" srcOrd="3" destOrd="0" parTransId="{FE6D6120-5DAD-439D-9290-6E6542A50ADE}" sibTransId="{46F06AAC-0988-439F-8042-DF9B8414C4C1}"/>
    <dgm:cxn modelId="{6E5BB7F3-9CDA-4731-99B6-A2B346CAE9D4}" type="presOf" srcId="{25BBC563-E30B-4CDC-B75B-1960308AA3CD}" destId="{C471A2A3-73F2-4C1A-8E51-8E3D3645CDAA}" srcOrd="0" destOrd="0" presId="urn:microsoft.com/office/officeart/2018/2/layout/IconVerticalSolidList"/>
    <dgm:cxn modelId="{DD927777-D6B2-4B65-8BE1-1131FA57C4A1}" type="presParOf" srcId="{0493588B-3346-47E0-931C-7A408C3A880E}" destId="{720825EB-E928-4F6E-8880-384A9621AC4B}" srcOrd="0" destOrd="0" presId="urn:microsoft.com/office/officeart/2018/2/layout/IconVerticalSolidList"/>
    <dgm:cxn modelId="{64E5BD67-4ABE-48E4-8EAC-0069D8827D52}" type="presParOf" srcId="{720825EB-E928-4F6E-8880-384A9621AC4B}" destId="{2B3D0E15-C753-4FF5-B0C4-D90170BAD83C}" srcOrd="0" destOrd="0" presId="urn:microsoft.com/office/officeart/2018/2/layout/IconVerticalSolidList"/>
    <dgm:cxn modelId="{B4CC9FB2-5F7C-45F1-ACF8-E2A3C8975792}" type="presParOf" srcId="{720825EB-E928-4F6E-8880-384A9621AC4B}" destId="{69956E57-8A04-4340-A881-E5CD7BC851C9}" srcOrd="1" destOrd="0" presId="urn:microsoft.com/office/officeart/2018/2/layout/IconVerticalSolidList"/>
    <dgm:cxn modelId="{B448CA71-FF99-4E8E-8D44-DEA39E037A27}" type="presParOf" srcId="{720825EB-E928-4F6E-8880-384A9621AC4B}" destId="{5E07DC1C-A3A9-4638-B13C-215A760B8228}" srcOrd="2" destOrd="0" presId="urn:microsoft.com/office/officeart/2018/2/layout/IconVerticalSolidList"/>
    <dgm:cxn modelId="{0C20F31C-B4A3-4AFF-A29D-1B9C762388E5}" type="presParOf" srcId="{720825EB-E928-4F6E-8880-384A9621AC4B}" destId="{505B4F92-4969-44ED-8991-734BA75AC2CD}" srcOrd="3" destOrd="0" presId="urn:microsoft.com/office/officeart/2018/2/layout/IconVerticalSolidList"/>
    <dgm:cxn modelId="{F9E66FC1-0D7E-4367-A438-3D7F9D71D927}" type="presParOf" srcId="{0493588B-3346-47E0-931C-7A408C3A880E}" destId="{AC32248D-0F36-4877-93DF-FE21A21304A3}" srcOrd="1" destOrd="0" presId="urn:microsoft.com/office/officeart/2018/2/layout/IconVerticalSolidList"/>
    <dgm:cxn modelId="{6972582C-6706-458B-9F07-063A8E58786C}" type="presParOf" srcId="{0493588B-3346-47E0-931C-7A408C3A880E}" destId="{2B00FBC0-A181-4C75-AF02-CD8C4D948CB3}" srcOrd="2" destOrd="0" presId="urn:microsoft.com/office/officeart/2018/2/layout/IconVerticalSolidList"/>
    <dgm:cxn modelId="{319FB30A-2FBF-470E-AEBB-18045AE47774}" type="presParOf" srcId="{2B00FBC0-A181-4C75-AF02-CD8C4D948CB3}" destId="{CA8346CD-FF08-4BC5-A651-3FED5166D6D9}" srcOrd="0" destOrd="0" presId="urn:microsoft.com/office/officeart/2018/2/layout/IconVerticalSolidList"/>
    <dgm:cxn modelId="{C6D6072A-6371-4EFE-90A8-A52E275D3AF9}" type="presParOf" srcId="{2B00FBC0-A181-4C75-AF02-CD8C4D948CB3}" destId="{9482A3CF-BD13-4A2B-9B93-34A7E83F135C}" srcOrd="1" destOrd="0" presId="urn:microsoft.com/office/officeart/2018/2/layout/IconVerticalSolidList"/>
    <dgm:cxn modelId="{4D343774-B985-4DB3-B107-6D3CCFA9E5E0}" type="presParOf" srcId="{2B00FBC0-A181-4C75-AF02-CD8C4D948CB3}" destId="{4E586C45-1168-4825-87F9-1BD792EC4B28}" srcOrd="2" destOrd="0" presId="urn:microsoft.com/office/officeart/2018/2/layout/IconVerticalSolidList"/>
    <dgm:cxn modelId="{69418E6D-6337-4D55-BF5C-0A0B297E5A1B}" type="presParOf" srcId="{2B00FBC0-A181-4C75-AF02-CD8C4D948CB3}" destId="{65D913BB-0B25-4660-8080-B1F7C71D1E9F}" srcOrd="3" destOrd="0" presId="urn:microsoft.com/office/officeart/2018/2/layout/IconVerticalSolidList"/>
    <dgm:cxn modelId="{2B2A9A15-8275-414C-9FE4-C9CE5B3B0D9D}" type="presParOf" srcId="{0493588B-3346-47E0-931C-7A408C3A880E}" destId="{262F41D6-76B2-481C-A24F-7CB00E380EA1}" srcOrd="3" destOrd="0" presId="urn:microsoft.com/office/officeart/2018/2/layout/IconVerticalSolidList"/>
    <dgm:cxn modelId="{A09D3335-060A-4EDA-A6F6-C7BA4F165548}" type="presParOf" srcId="{0493588B-3346-47E0-931C-7A408C3A880E}" destId="{7C7BA203-1335-4D93-A2D5-622F2872FA33}" srcOrd="4" destOrd="0" presId="urn:microsoft.com/office/officeart/2018/2/layout/IconVerticalSolidList"/>
    <dgm:cxn modelId="{7564815D-0477-47E2-B751-B8435224C169}" type="presParOf" srcId="{7C7BA203-1335-4D93-A2D5-622F2872FA33}" destId="{0D43940F-EBC8-4149-9074-8868127A2395}" srcOrd="0" destOrd="0" presId="urn:microsoft.com/office/officeart/2018/2/layout/IconVerticalSolidList"/>
    <dgm:cxn modelId="{3BF2F1E1-261E-4BEB-AD16-B0CFED7B7AA0}" type="presParOf" srcId="{7C7BA203-1335-4D93-A2D5-622F2872FA33}" destId="{75828A31-D7D5-48EC-9F69-553612D8DB0E}" srcOrd="1" destOrd="0" presId="urn:microsoft.com/office/officeart/2018/2/layout/IconVerticalSolidList"/>
    <dgm:cxn modelId="{DEA5CB05-2752-48CC-92C8-8473452910EE}" type="presParOf" srcId="{7C7BA203-1335-4D93-A2D5-622F2872FA33}" destId="{009B786E-5527-47F8-A69C-5BBC753261AA}" srcOrd="2" destOrd="0" presId="urn:microsoft.com/office/officeart/2018/2/layout/IconVerticalSolidList"/>
    <dgm:cxn modelId="{210824BD-CD80-4F67-8026-F0AE8A46A62E}" type="presParOf" srcId="{7C7BA203-1335-4D93-A2D5-622F2872FA33}" destId="{C471A2A3-73F2-4C1A-8E51-8E3D3645CDAA}" srcOrd="3" destOrd="0" presId="urn:microsoft.com/office/officeart/2018/2/layout/IconVerticalSolidList"/>
    <dgm:cxn modelId="{D4517784-03BE-4C65-BED6-99A72D709A9F}" type="presParOf" srcId="{0493588B-3346-47E0-931C-7A408C3A880E}" destId="{478B50E8-6FC8-4D35-8362-BB828C952333}" srcOrd="5" destOrd="0" presId="urn:microsoft.com/office/officeart/2018/2/layout/IconVerticalSolidList"/>
    <dgm:cxn modelId="{6D1619E7-AD72-4C91-9A9C-37B5AA9DE610}" type="presParOf" srcId="{0493588B-3346-47E0-931C-7A408C3A880E}" destId="{17C638C0-4EC9-4AFB-8E7F-C95D1ED9D114}" srcOrd="6" destOrd="0" presId="urn:microsoft.com/office/officeart/2018/2/layout/IconVerticalSolidList"/>
    <dgm:cxn modelId="{A97425F1-4F71-48B7-8FCC-AD11C3019B21}" type="presParOf" srcId="{17C638C0-4EC9-4AFB-8E7F-C95D1ED9D114}" destId="{674EBCC0-B2E6-4865-B2AF-A95480A8301A}" srcOrd="0" destOrd="0" presId="urn:microsoft.com/office/officeart/2018/2/layout/IconVerticalSolidList"/>
    <dgm:cxn modelId="{512B4E2D-2D54-4FCF-A8C2-A5EDFFF429BA}" type="presParOf" srcId="{17C638C0-4EC9-4AFB-8E7F-C95D1ED9D114}" destId="{969D7D53-13F5-49F4-B5EF-F7AA181A4C51}" srcOrd="1" destOrd="0" presId="urn:microsoft.com/office/officeart/2018/2/layout/IconVerticalSolidList"/>
    <dgm:cxn modelId="{E1E9E3BC-B99E-4A95-9F9F-A6EB3D68F4D8}" type="presParOf" srcId="{17C638C0-4EC9-4AFB-8E7F-C95D1ED9D114}" destId="{7BA4B7D3-97D4-486C-8616-60CEAC867672}" srcOrd="2" destOrd="0" presId="urn:microsoft.com/office/officeart/2018/2/layout/IconVerticalSolidList"/>
    <dgm:cxn modelId="{8666763B-0487-4DF4-9E72-A99119F50918}" type="presParOf" srcId="{17C638C0-4EC9-4AFB-8E7F-C95D1ED9D114}" destId="{5DF1089E-6B9A-4347-BCC6-49C1B73A80C8}" srcOrd="3" destOrd="0" presId="urn:microsoft.com/office/officeart/2018/2/layout/IconVerticalSolidList"/>
    <dgm:cxn modelId="{C0D8A768-935D-4380-BA5F-E93426A4C1B6}" type="presParOf" srcId="{0493588B-3346-47E0-931C-7A408C3A880E}" destId="{E86DCEC0-3402-43D5-8EF5-D43A3A2F0059}" srcOrd="7" destOrd="0" presId="urn:microsoft.com/office/officeart/2018/2/layout/IconVerticalSolidList"/>
    <dgm:cxn modelId="{4917BDAB-50EA-4D47-A6B8-92A1D5BE1B39}" type="presParOf" srcId="{0493588B-3346-47E0-931C-7A408C3A880E}" destId="{60EA2DE3-3D6B-4C97-BBC2-C63CF4922DBF}" srcOrd="8" destOrd="0" presId="urn:microsoft.com/office/officeart/2018/2/layout/IconVerticalSolidList"/>
    <dgm:cxn modelId="{1725B30A-E1B5-4B66-B243-3CB6237B14E9}" type="presParOf" srcId="{60EA2DE3-3D6B-4C97-BBC2-C63CF4922DBF}" destId="{3BEA20D6-3BA0-4F80-B344-230D046D4804}" srcOrd="0" destOrd="0" presId="urn:microsoft.com/office/officeart/2018/2/layout/IconVerticalSolidList"/>
    <dgm:cxn modelId="{4770F6B5-24D8-445A-893F-E57E070EC952}" type="presParOf" srcId="{60EA2DE3-3D6B-4C97-BBC2-C63CF4922DBF}" destId="{C22A4261-B4A0-4889-ADFC-9FDEB26C1CD7}" srcOrd="1" destOrd="0" presId="urn:microsoft.com/office/officeart/2018/2/layout/IconVerticalSolidList"/>
    <dgm:cxn modelId="{2A9A3FBF-F722-4995-9777-B0A8975AF764}" type="presParOf" srcId="{60EA2DE3-3D6B-4C97-BBC2-C63CF4922DBF}" destId="{23D25C89-41C3-485D-A259-FB33EF14F3AE}" srcOrd="2" destOrd="0" presId="urn:microsoft.com/office/officeart/2018/2/layout/IconVerticalSolidList"/>
    <dgm:cxn modelId="{516E1B4E-4A53-46B1-B7DB-15FCA9996CD4}" type="presParOf" srcId="{60EA2DE3-3D6B-4C97-BBC2-C63CF4922DBF}" destId="{9C23CB8B-CCD9-4C15-A3BD-EB7A5B683A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0C3F6-9855-46DC-A0B1-E232A382A08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59492-A99C-4C92-970E-CF7CFE418508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Students often graduate without the top skills employers ask for.</a:t>
          </a:r>
        </a:p>
      </dsp:txBody>
      <dsp:txXfrm>
        <a:off x="78583" y="2435142"/>
        <a:ext cx="2399612" cy="720000"/>
      </dsp:txXfrm>
    </dsp:sp>
    <dsp:sp modelId="{F9FDCD64-748E-4A53-9BC3-FFBB7164A0F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D564C-4AE6-4A81-8D36-51287DC8466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Universities lack data to evaluate how job-ready their programs are.</a:t>
          </a:r>
        </a:p>
      </dsp:txBody>
      <dsp:txXfrm>
        <a:off x="2898129" y="2435142"/>
        <a:ext cx="2399612" cy="720000"/>
      </dsp:txXfrm>
    </dsp:sp>
    <dsp:sp modelId="{967F0858-A8D4-48E2-98CF-1D23CA83F0C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0CEBD-30D9-4D61-9FFC-A9D53F71CEB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→ We asked: Does this academic program really prepare students for the job market?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D0E15-C753-4FF5-B0C4-D90170BAD83C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56E57-8A04-4340-A881-E5CD7BC851C9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4F92-4969-44ED-8991-734BA75AC2CD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Compare academic program skills vs. job market skills.</a:t>
          </a:r>
        </a:p>
      </dsp:txBody>
      <dsp:txXfrm>
        <a:off x="1074268" y="4366"/>
        <a:ext cx="3609680" cy="930102"/>
      </dsp:txXfrm>
    </dsp:sp>
    <dsp:sp modelId="{CA8346CD-FF08-4BC5-A651-3FED5166D6D9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2A3CF-BD13-4A2B-9B93-34A7E83F135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3BB-0B25-4660-8080-B1F7C71D1E9F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Calculate a match score to help:</a:t>
          </a:r>
        </a:p>
      </dsp:txBody>
      <dsp:txXfrm>
        <a:off x="1074268" y="1166994"/>
        <a:ext cx="3609680" cy="930102"/>
      </dsp:txXfrm>
    </dsp:sp>
    <dsp:sp modelId="{0D43940F-EBC8-4149-9074-8868127A2395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28A31-D7D5-48EC-9F69-553612D8DB0E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1A2A3-73F2-4C1A-8E51-8E3D3645CDAA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– Students pick better programs.</a:t>
          </a:r>
        </a:p>
      </dsp:txBody>
      <dsp:txXfrm>
        <a:off x="1074268" y="2329622"/>
        <a:ext cx="3609680" cy="930102"/>
      </dsp:txXfrm>
    </dsp:sp>
    <dsp:sp modelId="{674EBCC0-B2E6-4865-B2AF-A95480A8301A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D7D53-13F5-49F4-B5EF-F7AA181A4C5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1089E-6B9A-4347-BCC6-49C1B73A80C8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– Universities improve curricula.</a:t>
          </a:r>
        </a:p>
      </dsp:txBody>
      <dsp:txXfrm>
        <a:off x="1074268" y="3492250"/>
        <a:ext cx="3609680" cy="930102"/>
      </dsp:txXfrm>
    </dsp:sp>
    <dsp:sp modelId="{3BEA20D6-3BA0-4F80-B344-230D046D4804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A4261-B4A0-4889-ADFC-9FDEB26C1CD7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3CB8B-CCD9-4C15-A3BD-EB7A5B683A1F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– Employers find better-prepared talent.</a:t>
          </a:r>
        </a:p>
      </dsp:txBody>
      <dsp:txXfrm>
        <a:off x="1074268" y="4654878"/>
        <a:ext cx="3609680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C4265-1CF1-4281-A8CE-B9A4A6883F8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20021-2F7F-4312-9E7D-43C39BF4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1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20021-2F7F-4312-9E7D-43C39BF45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EduJobBridge: Bridging the Gap Between University Skills and Industry Demands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Your Name • Project Title • Date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Match score shows how job-ready a program is.</a:t>
            </a:r>
          </a:p>
          <a:p>
            <a:r>
              <a:t>• Students, educators, and employers all benefit from this feedback.</a:t>
            </a:r>
          </a:p>
          <a:p>
            <a:r>
              <a:t>→ What questions do you have?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32FD2C-3671-53CA-D375-BC2C6A58F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6912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Project 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EF4D2E-CB89-48DF-14ED-C457B8A05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95418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065278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• Job Market Skills: ~180 </a:t>
            </a:r>
            <a:r>
              <a:rPr lang="en-US" sz="2400" b="1" dirty="0"/>
              <a:t>unique </a:t>
            </a:r>
            <a:r>
              <a:rPr lang="en-US" sz="2400" dirty="0"/>
              <a:t>skills from 50+ job postings.</a:t>
            </a:r>
          </a:p>
          <a:p>
            <a:pPr marL="0" indent="0">
              <a:buNone/>
            </a:pPr>
            <a:r>
              <a:rPr lang="en-US" sz="2400" dirty="0"/>
              <a:t>• University Programs: CS and SE programs from Columbia, NYIT, Pace, etc.</a:t>
            </a:r>
          </a:p>
          <a:p>
            <a:pPr marL="0" indent="0">
              <a:buNone/>
            </a:pPr>
            <a:r>
              <a:rPr lang="en-US" sz="2400" dirty="0"/>
              <a:t>• 10% of job market data was simulated for testing purposes.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– Visual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a program.</a:t>
            </a:r>
          </a:p>
          <a:p>
            <a:r>
              <a:t>2. View academic skills vs. top job market skills.</a:t>
            </a:r>
          </a:p>
          <a:p>
            <a:r>
              <a:t>3. Press 'Calculate Match Score' to see compatibility.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Scoring Logic – Simple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Based only on skill overlap.</a:t>
            </a:r>
          </a:p>
          <a:p>
            <a:r>
              <a:t>• No weighting or normalization.</a:t>
            </a:r>
          </a:p>
          <a:p>
            <a:r>
              <a:t>→ Easy to compute, but lacks realism.</a:t>
            </a:r>
          </a:p>
          <a:p>
            <a:r>
              <a:t>→ Resulted in low scores for most programs.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Improved Scoring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Normalize skill frequency from job data.</a:t>
            </a:r>
          </a:p>
          <a:p>
            <a:r>
              <a:t>• Weight required skills more than electives.</a:t>
            </a:r>
          </a:p>
          <a:p>
            <a:r>
              <a:t>• Scale by demand and cap to 100%.</a:t>
            </a:r>
          </a:p>
          <a:p>
            <a:r>
              <a:t>→ More realistic program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academic programs miss 50–70% of job-required skills.</a:t>
            </a:r>
          </a:p>
          <a:p>
            <a:r>
              <a:t>• Communication, teamwork, and latest tech skills often missing.</a:t>
            </a:r>
          </a:p>
          <a:p>
            <a:r>
              <a:t>• Tool can guide curriculum improvement and student advising.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 skill extraction using NLP or scraping APIs.</a:t>
            </a:r>
          </a:p>
          <a:p>
            <a:r>
              <a:t>• Add role-specific or region-specific filters.</a:t>
            </a:r>
          </a:p>
          <a:p>
            <a:r>
              <a:t>• Build a public platform for use by students, deans, and advisors.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354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EduJobBridge: Bridging the Gap Between University Skills and Industry Demands</vt:lpstr>
      <vt:lpstr>Problem Statement</vt:lpstr>
      <vt:lpstr>Project Goal</vt:lpstr>
      <vt:lpstr>Dataset Overview</vt:lpstr>
      <vt:lpstr>How It Works – Visual Demo</vt:lpstr>
      <vt:lpstr>Scoring Logic – Simple Version</vt:lpstr>
      <vt:lpstr>Improved Scoring Logic</vt:lpstr>
      <vt:lpstr>Insights and Impact</vt:lpstr>
      <vt:lpstr>Future Vision</vt:lpstr>
      <vt:lpstr>Conclusion &amp;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Ema Graceni</cp:lastModifiedBy>
  <cp:revision>2</cp:revision>
  <dcterms:created xsi:type="dcterms:W3CDTF">2013-01-27T09:14:16Z</dcterms:created>
  <dcterms:modified xsi:type="dcterms:W3CDTF">2025-05-01T14:52:38Z</dcterms:modified>
  <cp:category/>
</cp:coreProperties>
</file>