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8093B-7D71-404E-8A8A-8CE339C175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E9969D-2289-4F29-A029-FDBE49219724}">
      <dgm:prSet/>
      <dgm:spPr/>
      <dgm:t>
        <a:bodyPr/>
        <a:lstStyle/>
        <a:p>
          <a:r>
            <a:rPr lang="en-US"/>
            <a:t>MANY ACADEMIC PROGRAMS FAIL TO PREPARE STUDENTS FOR THEIR FUTUTRE JOB PLACEMENTS</a:t>
          </a:r>
        </a:p>
      </dgm:t>
    </dgm:pt>
    <dgm:pt modelId="{6073664F-AFF1-47F0-9F59-03FA920E1F8E}" type="parTrans" cxnId="{370BCEA0-24E9-45B9-B1AD-F11F7B3D266A}">
      <dgm:prSet/>
      <dgm:spPr/>
      <dgm:t>
        <a:bodyPr/>
        <a:lstStyle/>
        <a:p>
          <a:endParaRPr lang="en-US"/>
        </a:p>
      </dgm:t>
    </dgm:pt>
    <dgm:pt modelId="{72310361-8735-4175-B701-03532CA2342E}" type="sibTrans" cxnId="{370BCEA0-24E9-45B9-B1AD-F11F7B3D266A}">
      <dgm:prSet/>
      <dgm:spPr/>
      <dgm:t>
        <a:bodyPr/>
        <a:lstStyle/>
        <a:p>
          <a:endParaRPr lang="en-US"/>
        </a:p>
      </dgm:t>
    </dgm:pt>
    <dgm:pt modelId="{27C9EBB7-B0FF-41AE-87AE-7511E99E13B6}">
      <dgm:prSet/>
      <dgm:spPr/>
      <dgm:t>
        <a:bodyPr/>
        <a:lstStyle/>
        <a:p>
          <a:r>
            <a:rPr lang="en-US"/>
            <a:t>THESE PROGRAMS MIGHT NOT ALIGN WITH THE SKILLS THAT ARE IN DEMAND BY THE JOB MAKRET</a:t>
          </a:r>
        </a:p>
      </dgm:t>
    </dgm:pt>
    <dgm:pt modelId="{EBC5F740-B281-4D0F-B1BE-A647547ED206}" type="parTrans" cxnId="{B61488D8-AA3B-44F0-AF69-7C3FCE7A7019}">
      <dgm:prSet/>
      <dgm:spPr/>
      <dgm:t>
        <a:bodyPr/>
        <a:lstStyle/>
        <a:p>
          <a:endParaRPr lang="en-US"/>
        </a:p>
      </dgm:t>
    </dgm:pt>
    <dgm:pt modelId="{1AF7E509-EF73-446E-9EF5-701E04874346}" type="sibTrans" cxnId="{B61488D8-AA3B-44F0-AF69-7C3FCE7A7019}">
      <dgm:prSet/>
      <dgm:spPr/>
      <dgm:t>
        <a:bodyPr/>
        <a:lstStyle/>
        <a:p>
          <a:endParaRPr lang="en-US"/>
        </a:p>
      </dgm:t>
    </dgm:pt>
    <dgm:pt modelId="{0F6FCE73-E375-42FB-A14D-0D2439655D3A}">
      <dgm:prSet/>
      <dgm:spPr/>
      <dgm:t>
        <a:bodyPr/>
        <a:lstStyle/>
        <a:p>
          <a:r>
            <a:rPr lang="en-US"/>
            <a:t>THERE IS A LACK OF COMMUNICATION BETWEEN SCHOOLS AND COMPANIES</a:t>
          </a:r>
        </a:p>
      </dgm:t>
    </dgm:pt>
    <dgm:pt modelId="{B2FEFBDB-0764-4269-BDB5-81CB07CAAA4B}" type="parTrans" cxnId="{F729E9EC-6935-42FA-BED4-9FB2C4D6BC4E}">
      <dgm:prSet/>
      <dgm:spPr/>
      <dgm:t>
        <a:bodyPr/>
        <a:lstStyle/>
        <a:p>
          <a:endParaRPr lang="en-US"/>
        </a:p>
      </dgm:t>
    </dgm:pt>
    <dgm:pt modelId="{1FC6BF4E-456D-4591-B957-292C5E8F35AD}" type="sibTrans" cxnId="{F729E9EC-6935-42FA-BED4-9FB2C4D6BC4E}">
      <dgm:prSet/>
      <dgm:spPr/>
      <dgm:t>
        <a:bodyPr/>
        <a:lstStyle/>
        <a:p>
          <a:endParaRPr lang="en-US"/>
        </a:p>
      </dgm:t>
    </dgm:pt>
    <dgm:pt modelId="{E2CD3BA2-7591-4EE4-BAF9-8EB23F50543F}" type="pres">
      <dgm:prSet presAssocID="{2398093B-7D71-404E-8A8A-8CE339C1750F}" presName="root" presStyleCnt="0">
        <dgm:presLayoutVars>
          <dgm:dir/>
          <dgm:resizeHandles val="exact"/>
        </dgm:presLayoutVars>
      </dgm:prSet>
      <dgm:spPr/>
    </dgm:pt>
    <dgm:pt modelId="{8A78E4C1-1607-404A-A23E-593BF17EF1A8}" type="pres">
      <dgm:prSet presAssocID="{F7E9969D-2289-4F29-A029-FDBE49219724}" presName="compNode" presStyleCnt="0"/>
      <dgm:spPr/>
    </dgm:pt>
    <dgm:pt modelId="{62011C93-5EA7-47DE-B06A-0995E343ADA5}" type="pres">
      <dgm:prSet presAssocID="{F7E9969D-2289-4F29-A029-FDBE49219724}" presName="bgRect" presStyleLbl="bgShp" presStyleIdx="0" presStyleCnt="3"/>
      <dgm:spPr/>
    </dgm:pt>
    <dgm:pt modelId="{A0BCB6B7-8331-48A8-B2C6-904CB4562438}" type="pres">
      <dgm:prSet presAssocID="{F7E9969D-2289-4F29-A029-FDBE492197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2315BBB-EAF4-4BF5-AA5D-BD7C9F77A4CF}" type="pres">
      <dgm:prSet presAssocID="{F7E9969D-2289-4F29-A029-FDBE49219724}" presName="spaceRect" presStyleCnt="0"/>
      <dgm:spPr/>
    </dgm:pt>
    <dgm:pt modelId="{BF879E8F-BFFD-4DC1-ABED-1F07F71B26DE}" type="pres">
      <dgm:prSet presAssocID="{F7E9969D-2289-4F29-A029-FDBE49219724}" presName="parTx" presStyleLbl="revTx" presStyleIdx="0" presStyleCnt="3">
        <dgm:presLayoutVars>
          <dgm:chMax val="0"/>
          <dgm:chPref val="0"/>
        </dgm:presLayoutVars>
      </dgm:prSet>
      <dgm:spPr/>
    </dgm:pt>
    <dgm:pt modelId="{CEB9FE46-FAAF-476F-A94D-EF27285E0218}" type="pres">
      <dgm:prSet presAssocID="{72310361-8735-4175-B701-03532CA2342E}" presName="sibTrans" presStyleCnt="0"/>
      <dgm:spPr/>
    </dgm:pt>
    <dgm:pt modelId="{5FDAF522-EEC1-4BA1-87EE-7B37519DD4FA}" type="pres">
      <dgm:prSet presAssocID="{27C9EBB7-B0FF-41AE-87AE-7511E99E13B6}" presName="compNode" presStyleCnt="0"/>
      <dgm:spPr/>
    </dgm:pt>
    <dgm:pt modelId="{FD80DEF8-A760-4E05-BFDD-F341B15F410C}" type="pres">
      <dgm:prSet presAssocID="{27C9EBB7-B0FF-41AE-87AE-7511E99E13B6}" presName="bgRect" presStyleLbl="bgShp" presStyleIdx="1" presStyleCnt="3"/>
      <dgm:spPr/>
    </dgm:pt>
    <dgm:pt modelId="{EC8C5C01-9432-4AC6-9D1F-0703A7377BF0}" type="pres">
      <dgm:prSet presAssocID="{27C9EBB7-B0FF-41AE-87AE-7511E99E13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0CF700-D865-4787-9487-E08C7B54900C}" type="pres">
      <dgm:prSet presAssocID="{27C9EBB7-B0FF-41AE-87AE-7511E99E13B6}" presName="spaceRect" presStyleCnt="0"/>
      <dgm:spPr/>
    </dgm:pt>
    <dgm:pt modelId="{8617EBB9-679A-4CC1-A4E5-F2A680DABB58}" type="pres">
      <dgm:prSet presAssocID="{27C9EBB7-B0FF-41AE-87AE-7511E99E13B6}" presName="parTx" presStyleLbl="revTx" presStyleIdx="1" presStyleCnt="3">
        <dgm:presLayoutVars>
          <dgm:chMax val="0"/>
          <dgm:chPref val="0"/>
        </dgm:presLayoutVars>
      </dgm:prSet>
      <dgm:spPr/>
    </dgm:pt>
    <dgm:pt modelId="{C8272E9F-6D3E-41D9-A8CB-709FF61AAFFA}" type="pres">
      <dgm:prSet presAssocID="{1AF7E509-EF73-446E-9EF5-701E04874346}" presName="sibTrans" presStyleCnt="0"/>
      <dgm:spPr/>
    </dgm:pt>
    <dgm:pt modelId="{935794A6-7D12-4CBA-B7C9-E2F8826655D1}" type="pres">
      <dgm:prSet presAssocID="{0F6FCE73-E375-42FB-A14D-0D2439655D3A}" presName="compNode" presStyleCnt="0"/>
      <dgm:spPr/>
    </dgm:pt>
    <dgm:pt modelId="{45858740-D582-4E91-8C05-4C5E1BA9A2A6}" type="pres">
      <dgm:prSet presAssocID="{0F6FCE73-E375-42FB-A14D-0D2439655D3A}" presName="bgRect" presStyleLbl="bgShp" presStyleIdx="2" presStyleCnt="3"/>
      <dgm:spPr/>
    </dgm:pt>
    <dgm:pt modelId="{D3B39C96-C6B9-4EAA-BDF8-A872729B5A1A}" type="pres">
      <dgm:prSet presAssocID="{0F6FCE73-E375-42FB-A14D-0D2439655D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9450CA4-0397-47AD-9094-27B2C73B30F1}" type="pres">
      <dgm:prSet presAssocID="{0F6FCE73-E375-42FB-A14D-0D2439655D3A}" presName="spaceRect" presStyleCnt="0"/>
      <dgm:spPr/>
    </dgm:pt>
    <dgm:pt modelId="{75C0A114-A7CE-4058-B74F-1D4661E382CE}" type="pres">
      <dgm:prSet presAssocID="{0F6FCE73-E375-42FB-A14D-0D2439655D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6A0D12-FA79-4EF4-B5C4-6F20FB4C5CB2}" type="presOf" srcId="{27C9EBB7-B0FF-41AE-87AE-7511E99E13B6}" destId="{8617EBB9-679A-4CC1-A4E5-F2A680DABB58}" srcOrd="0" destOrd="0" presId="urn:microsoft.com/office/officeart/2018/2/layout/IconVerticalSolidList"/>
    <dgm:cxn modelId="{6B2E3D69-74CB-4CFD-AAEB-DFFA201055B9}" type="presOf" srcId="{0F6FCE73-E375-42FB-A14D-0D2439655D3A}" destId="{75C0A114-A7CE-4058-B74F-1D4661E382CE}" srcOrd="0" destOrd="0" presId="urn:microsoft.com/office/officeart/2018/2/layout/IconVerticalSolidList"/>
    <dgm:cxn modelId="{61322489-1548-4A91-9BA3-79C06494B1EB}" type="presOf" srcId="{F7E9969D-2289-4F29-A029-FDBE49219724}" destId="{BF879E8F-BFFD-4DC1-ABED-1F07F71B26DE}" srcOrd="0" destOrd="0" presId="urn:microsoft.com/office/officeart/2018/2/layout/IconVerticalSolidList"/>
    <dgm:cxn modelId="{370BCEA0-24E9-45B9-B1AD-F11F7B3D266A}" srcId="{2398093B-7D71-404E-8A8A-8CE339C1750F}" destId="{F7E9969D-2289-4F29-A029-FDBE49219724}" srcOrd="0" destOrd="0" parTransId="{6073664F-AFF1-47F0-9F59-03FA920E1F8E}" sibTransId="{72310361-8735-4175-B701-03532CA2342E}"/>
    <dgm:cxn modelId="{E871ADA8-56DE-42A7-9CF0-CA4A12561AB5}" type="presOf" srcId="{2398093B-7D71-404E-8A8A-8CE339C1750F}" destId="{E2CD3BA2-7591-4EE4-BAF9-8EB23F50543F}" srcOrd="0" destOrd="0" presId="urn:microsoft.com/office/officeart/2018/2/layout/IconVerticalSolidList"/>
    <dgm:cxn modelId="{B61488D8-AA3B-44F0-AF69-7C3FCE7A7019}" srcId="{2398093B-7D71-404E-8A8A-8CE339C1750F}" destId="{27C9EBB7-B0FF-41AE-87AE-7511E99E13B6}" srcOrd="1" destOrd="0" parTransId="{EBC5F740-B281-4D0F-B1BE-A647547ED206}" sibTransId="{1AF7E509-EF73-446E-9EF5-701E04874346}"/>
    <dgm:cxn modelId="{F729E9EC-6935-42FA-BED4-9FB2C4D6BC4E}" srcId="{2398093B-7D71-404E-8A8A-8CE339C1750F}" destId="{0F6FCE73-E375-42FB-A14D-0D2439655D3A}" srcOrd="2" destOrd="0" parTransId="{B2FEFBDB-0764-4269-BDB5-81CB07CAAA4B}" sibTransId="{1FC6BF4E-456D-4591-B957-292C5E8F35AD}"/>
    <dgm:cxn modelId="{57D736F1-4836-42E1-8F81-99EACB7494E6}" type="presParOf" srcId="{E2CD3BA2-7591-4EE4-BAF9-8EB23F50543F}" destId="{8A78E4C1-1607-404A-A23E-593BF17EF1A8}" srcOrd="0" destOrd="0" presId="urn:microsoft.com/office/officeart/2018/2/layout/IconVerticalSolidList"/>
    <dgm:cxn modelId="{6D7F2598-D01D-4874-8DD4-05BC9A68E8E0}" type="presParOf" srcId="{8A78E4C1-1607-404A-A23E-593BF17EF1A8}" destId="{62011C93-5EA7-47DE-B06A-0995E343ADA5}" srcOrd="0" destOrd="0" presId="urn:microsoft.com/office/officeart/2018/2/layout/IconVerticalSolidList"/>
    <dgm:cxn modelId="{A14F39E8-E48A-41DB-9F7B-928C7FD1DB83}" type="presParOf" srcId="{8A78E4C1-1607-404A-A23E-593BF17EF1A8}" destId="{A0BCB6B7-8331-48A8-B2C6-904CB4562438}" srcOrd="1" destOrd="0" presId="urn:microsoft.com/office/officeart/2018/2/layout/IconVerticalSolidList"/>
    <dgm:cxn modelId="{48D4F313-4C79-4899-878D-EEBD03A78935}" type="presParOf" srcId="{8A78E4C1-1607-404A-A23E-593BF17EF1A8}" destId="{B2315BBB-EAF4-4BF5-AA5D-BD7C9F77A4CF}" srcOrd="2" destOrd="0" presId="urn:microsoft.com/office/officeart/2018/2/layout/IconVerticalSolidList"/>
    <dgm:cxn modelId="{0AF8F6E0-82D2-4962-A45E-5A27004E91B4}" type="presParOf" srcId="{8A78E4C1-1607-404A-A23E-593BF17EF1A8}" destId="{BF879E8F-BFFD-4DC1-ABED-1F07F71B26DE}" srcOrd="3" destOrd="0" presId="urn:microsoft.com/office/officeart/2018/2/layout/IconVerticalSolidList"/>
    <dgm:cxn modelId="{7B72FF0E-29A1-4B5F-96A1-8F882D305390}" type="presParOf" srcId="{E2CD3BA2-7591-4EE4-BAF9-8EB23F50543F}" destId="{CEB9FE46-FAAF-476F-A94D-EF27285E0218}" srcOrd="1" destOrd="0" presId="urn:microsoft.com/office/officeart/2018/2/layout/IconVerticalSolidList"/>
    <dgm:cxn modelId="{C1A717AB-7F8D-4B87-A405-C1806BEB8D4A}" type="presParOf" srcId="{E2CD3BA2-7591-4EE4-BAF9-8EB23F50543F}" destId="{5FDAF522-EEC1-4BA1-87EE-7B37519DD4FA}" srcOrd="2" destOrd="0" presId="urn:microsoft.com/office/officeart/2018/2/layout/IconVerticalSolidList"/>
    <dgm:cxn modelId="{A4DAE8A4-7BFA-4203-8026-913E33E1845F}" type="presParOf" srcId="{5FDAF522-EEC1-4BA1-87EE-7B37519DD4FA}" destId="{FD80DEF8-A760-4E05-BFDD-F341B15F410C}" srcOrd="0" destOrd="0" presId="urn:microsoft.com/office/officeart/2018/2/layout/IconVerticalSolidList"/>
    <dgm:cxn modelId="{BE8AA1F0-8DEB-41F9-A3C4-B2190ACBA05A}" type="presParOf" srcId="{5FDAF522-EEC1-4BA1-87EE-7B37519DD4FA}" destId="{EC8C5C01-9432-4AC6-9D1F-0703A7377BF0}" srcOrd="1" destOrd="0" presId="urn:microsoft.com/office/officeart/2018/2/layout/IconVerticalSolidList"/>
    <dgm:cxn modelId="{19702B23-742F-4E02-B333-8DCA6CD02EAF}" type="presParOf" srcId="{5FDAF522-EEC1-4BA1-87EE-7B37519DD4FA}" destId="{2C0CF700-D865-4787-9487-E08C7B54900C}" srcOrd="2" destOrd="0" presId="urn:microsoft.com/office/officeart/2018/2/layout/IconVerticalSolidList"/>
    <dgm:cxn modelId="{8D324FD7-0EED-4AAE-A0CE-365DAC02C7BA}" type="presParOf" srcId="{5FDAF522-EEC1-4BA1-87EE-7B37519DD4FA}" destId="{8617EBB9-679A-4CC1-A4E5-F2A680DABB58}" srcOrd="3" destOrd="0" presId="urn:microsoft.com/office/officeart/2018/2/layout/IconVerticalSolidList"/>
    <dgm:cxn modelId="{CC400E4F-B5B9-4F31-AA14-C836F96BFE94}" type="presParOf" srcId="{E2CD3BA2-7591-4EE4-BAF9-8EB23F50543F}" destId="{C8272E9F-6D3E-41D9-A8CB-709FF61AAFFA}" srcOrd="3" destOrd="0" presId="urn:microsoft.com/office/officeart/2018/2/layout/IconVerticalSolidList"/>
    <dgm:cxn modelId="{64EE2A88-7967-4765-8476-8AA4C23EA790}" type="presParOf" srcId="{E2CD3BA2-7591-4EE4-BAF9-8EB23F50543F}" destId="{935794A6-7D12-4CBA-B7C9-E2F8826655D1}" srcOrd="4" destOrd="0" presId="urn:microsoft.com/office/officeart/2018/2/layout/IconVerticalSolidList"/>
    <dgm:cxn modelId="{8002EA3D-A1F3-45F4-9738-9839E4FFE84D}" type="presParOf" srcId="{935794A6-7D12-4CBA-B7C9-E2F8826655D1}" destId="{45858740-D582-4E91-8C05-4C5E1BA9A2A6}" srcOrd="0" destOrd="0" presId="urn:microsoft.com/office/officeart/2018/2/layout/IconVerticalSolidList"/>
    <dgm:cxn modelId="{942F7D58-89E5-4D2F-AE85-E3CCCDCB5452}" type="presParOf" srcId="{935794A6-7D12-4CBA-B7C9-E2F8826655D1}" destId="{D3B39C96-C6B9-4EAA-BDF8-A872729B5A1A}" srcOrd="1" destOrd="0" presId="urn:microsoft.com/office/officeart/2018/2/layout/IconVerticalSolidList"/>
    <dgm:cxn modelId="{5FA6AE1D-DB0B-4C0C-9E03-387E2E23AF4C}" type="presParOf" srcId="{935794A6-7D12-4CBA-B7C9-E2F8826655D1}" destId="{E9450CA4-0397-47AD-9094-27B2C73B30F1}" srcOrd="2" destOrd="0" presId="urn:microsoft.com/office/officeart/2018/2/layout/IconVerticalSolidList"/>
    <dgm:cxn modelId="{BCE4B7EB-25DA-4D3D-AF44-764839C8CA8E}" type="presParOf" srcId="{935794A6-7D12-4CBA-B7C9-E2F8826655D1}" destId="{75C0A114-A7CE-4058-B74F-1D4661E382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CF34B-49B2-4A0A-BD54-7D6A8F1E4DF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4973A4-6D4D-4A99-8235-775D65C03C05}">
      <dgm:prSet/>
      <dgm:spPr/>
      <dgm:t>
        <a:bodyPr/>
        <a:lstStyle/>
        <a:p>
          <a:r>
            <a:rPr lang="en-US"/>
            <a:t>ALIGNED EDUCATION SIGNIFICANTLY IMPACTS STUDENT JOB PLACEMENTS</a:t>
          </a:r>
        </a:p>
      </dgm:t>
    </dgm:pt>
    <dgm:pt modelId="{724B01A5-3859-48AB-BDA0-8F50EDDE4D95}" type="parTrans" cxnId="{5A555B0F-C76B-4D13-B871-FD345F21C1E7}">
      <dgm:prSet/>
      <dgm:spPr/>
      <dgm:t>
        <a:bodyPr/>
        <a:lstStyle/>
        <a:p>
          <a:endParaRPr lang="en-US"/>
        </a:p>
      </dgm:t>
    </dgm:pt>
    <dgm:pt modelId="{2E71E8F5-FD4A-4CAB-9D88-5DA4096541EB}" type="sibTrans" cxnId="{5A555B0F-C76B-4D13-B871-FD345F21C1E7}">
      <dgm:prSet/>
      <dgm:spPr/>
      <dgm:t>
        <a:bodyPr/>
        <a:lstStyle/>
        <a:p>
          <a:endParaRPr lang="en-US"/>
        </a:p>
      </dgm:t>
    </dgm:pt>
    <dgm:pt modelId="{57D81402-9CA8-43DC-ADDD-24574D38C988}">
      <dgm:prSet/>
      <dgm:spPr/>
      <dgm:t>
        <a:bodyPr/>
        <a:lstStyle/>
        <a:p>
          <a:r>
            <a:rPr lang="en-US"/>
            <a:t>THE GAP BETWEEN ACADEMIC LEARNING AND INDUSTRY REQUIREMENTS NEEDS TO BE ADDRESSED</a:t>
          </a:r>
        </a:p>
      </dgm:t>
    </dgm:pt>
    <dgm:pt modelId="{DD02DD05-194F-479A-95F3-22CBE8D5949D}" type="parTrans" cxnId="{76CCF030-00F5-45CF-835F-F0EBBF8DBAE4}">
      <dgm:prSet/>
      <dgm:spPr/>
      <dgm:t>
        <a:bodyPr/>
        <a:lstStyle/>
        <a:p>
          <a:endParaRPr lang="en-US"/>
        </a:p>
      </dgm:t>
    </dgm:pt>
    <dgm:pt modelId="{120C6C59-679B-4809-9A1D-5069C601FE30}" type="sibTrans" cxnId="{76CCF030-00F5-45CF-835F-F0EBBF8DBAE4}">
      <dgm:prSet/>
      <dgm:spPr/>
      <dgm:t>
        <a:bodyPr/>
        <a:lstStyle/>
        <a:p>
          <a:endParaRPr lang="en-US"/>
        </a:p>
      </dgm:t>
    </dgm:pt>
    <dgm:pt modelId="{B09EC0A1-5D81-4F2D-AB74-49818632EEA6}" type="pres">
      <dgm:prSet presAssocID="{E17CF34B-49B2-4A0A-BD54-7D6A8F1E4D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BA0ED3-F1B3-4065-867E-85EA61748279}" type="pres">
      <dgm:prSet presAssocID="{6F4973A4-6D4D-4A99-8235-775D65C03C05}" presName="hierRoot1" presStyleCnt="0"/>
      <dgm:spPr/>
    </dgm:pt>
    <dgm:pt modelId="{4A9D40FB-65FB-4260-BF6A-6B18A26C773F}" type="pres">
      <dgm:prSet presAssocID="{6F4973A4-6D4D-4A99-8235-775D65C03C05}" presName="composite" presStyleCnt="0"/>
      <dgm:spPr/>
    </dgm:pt>
    <dgm:pt modelId="{E88EA978-04E2-4786-80C9-21258F87CAFF}" type="pres">
      <dgm:prSet presAssocID="{6F4973A4-6D4D-4A99-8235-775D65C03C05}" presName="background" presStyleLbl="node0" presStyleIdx="0" presStyleCnt="2"/>
      <dgm:spPr/>
    </dgm:pt>
    <dgm:pt modelId="{C41B8FF5-C4AF-4175-B0C3-8DD147182FAB}" type="pres">
      <dgm:prSet presAssocID="{6F4973A4-6D4D-4A99-8235-775D65C03C05}" presName="text" presStyleLbl="fgAcc0" presStyleIdx="0" presStyleCnt="2">
        <dgm:presLayoutVars>
          <dgm:chPref val="3"/>
        </dgm:presLayoutVars>
      </dgm:prSet>
      <dgm:spPr/>
    </dgm:pt>
    <dgm:pt modelId="{8158F349-4902-4C05-9758-CC3F497E8397}" type="pres">
      <dgm:prSet presAssocID="{6F4973A4-6D4D-4A99-8235-775D65C03C05}" presName="hierChild2" presStyleCnt="0"/>
      <dgm:spPr/>
    </dgm:pt>
    <dgm:pt modelId="{A2710202-420E-4A79-91E1-BF253D43F658}" type="pres">
      <dgm:prSet presAssocID="{57D81402-9CA8-43DC-ADDD-24574D38C988}" presName="hierRoot1" presStyleCnt="0"/>
      <dgm:spPr/>
    </dgm:pt>
    <dgm:pt modelId="{06F2071F-4380-4A98-8050-E41CF513E797}" type="pres">
      <dgm:prSet presAssocID="{57D81402-9CA8-43DC-ADDD-24574D38C988}" presName="composite" presStyleCnt="0"/>
      <dgm:spPr/>
    </dgm:pt>
    <dgm:pt modelId="{3D59A1EB-7030-4F96-B879-E52319A3ED3B}" type="pres">
      <dgm:prSet presAssocID="{57D81402-9CA8-43DC-ADDD-24574D38C988}" presName="background" presStyleLbl="node0" presStyleIdx="1" presStyleCnt="2"/>
      <dgm:spPr/>
    </dgm:pt>
    <dgm:pt modelId="{079F3C67-BFD1-4A7D-A0A0-8D0A662EA3DA}" type="pres">
      <dgm:prSet presAssocID="{57D81402-9CA8-43DC-ADDD-24574D38C988}" presName="text" presStyleLbl="fgAcc0" presStyleIdx="1" presStyleCnt="2">
        <dgm:presLayoutVars>
          <dgm:chPref val="3"/>
        </dgm:presLayoutVars>
      </dgm:prSet>
      <dgm:spPr/>
    </dgm:pt>
    <dgm:pt modelId="{39DE5742-586A-4345-BE0A-E44221299B59}" type="pres">
      <dgm:prSet presAssocID="{57D81402-9CA8-43DC-ADDD-24574D38C988}" presName="hierChild2" presStyleCnt="0"/>
      <dgm:spPr/>
    </dgm:pt>
  </dgm:ptLst>
  <dgm:cxnLst>
    <dgm:cxn modelId="{5A555B0F-C76B-4D13-B871-FD345F21C1E7}" srcId="{E17CF34B-49B2-4A0A-BD54-7D6A8F1E4DFC}" destId="{6F4973A4-6D4D-4A99-8235-775D65C03C05}" srcOrd="0" destOrd="0" parTransId="{724B01A5-3859-48AB-BDA0-8F50EDDE4D95}" sibTransId="{2E71E8F5-FD4A-4CAB-9D88-5DA4096541EB}"/>
    <dgm:cxn modelId="{FE7FEE28-B857-4F77-811B-167DA20CD186}" type="presOf" srcId="{E17CF34B-49B2-4A0A-BD54-7D6A8F1E4DFC}" destId="{B09EC0A1-5D81-4F2D-AB74-49818632EEA6}" srcOrd="0" destOrd="0" presId="urn:microsoft.com/office/officeart/2005/8/layout/hierarchy1"/>
    <dgm:cxn modelId="{76CCF030-00F5-45CF-835F-F0EBBF8DBAE4}" srcId="{E17CF34B-49B2-4A0A-BD54-7D6A8F1E4DFC}" destId="{57D81402-9CA8-43DC-ADDD-24574D38C988}" srcOrd="1" destOrd="0" parTransId="{DD02DD05-194F-479A-95F3-22CBE8D5949D}" sibTransId="{120C6C59-679B-4809-9A1D-5069C601FE30}"/>
    <dgm:cxn modelId="{22169F70-5FDB-4927-9EB6-5E257705839F}" type="presOf" srcId="{57D81402-9CA8-43DC-ADDD-24574D38C988}" destId="{079F3C67-BFD1-4A7D-A0A0-8D0A662EA3DA}" srcOrd="0" destOrd="0" presId="urn:microsoft.com/office/officeart/2005/8/layout/hierarchy1"/>
    <dgm:cxn modelId="{11C326B6-CA83-4017-B21A-BCE36893AB44}" type="presOf" srcId="{6F4973A4-6D4D-4A99-8235-775D65C03C05}" destId="{C41B8FF5-C4AF-4175-B0C3-8DD147182FAB}" srcOrd="0" destOrd="0" presId="urn:microsoft.com/office/officeart/2005/8/layout/hierarchy1"/>
    <dgm:cxn modelId="{04750ADF-3042-41C6-A685-7E51BBE9C89B}" type="presParOf" srcId="{B09EC0A1-5D81-4F2D-AB74-49818632EEA6}" destId="{75BA0ED3-F1B3-4065-867E-85EA61748279}" srcOrd="0" destOrd="0" presId="urn:microsoft.com/office/officeart/2005/8/layout/hierarchy1"/>
    <dgm:cxn modelId="{7B24861E-00FA-407B-A51C-099294B45C05}" type="presParOf" srcId="{75BA0ED3-F1B3-4065-867E-85EA61748279}" destId="{4A9D40FB-65FB-4260-BF6A-6B18A26C773F}" srcOrd="0" destOrd="0" presId="urn:microsoft.com/office/officeart/2005/8/layout/hierarchy1"/>
    <dgm:cxn modelId="{EA338D95-1AB3-49B7-A542-C351DE99CCD1}" type="presParOf" srcId="{4A9D40FB-65FB-4260-BF6A-6B18A26C773F}" destId="{E88EA978-04E2-4786-80C9-21258F87CAFF}" srcOrd="0" destOrd="0" presId="urn:microsoft.com/office/officeart/2005/8/layout/hierarchy1"/>
    <dgm:cxn modelId="{C8B035D1-2F8D-4527-ACE8-09C562018B00}" type="presParOf" srcId="{4A9D40FB-65FB-4260-BF6A-6B18A26C773F}" destId="{C41B8FF5-C4AF-4175-B0C3-8DD147182FAB}" srcOrd="1" destOrd="0" presId="urn:microsoft.com/office/officeart/2005/8/layout/hierarchy1"/>
    <dgm:cxn modelId="{BD8BCB67-733C-4582-A705-2A6BE04BFE81}" type="presParOf" srcId="{75BA0ED3-F1B3-4065-867E-85EA61748279}" destId="{8158F349-4902-4C05-9758-CC3F497E8397}" srcOrd="1" destOrd="0" presId="urn:microsoft.com/office/officeart/2005/8/layout/hierarchy1"/>
    <dgm:cxn modelId="{C634DA50-4B68-4635-AC88-3568E9239936}" type="presParOf" srcId="{B09EC0A1-5D81-4F2D-AB74-49818632EEA6}" destId="{A2710202-420E-4A79-91E1-BF253D43F658}" srcOrd="1" destOrd="0" presId="urn:microsoft.com/office/officeart/2005/8/layout/hierarchy1"/>
    <dgm:cxn modelId="{43361962-B71F-4FB9-BF47-BF74B3BF4D23}" type="presParOf" srcId="{A2710202-420E-4A79-91E1-BF253D43F658}" destId="{06F2071F-4380-4A98-8050-E41CF513E797}" srcOrd="0" destOrd="0" presId="urn:microsoft.com/office/officeart/2005/8/layout/hierarchy1"/>
    <dgm:cxn modelId="{DAE81C81-B8DC-485A-94E9-7A726C259BBB}" type="presParOf" srcId="{06F2071F-4380-4A98-8050-E41CF513E797}" destId="{3D59A1EB-7030-4F96-B879-E52319A3ED3B}" srcOrd="0" destOrd="0" presId="urn:microsoft.com/office/officeart/2005/8/layout/hierarchy1"/>
    <dgm:cxn modelId="{E5C6B2C4-4DFA-47BA-A36F-03F68B54CE27}" type="presParOf" srcId="{06F2071F-4380-4A98-8050-E41CF513E797}" destId="{079F3C67-BFD1-4A7D-A0A0-8D0A662EA3DA}" srcOrd="1" destOrd="0" presId="urn:microsoft.com/office/officeart/2005/8/layout/hierarchy1"/>
    <dgm:cxn modelId="{C40B2B23-2C57-4B68-9F90-1F761963A83D}" type="presParOf" srcId="{A2710202-420E-4A79-91E1-BF253D43F658}" destId="{39DE5742-586A-4345-BE0A-E44221299B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BE45E-46D3-43B7-B526-6512D91439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E0B090-11E3-4077-9A9D-BA08E3827AF7}">
      <dgm:prSet/>
      <dgm:spPr/>
      <dgm:t>
        <a:bodyPr/>
        <a:lstStyle/>
        <a:p>
          <a:pPr>
            <a:defRPr cap="all"/>
          </a:pPr>
          <a:r>
            <a:rPr lang="en-US"/>
            <a:t>ALIGNING ACADEMIC PROGRAMS WITH JOB MARKET NEEDS INCREASES JOB PLACEMENTS OF ALUMNI</a:t>
          </a:r>
        </a:p>
      </dgm:t>
    </dgm:pt>
    <dgm:pt modelId="{7ECD86D7-6080-4851-A0DD-91F2E1B881F4}" type="parTrans" cxnId="{6F45B1ED-083D-4FD6-B7DA-D07E2A32558D}">
      <dgm:prSet/>
      <dgm:spPr/>
      <dgm:t>
        <a:bodyPr/>
        <a:lstStyle/>
        <a:p>
          <a:endParaRPr lang="en-US"/>
        </a:p>
      </dgm:t>
    </dgm:pt>
    <dgm:pt modelId="{2B21DF2D-383B-4B6B-B8A2-8F0F9D0A8BB1}" type="sibTrans" cxnId="{6F45B1ED-083D-4FD6-B7DA-D07E2A32558D}">
      <dgm:prSet/>
      <dgm:spPr/>
      <dgm:t>
        <a:bodyPr/>
        <a:lstStyle/>
        <a:p>
          <a:endParaRPr lang="en-US"/>
        </a:p>
      </dgm:t>
    </dgm:pt>
    <dgm:pt modelId="{4FFED1FF-DD9C-4D55-834C-8A27880D20E2}">
      <dgm:prSet/>
      <dgm:spPr/>
      <dgm:t>
        <a:bodyPr/>
        <a:lstStyle/>
        <a:p>
          <a:pPr>
            <a:defRPr cap="all"/>
          </a:pPr>
          <a:r>
            <a:rPr lang="en-US"/>
            <a:t>REGULAR INFORMATION FROM JOB POSTINGS IMPROVES ACEDIMC PROGRAM DESIGN</a:t>
          </a:r>
        </a:p>
      </dgm:t>
    </dgm:pt>
    <dgm:pt modelId="{99BC7350-13BF-453A-9AF2-584CDDC4A81D}" type="parTrans" cxnId="{8582F37E-83AE-43B3-A508-3688F2D3F438}">
      <dgm:prSet/>
      <dgm:spPr/>
      <dgm:t>
        <a:bodyPr/>
        <a:lstStyle/>
        <a:p>
          <a:endParaRPr lang="en-US"/>
        </a:p>
      </dgm:t>
    </dgm:pt>
    <dgm:pt modelId="{5830F3C7-5FA1-4473-8301-92F9962F44FB}" type="sibTrans" cxnId="{8582F37E-83AE-43B3-A508-3688F2D3F438}">
      <dgm:prSet/>
      <dgm:spPr/>
      <dgm:t>
        <a:bodyPr/>
        <a:lstStyle/>
        <a:p>
          <a:endParaRPr lang="en-US"/>
        </a:p>
      </dgm:t>
    </dgm:pt>
    <dgm:pt modelId="{2E215393-624C-4140-9A87-FA98C7B770CC}">
      <dgm:prSet/>
      <dgm:spPr/>
      <dgm:t>
        <a:bodyPr/>
        <a:lstStyle/>
        <a:p>
          <a:pPr>
            <a:defRPr cap="all"/>
          </a:pPr>
          <a:r>
            <a:rPr lang="en-US"/>
            <a:t>THIS CAN BE ACHIEVED THROUGH A DATA-DRIVEN PLATFORM</a:t>
          </a:r>
        </a:p>
      </dgm:t>
    </dgm:pt>
    <dgm:pt modelId="{26D15743-D27C-40A1-810D-29BFE7C4EE22}" type="parTrans" cxnId="{B30227AB-E8E1-4002-AFFF-AA50FA568B22}">
      <dgm:prSet/>
      <dgm:spPr/>
      <dgm:t>
        <a:bodyPr/>
        <a:lstStyle/>
        <a:p>
          <a:endParaRPr lang="en-US"/>
        </a:p>
      </dgm:t>
    </dgm:pt>
    <dgm:pt modelId="{208924C4-34F3-4CAA-A566-1F8538A7DD7F}" type="sibTrans" cxnId="{B30227AB-E8E1-4002-AFFF-AA50FA568B22}">
      <dgm:prSet/>
      <dgm:spPr/>
      <dgm:t>
        <a:bodyPr/>
        <a:lstStyle/>
        <a:p>
          <a:endParaRPr lang="en-US"/>
        </a:p>
      </dgm:t>
    </dgm:pt>
    <dgm:pt modelId="{02B6F04C-0F84-4AFF-A9F1-2D83EB25108B}" type="pres">
      <dgm:prSet presAssocID="{4A4BE45E-46D3-43B7-B526-6512D91439EC}" presName="root" presStyleCnt="0">
        <dgm:presLayoutVars>
          <dgm:dir/>
          <dgm:resizeHandles val="exact"/>
        </dgm:presLayoutVars>
      </dgm:prSet>
      <dgm:spPr/>
    </dgm:pt>
    <dgm:pt modelId="{98A1A9F9-F180-4CAD-BA9F-AF44F534B676}" type="pres">
      <dgm:prSet presAssocID="{C7E0B090-11E3-4077-9A9D-BA08E3827AF7}" presName="compNode" presStyleCnt="0"/>
      <dgm:spPr/>
    </dgm:pt>
    <dgm:pt modelId="{BBB49296-3E6F-4321-A264-807B34815F35}" type="pres">
      <dgm:prSet presAssocID="{C7E0B090-11E3-4077-9A9D-BA08E3827A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91C55E-552E-49CB-9B39-630F747343D8}" type="pres">
      <dgm:prSet presAssocID="{C7E0B090-11E3-4077-9A9D-BA08E3827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A3E8EDF-BA6F-4346-BD99-61006D475D3D}" type="pres">
      <dgm:prSet presAssocID="{C7E0B090-11E3-4077-9A9D-BA08E3827AF7}" presName="spaceRect" presStyleCnt="0"/>
      <dgm:spPr/>
    </dgm:pt>
    <dgm:pt modelId="{1C864281-B707-41DE-AB56-01CC467EFF0D}" type="pres">
      <dgm:prSet presAssocID="{C7E0B090-11E3-4077-9A9D-BA08E3827AF7}" presName="textRect" presStyleLbl="revTx" presStyleIdx="0" presStyleCnt="3">
        <dgm:presLayoutVars>
          <dgm:chMax val="1"/>
          <dgm:chPref val="1"/>
        </dgm:presLayoutVars>
      </dgm:prSet>
      <dgm:spPr/>
    </dgm:pt>
    <dgm:pt modelId="{ED737D38-2535-4236-A57A-4DD456CF1D3F}" type="pres">
      <dgm:prSet presAssocID="{2B21DF2D-383B-4B6B-B8A2-8F0F9D0A8BB1}" presName="sibTrans" presStyleCnt="0"/>
      <dgm:spPr/>
    </dgm:pt>
    <dgm:pt modelId="{10588FED-2635-4312-AC84-578A110DEC4B}" type="pres">
      <dgm:prSet presAssocID="{4FFED1FF-DD9C-4D55-834C-8A27880D20E2}" presName="compNode" presStyleCnt="0"/>
      <dgm:spPr/>
    </dgm:pt>
    <dgm:pt modelId="{863F2F3F-41F3-47CF-8CF8-2FF46602370F}" type="pres">
      <dgm:prSet presAssocID="{4FFED1FF-DD9C-4D55-834C-8A27880D20E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189198-032F-4467-911E-95BA5663C124}" type="pres">
      <dgm:prSet presAssocID="{4FFED1FF-DD9C-4D55-834C-8A27880D20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669B60-229B-4873-9619-97F9E06C1659}" type="pres">
      <dgm:prSet presAssocID="{4FFED1FF-DD9C-4D55-834C-8A27880D20E2}" presName="spaceRect" presStyleCnt="0"/>
      <dgm:spPr/>
    </dgm:pt>
    <dgm:pt modelId="{A7F9C968-4D17-4A14-9037-14D12B526A5C}" type="pres">
      <dgm:prSet presAssocID="{4FFED1FF-DD9C-4D55-834C-8A27880D20E2}" presName="textRect" presStyleLbl="revTx" presStyleIdx="1" presStyleCnt="3">
        <dgm:presLayoutVars>
          <dgm:chMax val="1"/>
          <dgm:chPref val="1"/>
        </dgm:presLayoutVars>
      </dgm:prSet>
      <dgm:spPr/>
    </dgm:pt>
    <dgm:pt modelId="{374EF1BE-146B-4EFD-9381-88D4D6A91E79}" type="pres">
      <dgm:prSet presAssocID="{5830F3C7-5FA1-4473-8301-92F9962F44FB}" presName="sibTrans" presStyleCnt="0"/>
      <dgm:spPr/>
    </dgm:pt>
    <dgm:pt modelId="{27413666-D5C8-4AC3-BED0-C14E1244BDAD}" type="pres">
      <dgm:prSet presAssocID="{2E215393-624C-4140-9A87-FA98C7B770CC}" presName="compNode" presStyleCnt="0"/>
      <dgm:spPr/>
    </dgm:pt>
    <dgm:pt modelId="{3FD53DC4-1147-4182-9F50-8160F23BBBE5}" type="pres">
      <dgm:prSet presAssocID="{2E215393-624C-4140-9A87-FA98C7B770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4CEAF0-EB90-4AFF-B638-1D666F1CC3D3}" type="pres">
      <dgm:prSet presAssocID="{2E215393-624C-4140-9A87-FA98C7B770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DF61D7-08B7-4975-A5C4-B4ECD26611DF}" type="pres">
      <dgm:prSet presAssocID="{2E215393-624C-4140-9A87-FA98C7B770CC}" presName="spaceRect" presStyleCnt="0"/>
      <dgm:spPr/>
    </dgm:pt>
    <dgm:pt modelId="{830DC561-0FD5-4095-817B-4F31BFCECCB0}" type="pres">
      <dgm:prSet presAssocID="{2E215393-624C-4140-9A87-FA98C7B770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4C5A76-B780-457D-B93A-7A4AB9995F94}" type="presOf" srcId="{C7E0B090-11E3-4077-9A9D-BA08E3827AF7}" destId="{1C864281-B707-41DE-AB56-01CC467EFF0D}" srcOrd="0" destOrd="0" presId="urn:microsoft.com/office/officeart/2018/5/layout/IconLeafLabelList"/>
    <dgm:cxn modelId="{8582F37E-83AE-43B3-A508-3688F2D3F438}" srcId="{4A4BE45E-46D3-43B7-B526-6512D91439EC}" destId="{4FFED1FF-DD9C-4D55-834C-8A27880D20E2}" srcOrd="1" destOrd="0" parTransId="{99BC7350-13BF-453A-9AF2-584CDDC4A81D}" sibTransId="{5830F3C7-5FA1-4473-8301-92F9962F44FB}"/>
    <dgm:cxn modelId="{62C01B9B-0A95-4F58-B630-AB81A6E2FB1A}" type="presOf" srcId="{4A4BE45E-46D3-43B7-B526-6512D91439EC}" destId="{02B6F04C-0F84-4AFF-A9F1-2D83EB25108B}" srcOrd="0" destOrd="0" presId="urn:microsoft.com/office/officeart/2018/5/layout/IconLeafLabelList"/>
    <dgm:cxn modelId="{B30227AB-E8E1-4002-AFFF-AA50FA568B22}" srcId="{4A4BE45E-46D3-43B7-B526-6512D91439EC}" destId="{2E215393-624C-4140-9A87-FA98C7B770CC}" srcOrd="2" destOrd="0" parTransId="{26D15743-D27C-40A1-810D-29BFE7C4EE22}" sibTransId="{208924C4-34F3-4CAA-A566-1F8538A7DD7F}"/>
    <dgm:cxn modelId="{0D1426B7-65B4-41B3-918F-C2AA0BA044B4}" type="presOf" srcId="{2E215393-624C-4140-9A87-FA98C7B770CC}" destId="{830DC561-0FD5-4095-817B-4F31BFCECCB0}" srcOrd="0" destOrd="0" presId="urn:microsoft.com/office/officeart/2018/5/layout/IconLeafLabelList"/>
    <dgm:cxn modelId="{88B3B8C0-BA7D-49F6-80EA-26FE9CFD610A}" type="presOf" srcId="{4FFED1FF-DD9C-4D55-834C-8A27880D20E2}" destId="{A7F9C968-4D17-4A14-9037-14D12B526A5C}" srcOrd="0" destOrd="0" presId="urn:microsoft.com/office/officeart/2018/5/layout/IconLeafLabelList"/>
    <dgm:cxn modelId="{6F45B1ED-083D-4FD6-B7DA-D07E2A32558D}" srcId="{4A4BE45E-46D3-43B7-B526-6512D91439EC}" destId="{C7E0B090-11E3-4077-9A9D-BA08E3827AF7}" srcOrd="0" destOrd="0" parTransId="{7ECD86D7-6080-4851-A0DD-91F2E1B881F4}" sibTransId="{2B21DF2D-383B-4B6B-B8A2-8F0F9D0A8BB1}"/>
    <dgm:cxn modelId="{DCA7C232-1A46-47BC-A9D5-6B24F535FC85}" type="presParOf" srcId="{02B6F04C-0F84-4AFF-A9F1-2D83EB25108B}" destId="{98A1A9F9-F180-4CAD-BA9F-AF44F534B676}" srcOrd="0" destOrd="0" presId="urn:microsoft.com/office/officeart/2018/5/layout/IconLeafLabelList"/>
    <dgm:cxn modelId="{4E4EEA76-896C-434A-80AD-3FC708F6DC2C}" type="presParOf" srcId="{98A1A9F9-F180-4CAD-BA9F-AF44F534B676}" destId="{BBB49296-3E6F-4321-A264-807B34815F35}" srcOrd="0" destOrd="0" presId="urn:microsoft.com/office/officeart/2018/5/layout/IconLeafLabelList"/>
    <dgm:cxn modelId="{09F2EBF9-1442-46DB-8089-6EB0E9AE6496}" type="presParOf" srcId="{98A1A9F9-F180-4CAD-BA9F-AF44F534B676}" destId="{0591C55E-552E-49CB-9B39-630F747343D8}" srcOrd="1" destOrd="0" presId="urn:microsoft.com/office/officeart/2018/5/layout/IconLeafLabelList"/>
    <dgm:cxn modelId="{04766BD2-10B1-4B72-A67E-DD14DD73B00A}" type="presParOf" srcId="{98A1A9F9-F180-4CAD-BA9F-AF44F534B676}" destId="{CA3E8EDF-BA6F-4346-BD99-61006D475D3D}" srcOrd="2" destOrd="0" presId="urn:microsoft.com/office/officeart/2018/5/layout/IconLeafLabelList"/>
    <dgm:cxn modelId="{F7FCBA9E-0018-4214-9EC3-8B0066D0E703}" type="presParOf" srcId="{98A1A9F9-F180-4CAD-BA9F-AF44F534B676}" destId="{1C864281-B707-41DE-AB56-01CC467EFF0D}" srcOrd="3" destOrd="0" presId="urn:microsoft.com/office/officeart/2018/5/layout/IconLeafLabelList"/>
    <dgm:cxn modelId="{69F66B0B-A1E2-4C71-AF0F-A9AA78D5E002}" type="presParOf" srcId="{02B6F04C-0F84-4AFF-A9F1-2D83EB25108B}" destId="{ED737D38-2535-4236-A57A-4DD456CF1D3F}" srcOrd="1" destOrd="0" presId="urn:microsoft.com/office/officeart/2018/5/layout/IconLeafLabelList"/>
    <dgm:cxn modelId="{249B24E1-707B-462D-984F-BA009E05242F}" type="presParOf" srcId="{02B6F04C-0F84-4AFF-A9F1-2D83EB25108B}" destId="{10588FED-2635-4312-AC84-578A110DEC4B}" srcOrd="2" destOrd="0" presId="urn:microsoft.com/office/officeart/2018/5/layout/IconLeafLabelList"/>
    <dgm:cxn modelId="{C0FF977D-EC7A-4D4D-83EA-AA320696C0A0}" type="presParOf" srcId="{10588FED-2635-4312-AC84-578A110DEC4B}" destId="{863F2F3F-41F3-47CF-8CF8-2FF46602370F}" srcOrd="0" destOrd="0" presId="urn:microsoft.com/office/officeart/2018/5/layout/IconLeafLabelList"/>
    <dgm:cxn modelId="{B8F93C18-C94A-46AE-B4CF-63F128AD20CE}" type="presParOf" srcId="{10588FED-2635-4312-AC84-578A110DEC4B}" destId="{9E189198-032F-4467-911E-95BA5663C124}" srcOrd="1" destOrd="0" presId="urn:microsoft.com/office/officeart/2018/5/layout/IconLeafLabelList"/>
    <dgm:cxn modelId="{330B2359-D907-40F7-AC31-7120D480CDE6}" type="presParOf" srcId="{10588FED-2635-4312-AC84-578A110DEC4B}" destId="{3F669B60-229B-4873-9619-97F9E06C1659}" srcOrd="2" destOrd="0" presId="urn:microsoft.com/office/officeart/2018/5/layout/IconLeafLabelList"/>
    <dgm:cxn modelId="{01227803-8937-4C0F-A38D-424553DD21C3}" type="presParOf" srcId="{10588FED-2635-4312-AC84-578A110DEC4B}" destId="{A7F9C968-4D17-4A14-9037-14D12B526A5C}" srcOrd="3" destOrd="0" presId="urn:microsoft.com/office/officeart/2018/5/layout/IconLeafLabelList"/>
    <dgm:cxn modelId="{388E7B4F-7551-4941-8C7B-535E94AF39EA}" type="presParOf" srcId="{02B6F04C-0F84-4AFF-A9F1-2D83EB25108B}" destId="{374EF1BE-146B-4EFD-9381-88D4D6A91E79}" srcOrd="3" destOrd="0" presId="urn:microsoft.com/office/officeart/2018/5/layout/IconLeafLabelList"/>
    <dgm:cxn modelId="{A27140C8-F00D-4BB3-A3C1-72027B0C5CB9}" type="presParOf" srcId="{02B6F04C-0F84-4AFF-A9F1-2D83EB25108B}" destId="{27413666-D5C8-4AC3-BED0-C14E1244BDAD}" srcOrd="4" destOrd="0" presId="urn:microsoft.com/office/officeart/2018/5/layout/IconLeafLabelList"/>
    <dgm:cxn modelId="{E82EE11E-2072-4234-AA9E-5B5B2C5CB570}" type="presParOf" srcId="{27413666-D5C8-4AC3-BED0-C14E1244BDAD}" destId="{3FD53DC4-1147-4182-9F50-8160F23BBBE5}" srcOrd="0" destOrd="0" presId="urn:microsoft.com/office/officeart/2018/5/layout/IconLeafLabelList"/>
    <dgm:cxn modelId="{2DD4AF7E-F843-4017-B5A4-A8ADDB52308B}" type="presParOf" srcId="{27413666-D5C8-4AC3-BED0-C14E1244BDAD}" destId="{C44CEAF0-EB90-4AFF-B638-1D666F1CC3D3}" srcOrd="1" destOrd="0" presId="urn:microsoft.com/office/officeart/2018/5/layout/IconLeafLabelList"/>
    <dgm:cxn modelId="{C2E2CB9D-5DE1-47C0-8AD6-8EE45A79B8B0}" type="presParOf" srcId="{27413666-D5C8-4AC3-BED0-C14E1244BDAD}" destId="{9EDF61D7-08B7-4975-A5C4-B4ECD26611DF}" srcOrd="2" destOrd="0" presId="urn:microsoft.com/office/officeart/2018/5/layout/IconLeafLabelList"/>
    <dgm:cxn modelId="{220EBB18-0D55-43FA-84E5-90EBA16E27B8}" type="presParOf" srcId="{27413666-D5C8-4AC3-BED0-C14E1244BDAD}" destId="{830DC561-0FD5-4095-817B-4F31BFCECC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EE316-F2C3-469C-9C81-0484C8EB5E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A64355-0832-4893-8C35-7FA53E2EDCEF}">
      <dgm:prSet/>
      <dgm:spPr/>
      <dgm:t>
        <a:bodyPr/>
        <a:lstStyle/>
        <a:p>
          <a:r>
            <a:rPr lang="en-US"/>
            <a:t>NATURAL LANGUAGE PROCESSING (NLP) FOR EXTRACTING INFORMATION</a:t>
          </a:r>
        </a:p>
      </dgm:t>
    </dgm:pt>
    <dgm:pt modelId="{0F0090A8-2D86-4249-9BF2-91638C410297}" type="parTrans" cxnId="{C95EC9A0-60C0-4B24-86B0-2E58D09CC86A}">
      <dgm:prSet/>
      <dgm:spPr/>
      <dgm:t>
        <a:bodyPr/>
        <a:lstStyle/>
        <a:p>
          <a:endParaRPr lang="en-US"/>
        </a:p>
      </dgm:t>
    </dgm:pt>
    <dgm:pt modelId="{F011D86D-4BAE-49AF-BA0C-BC601774A49F}" type="sibTrans" cxnId="{C95EC9A0-60C0-4B24-86B0-2E58D09CC86A}">
      <dgm:prSet/>
      <dgm:spPr/>
      <dgm:t>
        <a:bodyPr/>
        <a:lstStyle/>
        <a:p>
          <a:endParaRPr lang="en-US"/>
        </a:p>
      </dgm:t>
    </dgm:pt>
    <dgm:pt modelId="{4694D1AF-ACEA-4A4C-838F-543AEBDB2C77}">
      <dgm:prSet/>
      <dgm:spPr/>
      <dgm:t>
        <a:bodyPr/>
        <a:lstStyle/>
        <a:p>
          <a:r>
            <a:rPr lang="en-US"/>
            <a:t>CLUSTERING AND DIMENSIONALITY REDUCTION FOR GROUPING JOBS INTO INDUSTRIAL AREAS</a:t>
          </a:r>
        </a:p>
      </dgm:t>
    </dgm:pt>
    <dgm:pt modelId="{41E00722-63CE-4D11-83A0-ADC8D427097E}" type="parTrans" cxnId="{8F902F9B-A6E5-4394-9EA4-147CEC33EBD8}">
      <dgm:prSet/>
      <dgm:spPr/>
      <dgm:t>
        <a:bodyPr/>
        <a:lstStyle/>
        <a:p>
          <a:endParaRPr lang="en-US"/>
        </a:p>
      </dgm:t>
    </dgm:pt>
    <dgm:pt modelId="{109D28EF-3CAF-42EB-90F8-3FE53F8E08D7}" type="sibTrans" cxnId="{8F902F9B-A6E5-4394-9EA4-147CEC33EBD8}">
      <dgm:prSet/>
      <dgm:spPr/>
      <dgm:t>
        <a:bodyPr/>
        <a:lstStyle/>
        <a:p>
          <a:endParaRPr lang="en-US"/>
        </a:p>
      </dgm:t>
    </dgm:pt>
    <dgm:pt modelId="{47697A4F-794F-4D97-B74A-94B301DFAFF0}">
      <dgm:prSet/>
      <dgm:spPr/>
      <dgm:t>
        <a:bodyPr/>
        <a:lstStyle/>
        <a:p>
          <a:r>
            <a:rPr lang="en-US"/>
            <a:t>MACHINE LEARNING MODELS FOR PREDICTING IN-DEMAND SKILLS</a:t>
          </a:r>
        </a:p>
      </dgm:t>
    </dgm:pt>
    <dgm:pt modelId="{FD407A90-C747-45A2-89F3-5110C349BE4E}" type="parTrans" cxnId="{096DE485-801A-409F-9E61-9E3E8B786784}">
      <dgm:prSet/>
      <dgm:spPr/>
      <dgm:t>
        <a:bodyPr/>
        <a:lstStyle/>
        <a:p>
          <a:endParaRPr lang="en-US"/>
        </a:p>
      </dgm:t>
    </dgm:pt>
    <dgm:pt modelId="{FD0486E1-9F95-4565-A781-C5021E415D4D}" type="sibTrans" cxnId="{096DE485-801A-409F-9E61-9E3E8B786784}">
      <dgm:prSet/>
      <dgm:spPr/>
      <dgm:t>
        <a:bodyPr/>
        <a:lstStyle/>
        <a:p>
          <a:endParaRPr lang="en-US"/>
        </a:p>
      </dgm:t>
    </dgm:pt>
    <dgm:pt modelId="{6AD1BE78-1B4C-443A-9C25-AAC264586EB6}">
      <dgm:prSet/>
      <dgm:spPr/>
      <dgm:t>
        <a:bodyPr/>
        <a:lstStyle/>
        <a:p>
          <a:r>
            <a:rPr lang="en-US"/>
            <a:t>VISUALISATION TOOLS (TABLEAU) FOR BUILDING DASHBOARDS FOR USERS</a:t>
          </a:r>
        </a:p>
      </dgm:t>
    </dgm:pt>
    <dgm:pt modelId="{0158779F-315F-4184-A2C1-D2B6F555DC56}" type="parTrans" cxnId="{BCE65682-FFE7-462F-8633-1B650EBA65C6}">
      <dgm:prSet/>
      <dgm:spPr/>
      <dgm:t>
        <a:bodyPr/>
        <a:lstStyle/>
        <a:p>
          <a:endParaRPr lang="en-US"/>
        </a:p>
      </dgm:t>
    </dgm:pt>
    <dgm:pt modelId="{321D29AC-CD7F-49F3-A380-AC657E48A783}" type="sibTrans" cxnId="{BCE65682-FFE7-462F-8633-1B650EBA65C6}">
      <dgm:prSet/>
      <dgm:spPr/>
      <dgm:t>
        <a:bodyPr/>
        <a:lstStyle/>
        <a:p>
          <a:endParaRPr lang="en-US"/>
        </a:p>
      </dgm:t>
    </dgm:pt>
    <dgm:pt modelId="{E7D47194-FE74-4402-807B-48DE83415D3A}" type="pres">
      <dgm:prSet presAssocID="{E74EE316-F2C3-469C-9C81-0484C8EB5EB8}" presName="root" presStyleCnt="0">
        <dgm:presLayoutVars>
          <dgm:dir/>
          <dgm:resizeHandles val="exact"/>
        </dgm:presLayoutVars>
      </dgm:prSet>
      <dgm:spPr/>
    </dgm:pt>
    <dgm:pt modelId="{ABB558A4-C70F-4DD1-A938-8EBE54598959}" type="pres">
      <dgm:prSet presAssocID="{5BA64355-0832-4893-8C35-7FA53E2EDCEF}" presName="compNode" presStyleCnt="0"/>
      <dgm:spPr/>
    </dgm:pt>
    <dgm:pt modelId="{A6DF2AD3-C246-4365-8995-C81327E68EAA}" type="pres">
      <dgm:prSet presAssocID="{5BA64355-0832-4893-8C35-7FA53E2EDCEF}" presName="bgRect" presStyleLbl="bgShp" presStyleIdx="0" presStyleCnt="4"/>
      <dgm:spPr/>
    </dgm:pt>
    <dgm:pt modelId="{4D5C250F-81DD-4FD6-ACC7-58D6E8F6854F}" type="pres">
      <dgm:prSet presAssocID="{5BA64355-0832-4893-8C35-7FA53E2EDC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8C54FBE-28BF-4CF8-BD34-11C3D1A42342}" type="pres">
      <dgm:prSet presAssocID="{5BA64355-0832-4893-8C35-7FA53E2EDCEF}" presName="spaceRect" presStyleCnt="0"/>
      <dgm:spPr/>
    </dgm:pt>
    <dgm:pt modelId="{D86808FF-3FF8-4EBF-A43A-AC703744FFB9}" type="pres">
      <dgm:prSet presAssocID="{5BA64355-0832-4893-8C35-7FA53E2EDCEF}" presName="parTx" presStyleLbl="revTx" presStyleIdx="0" presStyleCnt="4">
        <dgm:presLayoutVars>
          <dgm:chMax val="0"/>
          <dgm:chPref val="0"/>
        </dgm:presLayoutVars>
      </dgm:prSet>
      <dgm:spPr/>
    </dgm:pt>
    <dgm:pt modelId="{0547B792-8ACC-4828-B605-9F9D1580CC90}" type="pres">
      <dgm:prSet presAssocID="{F011D86D-4BAE-49AF-BA0C-BC601774A49F}" presName="sibTrans" presStyleCnt="0"/>
      <dgm:spPr/>
    </dgm:pt>
    <dgm:pt modelId="{98E8442D-365F-4AEC-BBD0-48083AC5DF88}" type="pres">
      <dgm:prSet presAssocID="{4694D1AF-ACEA-4A4C-838F-543AEBDB2C77}" presName="compNode" presStyleCnt="0"/>
      <dgm:spPr/>
    </dgm:pt>
    <dgm:pt modelId="{9480EFC0-391F-4C5E-8BEB-80E590B08952}" type="pres">
      <dgm:prSet presAssocID="{4694D1AF-ACEA-4A4C-838F-543AEBDB2C77}" presName="bgRect" presStyleLbl="bgShp" presStyleIdx="1" presStyleCnt="4"/>
      <dgm:spPr/>
    </dgm:pt>
    <dgm:pt modelId="{6B857A2B-1C9E-42A6-A652-1E7CB1ED1034}" type="pres">
      <dgm:prSet presAssocID="{4694D1AF-ACEA-4A4C-838F-543AEBDB2C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6E0479B-541C-48E3-8E41-CB1BDA3D1868}" type="pres">
      <dgm:prSet presAssocID="{4694D1AF-ACEA-4A4C-838F-543AEBDB2C77}" presName="spaceRect" presStyleCnt="0"/>
      <dgm:spPr/>
    </dgm:pt>
    <dgm:pt modelId="{DBFF5DB9-7A1D-4C93-AAC2-915A68F89D4F}" type="pres">
      <dgm:prSet presAssocID="{4694D1AF-ACEA-4A4C-838F-543AEBDB2C77}" presName="parTx" presStyleLbl="revTx" presStyleIdx="1" presStyleCnt="4">
        <dgm:presLayoutVars>
          <dgm:chMax val="0"/>
          <dgm:chPref val="0"/>
        </dgm:presLayoutVars>
      </dgm:prSet>
      <dgm:spPr/>
    </dgm:pt>
    <dgm:pt modelId="{9FB3DA89-4152-4B11-BE8D-5822EB18C735}" type="pres">
      <dgm:prSet presAssocID="{109D28EF-3CAF-42EB-90F8-3FE53F8E08D7}" presName="sibTrans" presStyleCnt="0"/>
      <dgm:spPr/>
    </dgm:pt>
    <dgm:pt modelId="{4864097F-5624-492A-8727-58BCEA1619E1}" type="pres">
      <dgm:prSet presAssocID="{47697A4F-794F-4D97-B74A-94B301DFAFF0}" presName="compNode" presStyleCnt="0"/>
      <dgm:spPr/>
    </dgm:pt>
    <dgm:pt modelId="{70FD40DD-13E6-4F31-8105-6AE40FD53EE8}" type="pres">
      <dgm:prSet presAssocID="{47697A4F-794F-4D97-B74A-94B301DFAFF0}" presName="bgRect" presStyleLbl="bgShp" presStyleIdx="2" presStyleCnt="4"/>
      <dgm:spPr/>
    </dgm:pt>
    <dgm:pt modelId="{48A68692-FE86-47F5-A5AC-DE9664A5E944}" type="pres">
      <dgm:prSet presAssocID="{47697A4F-794F-4D97-B74A-94B301DFAF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D5DF5-C54C-4154-A5F4-AF1B31CE74C8}" type="pres">
      <dgm:prSet presAssocID="{47697A4F-794F-4D97-B74A-94B301DFAFF0}" presName="spaceRect" presStyleCnt="0"/>
      <dgm:spPr/>
    </dgm:pt>
    <dgm:pt modelId="{6C4FA0F3-1588-4F9D-8E90-16D6B01D77C6}" type="pres">
      <dgm:prSet presAssocID="{47697A4F-794F-4D97-B74A-94B301DFAFF0}" presName="parTx" presStyleLbl="revTx" presStyleIdx="2" presStyleCnt="4">
        <dgm:presLayoutVars>
          <dgm:chMax val="0"/>
          <dgm:chPref val="0"/>
        </dgm:presLayoutVars>
      </dgm:prSet>
      <dgm:spPr/>
    </dgm:pt>
    <dgm:pt modelId="{55FCFDBC-EF1E-4834-8BFD-86DAAB97FAF4}" type="pres">
      <dgm:prSet presAssocID="{FD0486E1-9F95-4565-A781-C5021E415D4D}" presName="sibTrans" presStyleCnt="0"/>
      <dgm:spPr/>
    </dgm:pt>
    <dgm:pt modelId="{1DD46990-A981-44CC-9933-87AAF2C6B187}" type="pres">
      <dgm:prSet presAssocID="{6AD1BE78-1B4C-443A-9C25-AAC264586EB6}" presName="compNode" presStyleCnt="0"/>
      <dgm:spPr/>
    </dgm:pt>
    <dgm:pt modelId="{A886DA76-5343-4DF5-9468-0F89F1DB4DFF}" type="pres">
      <dgm:prSet presAssocID="{6AD1BE78-1B4C-443A-9C25-AAC264586EB6}" presName="bgRect" presStyleLbl="bgShp" presStyleIdx="3" presStyleCnt="4"/>
      <dgm:spPr/>
    </dgm:pt>
    <dgm:pt modelId="{79F683FA-A566-4382-A68B-44D035296D52}" type="pres">
      <dgm:prSet presAssocID="{6AD1BE78-1B4C-443A-9C25-AAC264586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00BA8BD-60A4-4534-9875-0B3CFFAF26DE}" type="pres">
      <dgm:prSet presAssocID="{6AD1BE78-1B4C-443A-9C25-AAC264586EB6}" presName="spaceRect" presStyleCnt="0"/>
      <dgm:spPr/>
    </dgm:pt>
    <dgm:pt modelId="{A3FCAE2D-9ABC-434A-8B49-1C3BFCE345DF}" type="pres">
      <dgm:prSet presAssocID="{6AD1BE78-1B4C-443A-9C25-AAC264586E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374C1D-7E0C-4AA6-932C-5C0E97D5AE23}" type="presOf" srcId="{E74EE316-F2C3-469C-9C81-0484C8EB5EB8}" destId="{E7D47194-FE74-4402-807B-48DE83415D3A}" srcOrd="0" destOrd="0" presId="urn:microsoft.com/office/officeart/2018/2/layout/IconVerticalSolidList"/>
    <dgm:cxn modelId="{C21C0B46-080A-4D45-97D6-066522767B6C}" type="presOf" srcId="{4694D1AF-ACEA-4A4C-838F-543AEBDB2C77}" destId="{DBFF5DB9-7A1D-4C93-AAC2-915A68F89D4F}" srcOrd="0" destOrd="0" presId="urn:microsoft.com/office/officeart/2018/2/layout/IconVerticalSolidList"/>
    <dgm:cxn modelId="{D0000B7E-9411-4D68-B21E-319E68BCC5BB}" type="presOf" srcId="{5BA64355-0832-4893-8C35-7FA53E2EDCEF}" destId="{D86808FF-3FF8-4EBF-A43A-AC703744FFB9}" srcOrd="0" destOrd="0" presId="urn:microsoft.com/office/officeart/2018/2/layout/IconVerticalSolidList"/>
    <dgm:cxn modelId="{BCE65682-FFE7-462F-8633-1B650EBA65C6}" srcId="{E74EE316-F2C3-469C-9C81-0484C8EB5EB8}" destId="{6AD1BE78-1B4C-443A-9C25-AAC264586EB6}" srcOrd="3" destOrd="0" parTransId="{0158779F-315F-4184-A2C1-D2B6F555DC56}" sibTransId="{321D29AC-CD7F-49F3-A380-AC657E48A783}"/>
    <dgm:cxn modelId="{096DE485-801A-409F-9E61-9E3E8B786784}" srcId="{E74EE316-F2C3-469C-9C81-0484C8EB5EB8}" destId="{47697A4F-794F-4D97-B74A-94B301DFAFF0}" srcOrd="2" destOrd="0" parTransId="{FD407A90-C747-45A2-89F3-5110C349BE4E}" sibTransId="{FD0486E1-9F95-4565-A781-C5021E415D4D}"/>
    <dgm:cxn modelId="{860EC78E-2492-49B5-82CD-B02F80A77F83}" type="presOf" srcId="{47697A4F-794F-4D97-B74A-94B301DFAFF0}" destId="{6C4FA0F3-1588-4F9D-8E90-16D6B01D77C6}" srcOrd="0" destOrd="0" presId="urn:microsoft.com/office/officeart/2018/2/layout/IconVerticalSolidList"/>
    <dgm:cxn modelId="{8F902F9B-A6E5-4394-9EA4-147CEC33EBD8}" srcId="{E74EE316-F2C3-469C-9C81-0484C8EB5EB8}" destId="{4694D1AF-ACEA-4A4C-838F-543AEBDB2C77}" srcOrd="1" destOrd="0" parTransId="{41E00722-63CE-4D11-83A0-ADC8D427097E}" sibTransId="{109D28EF-3CAF-42EB-90F8-3FE53F8E08D7}"/>
    <dgm:cxn modelId="{C95EC9A0-60C0-4B24-86B0-2E58D09CC86A}" srcId="{E74EE316-F2C3-469C-9C81-0484C8EB5EB8}" destId="{5BA64355-0832-4893-8C35-7FA53E2EDCEF}" srcOrd="0" destOrd="0" parTransId="{0F0090A8-2D86-4249-9BF2-91638C410297}" sibTransId="{F011D86D-4BAE-49AF-BA0C-BC601774A49F}"/>
    <dgm:cxn modelId="{BDAEE3FE-D5AC-4A42-A291-AC0EA9CD119B}" type="presOf" srcId="{6AD1BE78-1B4C-443A-9C25-AAC264586EB6}" destId="{A3FCAE2D-9ABC-434A-8B49-1C3BFCE345DF}" srcOrd="0" destOrd="0" presId="urn:microsoft.com/office/officeart/2018/2/layout/IconVerticalSolidList"/>
    <dgm:cxn modelId="{6850F1EA-BDBC-4162-86FA-5C152ADD8C20}" type="presParOf" srcId="{E7D47194-FE74-4402-807B-48DE83415D3A}" destId="{ABB558A4-C70F-4DD1-A938-8EBE54598959}" srcOrd="0" destOrd="0" presId="urn:microsoft.com/office/officeart/2018/2/layout/IconVerticalSolidList"/>
    <dgm:cxn modelId="{828C8D6B-D8BA-4DA2-9DCC-EEB39A8E0ED7}" type="presParOf" srcId="{ABB558A4-C70F-4DD1-A938-8EBE54598959}" destId="{A6DF2AD3-C246-4365-8995-C81327E68EAA}" srcOrd="0" destOrd="0" presId="urn:microsoft.com/office/officeart/2018/2/layout/IconVerticalSolidList"/>
    <dgm:cxn modelId="{C127EBF4-6645-4974-9EC7-E07E4806D946}" type="presParOf" srcId="{ABB558A4-C70F-4DD1-A938-8EBE54598959}" destId="{4D5C250F-81DD-4FD6-ACC7-58D6E8F6854F}" srcOrd="1" destOrd="0" presId="urn:microsoft.com/office/officeart/2018/2/layout/IconVerticalSolidList"/>
    <dgm:cxn modelId="{86F1E4E5-E2C5-4788-8227-B6224A5733C1}" type="presParOf" srcId="{ABB558A4-C70F-4DD1-A938-8EBE54598959}" destId="{A8C54FBE-28BF-4CF8-BD34-11C3D1A42342}" srcOrd="2" destOrd="0" presId="urn:microsoft.com/office/officeart/2018/2/layout/IconVerticalSolidList"/>
    <dgm:cxn modelId="{979A8E70-468A-496E-8C46-89981CCF0B1E}" type="presParOf" srcId="{ABB558A4-C70F-4DD1-A938-8EBE54598959}" destId="{D86808FF-3FF8-4EBF-A43A-AC703744FFB9}" srcOrd="3" destOrd="0" presId="urn:microsoft.com/office/officeart/2018/2/layout/IconVerticalSolidList"/>
    <dgm:cxn modelId="{7FE4ACE4-2069-4E9C-AD04-5C8E35134570}" type="presParOf" srcId="{E7D47194-FE74-4402-807B-48DE83415D3A}" destId="{0547B792-8ACC-4828-B605-9F9D1580CC90}" srcOrd="1" destOrd="0" presId="urn:microsoft.com/office/officeart/2018/2/layout/IconVerticalSolidList"/>
    <dgm:cxn modelId="{8B6EAF75-8C70-4E51-808E-9CCA33CC7282}" type="presParOf" srcId="{E7D47194-FE74-4402-807B-48DE83415D3A}" destId="{98E8442D-365F-4AEC-BBD0-48083AC5DF88}" srcOrd="2" destOrd="0" presId="urn:microsoft.com/office/officeart/2018/2/layout/IconVerticalSolidList"/>
    <dgm:cxn modelId="{2C2744FA-F61C-43AE-926F-DBBD043B7247}" type="presParOf" srcId="{98E8442D-365F-4AEC-BBD0-48083AC5DF88}" destId="{9480EFC0-391F-4C5E-8BEB-80E590B08952}" srcOrd="0" destOrd="0" presId="urn:microsoft.com/office/officeart/2018/2/layout/IconVerticalSolidList"/>
    <dgm:cxn modelId="{8A9470E0-27F4-493E-AA16-A8EA591C596A}" type="presParOf" srcId="{98E8442D-365F-4AEC-BBD0-48083AC5DF88}" destId="{6B857A2B-1C9E-42A6-A652-1E7CB1ED1034}" srcOrd="1" destOrd="0" presId="urn:microsoft.com/office/officeart/2018/2/layout/IconVerticalSolidList"/>
    <dgm:cxn modelId="{F32E5357-B705-44C5-AB5F-6EF9E7DD4120}" type="presParOf" srcId="{98E8442D-365F-4AEC-BBD0-48083AC5DF88}" destId="{A6E0479B-541C-48E3-8E41-CB1BDA3D1868}" srcOrd="2" destOrd="0" presId="urn:microsoft.com/office/officeart/2018/2/layout/IconVerticalSolidList"/>
    <dgm:cxn modelId="{0E3EDF6F-EB51-415E-861C-11563122793B}" type="presParOf" srcId="{98E8442D-365F-4AEC-BBD0-48083AC5DF88}" destId="{DBFF5DB9-7A1D-4C93-AAC2-915A68F89D4F}" srcOrd="3" destOrd="0" presId="urn:microsoft.com/office/officeart/2018/2/layout/IconVerticalSolidList"/>
    <dgm:cxn modelId="{50930BEE-DB38-4DF9-895B-FE99EDB4F2D7}" type="presParOf" srcId="{E7D47194-FE74-4402-807B-48DE83415D3A}" destId="{9FB3DA89-4152-4B11-BE8D-5822EB18C735}" srcOrd="3" destOrd="0" presId="urn:microsoft.com/office/officeart/2018/2/layout/IconVerticalSolidList"/>
    <dgm:cxn modelId="{15968682-6421-4F86-B88E-66991AE44E61}" type="presParOf" srcId="{E7D47194-FE74-4402-807B-48DE83415D3A}" destId="{4864097F-5624-492A-8727-58BCEA1619E1}" srcOrd="4" destOrd="0" presId="urn:microsoft.com/office/officeart/2018/2/layout/IconVerticalSolidList"/>
    <dgm:cxn modelId="{0A447B4B-31F7-45A5-90E3-7133B7A3259A}" type="presParOf" srcId="{4864097F-5624-492A-8727-58BCEA1619E1}" destId="{70FD40DD-13E6-4F31-8105-6AE40FD53EE8}" srcOrd="0" destOrd="0" presId="urn:microsoft.com/office/officeart/2018/2/layout/IconVerticalSolidList"/>
    <dgm:cxn modelId="{A77ED538-AF3B-45A0-8B31-C79F099A932D}" type="presParOf" srcId="{4864097F-5624-492A-8727-58BCEA1619E1}" destId="{48A68692-FE86-47F5-A5AC-DE9664A5E944}" srcOrd="1" destOrd="0" presId="urn:microsoft.com/office/officeart/2018/2/layout/IconVerticalSolidList"/>
    <dgm:cxn modelId="{8F02578E-7F91-4D66-A59D-5BE255641EBD}" type="presParOf" srcId="{4864097F-5624-492A-8727-58BCEA1619E1}" destId="{45DD5DF5-C54C-4154-A5F4-AF1B31CE74C8}" srcOrd="2" destOrd="0" presId="urn:microsoft.com/office/officeart/2018/2/layout/IconVerticalSolidList"/>
    <dgm:cxn modelId="{563BD0BF-1DC4-4B11-9062-DC61C76B92B2}" type="presParOf" srcId="{4864097F-5624-492A-8727-58BCEA1619E1}" destId="{6C4FA0F3-1588-4F9D-8E90-16D6B01D77C6}" srcOrd="3" destOrd="0" presId="urn:microsoft.com/office/officeart/2018/2/layout/IconVerticalSolidList"/>
    <dgm:cxn modelId="{7600D3D4-38D9-43DF-8D2D-AD7CE2CA40D9}" type="presParOf" srcId="{E7D47194-FE74-4402-807B-48DE83415D3A}" destId="{55FCFDBC-EF1E-4834-8BFD-86DAAB97FAF4}" srcOrd="5" destOrd="0" presId="urn:microsoft.com/office/officeart/2018/2/layout/IconVerticalSolidList"/>
    <dgm:cxn modelId="{0B4FD31E-6197-448D-B034-8FE922438406}" type="presParOf" srcId="{E7D47194-FE74-4402-807B-48DE83415D3A}" destId="{1DD46990-A981-44CC-9933-87AAF2C6B187}" srcOrd="6" destOrd="0" presId="urn:microsoft.com/office/officeart/2018/2/layout/IconVerticalSolidList"/>
    <dgm:cxn modelId="{C4B503DD-36C8-4F11-9CF3-A5C9C63ACB24}" type="presParOf" srcId="{1DD46990-A981-44CC-9933-87AAF2C6B187}" destId="{A886DA76-5343-4DF5-9468-0F89F1DB4DFF}" srcOrd="0" destOrd="0" presId="urn:microsoft.com/office/officeart/2018/2/layout/IconVerticalSolidList"/>
    <dgm:cxn modelId="{4ACE9697-B6F3-4BAC-925E-5FE28B8E9D46}" type="presParOf" srcId="{1DD46990-A981-44CC-9933-87AAF2C6B187}" destId="{79F683FA-A566-4382-A68B-44D035296D52}" srcOrd="1" destOrd="0" presId="urn:microsoft.com/office/officeart/2018/2/layout/IconVerticalSolidList"/>
    <dgm:cxn modelId="{17A38CE5-C144-4109-9737-C02ED0DFFB2E}" type="presParOf" srcId="{1DD46990-A981-44CC-9933-87AAF2C6B187}" destId="{500BA8BD-60A4-4534-9875-0B3CFFAF26DE}" srcOrd="2" destOrd="0" presId="urn:microsoft.com/office/officeart/2018/2/layout/IconVerticalSolidList"/>
    <dgm:cxn modelId="{233C3B9F-A4A4-4EDA-B4C4-A1E6F054AD01}" type="presParOf" srcId="{1DD46990-A981-44CC-9933-87AAF2C6B187}" destId="{A3FCAE2D-9ABC-434A-8B49-1C3BFCE345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83EA2-1F9E-4B6D-A1F3-8BB8D93045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476CCD1-3DD2-4A69-A7F1-AF7A54240EAC}">
      <dgm:prSet/>
      <dgm:spPr/>
      <dgm:t>
        <a:bodyPr/>
        <a:lstStyle/>
        <a:p>
          <a:r>
            <a:rPr lang="en-US"/>
            <a:t>DATA RETRIEVAL FROM JOB POSTING WEBSITES USING APIs/WEB SCRAPING</a:t>
          </a:r>
        </a:p>
      </dgm:t>
    </dgm:pt>
    <dgm:pt modelId="{BB47E002-7E57-4D8D-A5A1-B62716A4CA56}" type="parTrans" cxnId="{4FB43F85-F04A-4BAB-8E7B-CFABBCFCB64D}">
      <dgm:prSet/>
      <dgm:spPr/>
      <dgm:t>
        <a:bodyPr/>
        <a:lstStyle/>
        <a:p>
          <a:endParaRPr lang="en-US"/>
        </a:p>
      </dgm:t>
    </dgm:pt>
    <dgm:pt modelId="{0D8DFD10-8836-4904-9EED-E495599FE422}" type="sibTrans" cxnId="{4FB43F85-F04A-4BAB-8E7B-CFABBCFCB64D}">
      <dgm:prSet/>
      <dgm:spPr/>
      <dgm:t>
        <a:bodyPr/>
        <a:lstStyle/>
        <a:p>
          <a:endParaRPr lang="en-US"/>
        </a:p>
      </dgm:t>
    </dgm:pt>
    <dgm:pt modelId="{FA460001-6E37-48BE-AF91-78A2ECC6EFAB}">
      <dgm:prSet/>
      <dgm:spPr/>
      <dgm:t>
        <a:bodyPr/>
        <a:lstStyle/>
        <a:p>
          <a:r>
            <a:rPr lang="en-US"/>
            <a:t>CLEANING, FILTERING AND PREPARING DATA </a:t>
          </a:r>
        </a:p>
      </dgm:t>
    </dgm:pt>
    <dgm:pt modelId="{DEBB5CBB-204F-4FCC-82E8-858A07AFB0BF}" type="parTrans" cxnId="{34865E5B-C5B8-42F1-A5D7-37F2F77DE6BA}">
      <dgm:prSet/>
      <dgm:spPr/>
      <dgm:t>
        <a:bodyPr/>
        <a:lstStyle/>
        <a:p>
          <a:endParaRPr lang="en-US"/>
        </a:p>
      </dgm:t>
    </dgm:pt>
    <dgm:pt modelId="{15E483F6-D1CD-4311-9181-DDCC857E7C45}" type="sibTrans" cxnId="{34865E5B-C5B8-42F1-A5D7-37F2F77DE6BA}">
      <dgm:prSet/>
      <dgm:spPr/>
      <dgm:t>
        <a:bodyPr/>
        <a:lstStyle/>
        <a:p>
          <a:endParaRPr lang="en-US"/>
        </a:p>
      </dgm:t>
    </dgm:pt>
    <dgm:pt modelId="{9DFDB69F-4B53-471E-B5C7-496E7D42979E}">
      <dgm:prSet/>
      <dgm:spPr/>
      <dgm:t>
        <a:bodyPr/>
        <a:lstStyle/>
        <a:p>
          <a:r>
            <a:rPr lang="en-US"/>
            <a:t>DATA ANALYSIS WITH PYTHON AND MACHINE LEARNING MODELS FOR PREDICTIONS</a:t>
          </a:r>
        </a:p>
      </dgm:t>
    </dgm:pt>
    <dgm:pt modelId="{CF988F00-8E47-45F6-86D5-2ABA8F9C2D4B}" type="parTrans" cxnId="{991BAAC1-154C-4FED-91E0-E3DE95B8797B}">
      <dgm:prSet/>
      <dgm:spPr/>
      <dgm:t>
        <a:bodyPr/>
        <a:lstStyle/>
        <a:p>
          <a:endParaRPr lang="en-US"/>
        </a:p>
      </dgm:t>
    </dgm:pt>
    <dgm:pt modelId="{838C7485-B51C-4656-A38A-B23A236BB239}" type="sibTrans" cxnId="{991BAAC1-154C-4FED-91E0-E3DE95B8797B}">
      <dgm:prSet/>
      <dgm:spPr/>
      <dgm:t>
        <a:bodyPr/>
        <a:lstStyle/>
        <a:p>
          <a:endParaRPr lang="en-US"/>
        </a:p>
      </dgm:t>
    </dgm:pt>
    <dgm:pt modelId="{9B5B8EFC-E1C0-4CA3-A795-2CBDA6CE2456}">
      <dgm:prSet/>
      <dgm:spPr/>
      <dgm:t>
        <a:bodyPr/>
        <a:lstStyle/>
        <a:p>
          <a:r>
            <a:rPr lang="en-US"/>
            <a:t>CONTINUOUS DATA DISPLAY ON A DASHBOARD IN A CLOUD ENVIRONMENT</a:t>
          </a:r>
        </a:p>
      </dgm:t>
    </dgm:pt>
    <dgm:pt modelId="{0CD27D65-F869-482F-B699-4A35C3D76EF3}" type="parTrans" cxnId="{1E9D0E0F-0B2B-4A17-AD01-66C75BC37723}">
      <dgm:prSet/>
      <dgm:spPr/>
      <dgm:t>
        <a:bodyPr/>
        <a:lstStyle/>
        <a:p>
          <a:endParaRPr lang="en-US"/>
        </a:p>
      </dgm:t>
    </dgm:pt>
    <dgm:pt modelId="{8A408C28-637E-418A-A584-BFB8EC08AB43}" type="sibTrans" cxnId="{1E9D0E0F-0B2B-4A17-AD01-66C75BC37723}">
      <dgm:prSet/>
      <dgm:spPr/>
      <dgm:t>
        <a:bodyPr/>
        <a:lstStyle/>
        <a:p>
          <a:endParaRPr lang="en-US"/>
        </a:p>
      </dgm:t>
    </dgm:pt>
    <dgm:pt modelId="{CD4F1474-B176-4EF2-BE77-8BF4D777A49B}" type="pres">
      <dgm:prSet presAssocID="{32F83EA2-1F9E-4B6D-A1F3-8BB8D93045D9}" presName="root" presStyleCnt="0">
        <dgm:presLayoutVars>
          <dgm:dir/>
          <dgm:resizeHandles val="exact"/>
        </dgm:presLayoutVars>
      </dgm:prSet>
      <dgm:spPr/>
    </dgm:pt>
    <dgm:pt modelId="{9E8A8DB0-1230-4F77-9133-355854386212}" type="pres">
      <dgm:prSet presAssocID="{5476CCD1-3DD2-4A69-A7F1-AF7A54240EAC}" presName="compNode" presStyleCnt="0"/>
      <dgm:spPr/>
    </dgm:pt>
    <dgm:pt modelId="{8CCC0EB0-893C-4136-8A1D-50D2D79B0BAD}" type="pres">
      <dgm:prSet presAssocID="{5476CCD1-3DD2-4A69-A7F1-AF7A54240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F54154A-CB00-4EB7-8455-A432221FDD5F}" type="pres">
      <dgm:prSet presAssocID="{5476CCD1-3DD2-4A69-A7F1-AF7A54240EAC}" presName="spaceRect" presStyleCnt="0"/>
      <dgm:spPr/>
    </dgm:pt>
    <dgm:pt modelId="{F372CFFB-786C-427B-8937-D79B2DFC45CC}" type="pres">
      <dgm:prSet presAssocID="{5476CCD1-3DD2-4A69-A7F1-AF7A54240EAC}" presName="textRect" presStyleLbl="revTx" presStyleIdx="0" presStyleCnt="4">
        <dgm:presLayoutVars>
          <dgm:chMax val="1"/>
          <dgm:chPref val="1"/>
        </dgm:presLayoutVars>
      </dgm:prSet>
      <dgm:spPr/>
    </dgm:pt>
    <dgm:pt modelId="{D694D683-0CB8-4F65-BA8E-AF270B682944}" type="pres">
      <dgm:prSet presAssocID="{0D8DFD10-8836-4904-9EED-E495599FE422}" presName="sibTrans" presStyleCnt="0"/>
      <dgm:spPr/>
    </dgm:pt>
    <dgm:pt modelId="{5B7EE3D7-2501-42CF-88FC-2C877CD45F37}" type="pres">
      <dgm:prSet presAssocID="{FA460001-6E37-48BE-AF91-78A2ECC6EFAB}" presName="compNode" presStyleCnt="0"/>
      <dgm:spPr/>
    </dgm:pt>
    <dgm:pt modelId="{93E0AFF6-6D46-48F3-885E-D490FBF33F1C}" type="pres">
      <dgm:prSet presAssocID="{FA460001-6E37-48BE-AF91-78A2ECC6EF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41FBBD-74B2-447E-B76A-31DE53A0B3D0}" type="pres">
      <dgm:prSet presAssocID="{FA460001-6E37-48BE-AF91-78A2ECC6EFAB}" presName="spaceRect" presStyleCnt="0"/>
      <dgm:spPr/>
    </dgm:pt>
    <dgm:pt modelId="{0541A4C2-4180-4BA7-9714-98C5D8D9CF05}" type="pres">
      <dgm:prSet presAssocID="{FA460001-6E37-48BE-AF91-78A2ECC6EFAB}" presName="textRect" presStyleLbl="revTx" presStyleIdx="1" presStyleCnt="4">
        <dgm:presLayoutVars>
          <dgm:chMax val="1"/>
          <dgm:chPref val="1"/>
        </dgm:presLayoutVars>
      </dgm:prSet>
      <dgm:spPr/>
    </dgm:pt>
    <dgm:pt modelId="{6A0B0316-03E7-430F-99C0-AF18E4FA965A}" type="pres">
      <dgm:prSet presAssocID="{15E483F6-D1CD-4311-9181-DDCC857E7C45}" presName="sibTrans" presStyleCnt="0"/>
      <dgm:spPr/>
    </dgm:pt>
    <dgm:pt modelId="{762CC510-4782-4425-B4C7-51F93E93E7BF}" type="pres">
      <dgm:prSet presAssocID="{9DFDB69F-4B53-471E-B5C7-496E7D42979E}" presName="compNode" presStyleCnt="0"/>
      <dgm:spPr/>
    </dgm:pt>
    <dgm:pt modelId="{792010BD-CD6E-4C79-B524-8CC3A179FF4C}" type="pres">
      <dgm:prSet presAssocID="{9DFDB69F-4B53-471E-B5C7-496E7D4297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6EFD88-8D78-4ABA-885E-46B179684990}" type="pres">
      <dgm:prSet presAssocID="{9DFDB69F-4B53-471E-B5C7-496E7D42979E}" presName="spaceRect" presStyleCnt="0"/>
      <dgm:spPr/>
    </dgm:pt>
    <dgm:pt modelId="{4A505AEE-217E-42F7-B159-7C2916E9C505}" type="pres">
      <dgm:prSet presAssocID="{9DFDB69F-4B53-471E-B5C7-496E7D42979E}" presName="textRect" presStyleLbl="revTx" presStyleIdx="2" presStyleCnt="4">
        <dgm:presLayoutVars>
          <dgm:chMax val="1"/>
          <dgm:chPref val="1"/>
        </dgm:presLayoutVars>
      </dgm:prSet>
      <dgm:spPr/>
    </dgm:pt>
    <dgm:pt modelId="{B4567BFC-E8C2-470E-9230-55C70AB21B35}" type="pres">
      <dgm:prSet presAssocID="{838C7485-B51C-4656-A38A-B23A236BB239}" presName="sibTrans" presStyleCnt="0"/>
      <dgm:spPr/>
    </dgm:pt>
    <dgm:pt modelId="{7EFEF634-3CAF-4822-99EC-7F9DA550D915}" type="pres">
      <dgm:prSet presAssocID="{9B5B8EFC-E1C0-4CA3-A795-2CBDA6CE2456}" presName="compNode" presStyleCnt="0"/>
      <dgm:spPr/>
    </dgm:pt>
    <dgm:pt modelId="{F62C6B23-9086-44D0-84D4-6262EFE0C3CD}" type="pres">
      <dgm:prSet presAssocID="{9B5B8EFC-E1C0-4CA3-A795-2CBDA6CE24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1889427-863F-4E63-B1F2-82A3BA88BCFC}" type="pres">
      <dgm:prSet presAssocID="{9B5B8EFC-E1C0-4CA3-A795-2CBDA6CE2456}" presName="spaceRect" presStyleCnt="0"/>
      <dgm:spPr/>
    </dgm:pt>
    <dgm:pt modelId="{DE63E08D-45E1-449E-B523-9B2D4F6DAE0C}" type="pres">
      <dgm:prSet presAssocID="{9B5B8EFC-E1C0-4CA3-A795-2CBDA6CE24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9D0E0F-0B2B-4A17-AD01-66C75BC37723}" srcId="{32F83EA2-1F9E-4B6D-A1F3-8BB8D93045D9}" destId="{9B5B8EFC-E1C0-4CA3-A795-2CBDA6CE2456}" srcOrd="3" destOrd="0" parTransId="{0CD27D65-F869-482F-B699-4A35C3D76EF3}" sibTransId="{8A408C28-637E-418A-A584-BFB8EC08AB43}"/>
    <dgm:cxn modelId="{A60E7221-43E1-4F70-9521-D904F1823DA3}" type="presOf" srcId="{9DFDB69F-4B53-471E-B5C7-496E7D42979E}" destId="{4A505AEE-217E-42F7-B159-7C2916E9C505}" srcOrd="0" destOrd="0" presId="urn:microsoft.com/office/officeart/2018/2/layout/IconLabelList"/>
    <dgm:cxn modelId="{136F3C2C-A29C-4C74-9F5F-CC0185179298}" type="presOf" srcId="{9B5B8EFC-E1C0-4CA3-A795-2CBDA6CE2456}" destId="{DE63E08D-45E1-449E-B523-9B2D4F6DAE0C}" srcOrd="0" destOrd="0" presId="urn:microsoft.com/office/officeart/2018/2/layout/IconLabelList"/>
    <dgm:cxn modelId="{34865E5B-C5B8-42F1-A5D7-37F2F77DE6BA}" srcId="{32F83EA2-1F9E-4B6D-A1F3-8BB8D93045D9}" destId="{FA460001-6E37-48BE-AF91-78A2ECC6EFAB}" srcOrd="1" destOrd="0" parTransId="{DEBB5CBB-204F-4FCC-82E8-858A07AFB0BF}" sibTransId="{15E483F6-D1CD-4311-9181-DDCC857E7C45}"/>
    <dgm:cxn modelId="{2E479541-5A3A-494B-8EEF-BDDD165B87B0}" type="presOf" srcId="{FA460001-6E37-48BE-AF91-78A2ECC6EFAB}" destId="{0541A4C2-4180-4BA7-9714-98C5D8D9CF05}" srcOrd="0" destOrd="0" presId="urn:microsoft.com/office/officeart/2018/2/layout/IconLabelList"/>
    <dgm:cxn modelId="{9B4C357A-012B-4BB4-A3BD-ACAAB02BC484}" type="presOf" srcId="{32F83EA2-1F9E-4B6D-A1F3-8BB8D93045D9}" destId="{CD4F1474-B176-4EF2-BE77-8BF4D777A49B}" srcOrd="0" destOrd="0" presId="urn:microsoft.com/office/officeart/2018/2/layout/IconLabelList"/>
    <dgm:cxn modelId="{4FB43F85-F04A-4BAB-8E7B-CFABBCFCB64D}" srcId="{32F83EA2-1F9E-4B6D-A1F3-8BB8D93045D9}" destId="{5476CCD1-3DD2-4A69-A7F1-AF7A54240EAC}" srcOrd="0" destOrd="0" parTransId="{BB47E002-7E57-4D8D-A5A1-B62716A4CA56}" sibTransId="{0D8DFD10-8836-4904-9EED-E495599FE422}"/>
    <dgm:cxn modelId="{991BAAC1-154C-4FED-91E0-E3DE95B8797B}" srcId="{32F83EA2-1F9E-4B6D-A1F3-8BB8D93045D9}" destId="{9DFDB69F-4B53-471E-B5C7-496E7D42979E}" srcOrd="2" destOrd="0" parTransId="{CF988F00-8E47-45F6-86D5-2ABA8F9C2D4B}" sibTransId="{838C7485-B51C-4656-A38A-B23A236BB239}"/>
    <dgm:cxn modelId="{9EF939D2-7D33-41AE-852A-0B88D03FACFD}" type="presOf" srcId="{5476CCD1-3DD2-4A69-A7F1-AF7A54240EAC}" destId="{F372CFFB-786C-427B-8937-D79B2DFC45CC}" srcOrd="0" destOrd="0" presId="urn:microsoft.com/office/officeart/2018/2/layout/IconLabelList"/>
    <dgm:cxn modelId="{D89AB077-ED1E-4937-8CAB-E847F8F4AE9B}" type="presParOf" srcId="{CD4F1474-B176-4EF2-BE77-8BF4D777A49B}" destId="{9E8A8DB0-1230-4F77-9133-355854386212}" srcOrd="0" destOrd="0" presId="urn:microsoft.com/office/officeart/2018/2/layout/IconLabelList"/>
    <dgm:cxn modelId="{557F4191-6EB7-429E-B00D-7D953122064A}" type="presParOf" srcId="{9E8A8DB0-1230-4F77-9133-355854386212}" destId="{8CCC0EB0-893C-4136-8A1D-50D2D79B0BAD}" srcOrd="0" destOrd="0" presId="urn:microsoft.com/office/officeart/2018/2/layout/IconLabelList"/>
    <dgm:cxn modelId="{5144EEB1-5043-476A-9FD5-C55DDA9B9FEF}" type="presParOf" srcId="{9E8A8DB0-1230-4F77-9133-355854386212}" destId="{AF54154A-CB00-4EB7-8455-A432221FDD5F}" srcOrd="1" destOrd="0" presId="urn:microsoft.com/office/officeart/2018/2/layout/IconLabelList"/>
    <dgm:cxn modelId="{6CC667E5-4F0D-426A-8878-28E40D9F1C14}" type="presParOf" srcId="{9E8A8DB0-1230-4F77-9133-355854386212}" destId="{F372CFFB-786C-427B-8937-D79B2DFC45CC}" srcOrd="2" destOrd="0" presId="urn:microsoft.com/office/officeart/2018/2/layout/IconLabelList"/>
    <dgm:cxn modelId="{BE5FBA29-F00D-443F-83CE-6E34A8D151AD}" type="presParOf" srcId="{CD4F1474-B176-4EF2-BE77-8BF4D777A49B}" destId="{D694D683-0CB8-4F65-BA8E-AF270B682944}" srcOrd="1" destOrd="0" presId="urn:microsoft.com/office/officeart/2018/2/layout/IconLabelList"/>
    <dgm:cxn modelId="{57DAFE42-5944-4DED-8E43-6E81640B7496}" type="presParOf" srcId="{CD4F1474-B176-4EF2-BE77-8BF4D777A49B}" destId="{5B7EE3D7-2501-42CF-88FC-2C877CD45F37}" srcOrd="2" destOrd="0" presId="urn:microsoft.com/office/officeart/2018/2/layout/IconLabelList"/>
    <dgm:cxn modelId="{8CFC8369-E5FB-439F-8CEC-CD5E2E65CB8F}" type="presParOf" srcId="{5B7EE3D7-2501-42CF-88FC-2C877CD45F37}" destId="{93E0AFF6-6D46-48F3-885E-D490FBF33F1C}" srcOrd="0" destOrd="0" presId="urn:microsoft.com/office/officeart/2018/2/layout/IconLabelList"/>
    <dgm:cxn modelId="{EB2B71D5-2E92-42F7-8087-6E68DEA4438A}" type="presParOf" srcId="{5B7EE3D7-2501-42CF-88FC-2C877CD45F37}" destId="{8841FBBD-74B2-447E-B76A-31DE53A0B3D0}" srcOrd="1" destOrd="0" presId="urn:microsoft.com/office/officeart/2018/2/layout/IconLabelList"/>
    <dgm:cxn modelId="{8622617D-3A55-4A3A-A90D-B7C9723B1DD0}" type="presParOf" srcId="{5B7EE3D7-2501-42CF-88FC-2C877CD45F37}" destId="{0541A4C2-4180-4BA7-9714-98C5D8D9CF05}" srcOrd="2" destOrd="0" presId="urn:microsoft.com/office/officeart/2018/2/layout/IconLabelList"/>
    <dgm:cxn modelId="{37BD6697-08DC-4500-9498-715987311357}" type="presParOf" srcId="{CD4F1474-B176-4EF2-BE77-8BF4D777A49B}" destId="{6A0B0316-03E7-430F-99C0-AF18E4FA965A}" srcOrd="3" destOrd="0" presId="urn:microsoft.com/office/officeart/2018/2/layout/IconLabelList"/>
    <dgm:cxn modelId="{F823ECCE-E505-443C-B603-30563C437576}" type="presParOf" srcId="{CD4F1474-B176-4EF2-BE77-8BF4D777A49B}" destId="{762CC510-4782-4425-B4C7-51F93E93E7BF}" srcOrd="4" destOrd="0" presId="urn:microsoft.com/office/officeart/2018/2/layout/IconLabelList"/>
    <dgm:cxn modelId="{8A5171D5-B07A-4564-A64D-38103BD59BE6}" type="presParOf" srcId="{762CC510-4782-4425-B4C7-51F93E93E7BF}" destId="{792010BD-CD6E-4C79-B524-8CC3A179FF4C}" srcOrd="0" destOrd="0" presId="urn:microsoft.com/office/officeart/2018/2/layout/IconLabelList"/>
    <dgm:cxn modelId="{12F685CD-D919-41A9-B453-7570EB405C55}" type="presParOf" srcId="{762CC510-4782-4425-B4C7-51F93E93E7BF}" destId="{EE6EFD88-8D78-4ABA-885E-46B179684990}" srcOrd="1" destOrd="0" presId="urn:microsoft.com/office/officeart/2018/2/layout/IconLabelList"/>
    <dgm:cxn modelId="{6B852A67-5C7A-4873-9A2D-A7173C0D3011}" type="presParOf" srcId="{762CC510-4782-4425-B4C7-51F93E93E7BF}" destId="{4A505AEE-217E-42F7-B159-7C2916E9C505}" srcOrd="2" destOrd="0" presId="urn:microsoft.com/office/officeart/2018/2/layout/IconLabelList"/>
    <dgm:cxn modelId="{5C2F451F-464E-45E6-9D1D-C61D52EC19B6}" type="presParOf" srcId="{CD4F1474-B176-4EF2-BE77-8BF4D777A49B}" destId="{B4567BFC-E8C2-470E-9230-55C70AB21B35}" srcOrd="5" destOrd="0" presId="urn:microsoft.com/office/officeart/2018/2/layout/IconLabelList"/>
    <dgm:cxn modelId="{0A83A174-8688-4312-AE39-CB5BA3BFC8FE}" type="presParOf" srcId="{CD4F1474-B176-4EF2-BE77-8BF4D777A49B}" destId="{7EFEF634-3CAF-4822-99EC-7F9DA550D915}" srcOrd="6" destOrd="0" presId="urn:microsoft.com/office/officeart/2018/2/layout/IconLabelList"/>
    <dgm:cxn modelId="{20F5933C-0870-4583-B4F7-4342ABE21C9A}" type="presParOf" srcId="{7EFEF634-3CAF-4822-99EC-7F9DA550D915}" destId="{F62C6B23-9086-44D0-84D4-6262EFE0C3CD}" srcOrd="0" destOrd="0" presId="urn:microsoft.com/office/officeart/2018/2/layout/IconLabelList"/>
    <dgm:cxn modelId="{C3596E55-F703-4502-BF00-ED8AEDCE61B3}" type="presParOf" srcId="{7EFEF634-3CAF-4822-99EC-7F9DA550D915}" destId="{31889427-863F-4E63-B1F2-82A3BA88BCFC}" srcOrd="1" destOrd="0" presId="urn:microsoft.com/office/officeart/2018/2/layout/IconLabelList"/>
    <dgm:cxn modelId="{65C8A10E-15B4-458B-B6DD-C1DD233E55DA}" type="presParOf" srcId="{7EFEF634-3CAF-4822-99EC-7F9DA550D915}" destId="{DE63E08D-45E1-449E-B523-9B2D4F6DAE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8DBD10-6A2C-4B9F-A532-3840EBF899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93C1A7-A864-45A0-91F6-A820DA71AA63}">
      <dgm:prSet/>
      <dgm:spPr/>
      <dgm:t>
        <a:bodyPr/>
        <a:lstStyle/>
        <a:p>
          <a:r>
            <a:rPr lang="en-US"/>
            <a:t>DATA SET WITH JOB POSTINGS WAS USED</a:t>
          </a:r>
        </a:p>
      </dgm:t>
    </dgm:pt>
    <dgm:pt modelId="{98BBC803-BA3E-4517-8750-807D042F2CF0}" type="parTrans" cxnId="{458EA0AF-910B-4848-926F-6CB56DAE5C4A}">
      <dgm:prSet/>
      <dgm:spPr/>
      <dgm:t>
        <a:bodyPr/>
        <a:lstStyle/>
        <a:p>
          <a:endParaRPr lang="en-US"/>
        </a:p>
      </dgm:t>
    </dgm:pt>
    <dgm:pt modelId="{46467807-2A9C-410F-A13E-91F0ED4582AE}" type="sibTrans" cxnId="{458EA0AF-910B-4848-926F-6CB56DAE5C4A}">
      <dgm:prSet/>
      <dgm:spPr/>
      <dgm:t>
        <a:bodyPr/>
        <a:lstStyle/>
        <a:p>
          <a:endParaRPr lang="en-US"/>
        </a:p>
      </dgm:t>
    </dgm:pt>
    <dgm:pt modelId="{46A2DED2-8A0F-41B0-96D3-638ADBA2EA1D}">
      <dgm:prSet/>
      <dgm:spPr/>
      <dgm:t>
        <a:bodyPr/>
        <a:lstStyle/>
        <a:p>
          <a:r>
            <a:rPr lang="en-US"/>
            <a:t>JOB DESCRIPTION COLUMN WAS TOKENIZED</a:t>
          </a:r>
        </a:p>
      </dgm:t>
    </dgm:pt>
    <dgm:pt modelId="{6D018685-596D-4165-8959-AC11602AAE4F}" type="parTrans" cxnId="{FA05B119-94E3-4534-9A21-364F4222FEAF}">
      <dgm:prSet/>
      <dgm:spPr/>
      <dgm:t>
        <a:bodyPr/>
        <a:lstStyle/>
        <a:p>
          <a:endParaRPr lang="en-US"/>
        </a:p>
      </dgm:t>
    </dgm:pt>
    <dgm:pt modelId="{54BEBAD1-99B5-4C71-912F-CF10EFBCBF8A}" type="sibTrans" cxnId="{FA05B119-94E3-4534-9A21-364F4222FEAF}">
      <dgm:prSet/>
      <dgm:spPr/>
      <dgm:t>
        <a:bodyPr/>
        <a:lstStyle/>
        <a:p>
          <a:endParaRPr lang="en-US"/>
        </a:p>
      </dgm:t>
    </dgm:pt>
    <dgm:pt modelId="{3B4039B2-5B53-4764-BF26-DA2130669DAB}">
      <dgm:prSet/>
      <dgm:spPr/>
      <dgm:t>
        <a:bodyPr/>
        <a:lstStyle/>
        <a:p>
          <a:r>
            <a:rPr lang="en-US"/>
            <a:t>JOB DESCTIPTIONS WERE SCANNED FOR MENTIONED SKILLS</a:t>
          </a:r>
        </a:p>
      </dgm:t>
    </dgm:pt>
    <dgm:pt modelId="{9C4EB2B6-C4C4-4B2B-8ECC-75FDD54E1974}" type="parTrans" cxnId="{9FA122C5-0BDB-4E15-B8C3-C571E417BECE}">
      <dgm:prSet/>
      <dgm:spPr/>
      <dgm:t>
        <a:bodyPr/>
        <a:lstStyle/>
        <a:p>
          <a:endParaRPr lang="en-US"/>
        </a:p>
      </dgm:t>
    </dgm:pt>
    <dgm:pt modelId="{0B63E3A4-E79D-4415-96D4-FFAFDD2F659E}" type="sibTrans" cxnId="{9FA122C5-0BDB-4E15-B8C3-C571E417BECE}">
      <dgm:prSet/>
      <dgm:spPr/>
      <dgm:t>
        <a:bodyPr/>
        <a:lstStyle/>
        <a:p>
          <a:endParaRPr lang="en-US"/>
        </a:p>
      </dgm:t>
    </dgm:pt>
    <dgm:pt modelId="{B26208B8-9686-49FE-8F99-E3F63BD44AEA}">
      <dgm:prSet/>
      <dgm:spPr/>
      <dgm:t>
        <a:bodyPr/>
        <a:lstStyle/>
        <a:p>
          <a:r>
            <a:rPr lang="en-US"/>
            <a:t>MOST IN-DEMAND SKILLS WERE EXTRACTED</a:t>
          </a:r>
        </a:p>
      </dgm:t>
    </dgm:pt>
    <dgm:pt modelId="{97B5DBFD-ADAB-4391-91FC-E19E15821D4F}" type="parTrans" cxnId="{C7D47DD1-709B-41B2-9649-99C77DA983AE}">
      <dgm:prSet/>
      <dgm:spPr/>
      <dgm:t>
        <a:bodyPr/>
        <a:lstStyle/>
        <a:p>
          <a:endParaRPr lang="en-US"/>
        </a:p>
      </dgm:t>
    </dgm:pt>
    <dgm:pt modelId="{22E3929C-5ED5-419D-A780-3E92BB1B5648}" type="sibTrans" cxnId="{C7D47DD1-709B-41B2-9649-99C77DA983AE}">
      <dgm:prSet/>
      <dgm:spPr/>
      <dgm:t>
        <a:bodyPr/>
        <a:lstStyle/>
        <a:p>
          <a:endParaRPr lang="en-US"/>
        </a:p>
      </dgm:t>
    </dgm:pt>
    <dgm:pt modelId="{9EECF472-112B-4120-8010-9F855FA219F6}">
      <dgm:prSet/>
      <dgm:spPr/>
      <dgm:t>
        <a:bodyPr/>
        <a:lstStyle/>
        <a:p>
          <a:r>
            <a:rPr lang="en-US"/>
            <a:t>MACHINE-LEARNING MODEL WAS BUILT-PREDICTED JOB TITLE FROM KILLS</a:t>
          </a:r>
        </a:p>
      </dgm:t>
    </dgm:pt>
    <dgm:pt modelId="{E1467AC8-3E3F-48CD-9296-633C62952FA8}" type="parTrans" cxnId="{54EBF825-36DF-4344-81CE-1D27434E28D0}">
      <dgm:prSet/>
      <dgm:spPr/>
      <dgm:t>
        <a:bodyPr/>
        <a:lstStyle/>
        <a:p>
          <a:endParaRPr lang="en-US"/>
        </a:p>
      </dgm:t>
    </dgm:pt>
    <dgm:pt modelId="{DA7D6991-C475-46F8-9457-F25BD9DFB1F4}" type="sibTrans" cxnId="{54EBF825-36DF-4344-81CE-1D27434E28D0}">
      <dgm:prSet/>
      <dgm:spPr/>
      <dgm:t>
        <a:bodyPr/>
        <a:lstStyle/>
        <a:p>
          <a:endParaRPr lang="en-US"/>
        </a:p>
      </dgm:t>
    </dgm:pt>
    <dgm:pt modelId="{6090820F-BDC0-4B0F-BAD8-BAABAF11634A}">
      <dgm:prSet/>
      <dgm:spPr/>
      <dgm:t>
        <a:bodyPr/>
        <a:lstStyle/>
        <a:p>
          <a:r>
            <a:rPr lang="en-US"/>
            <a:t>GOOGLE COLAB JUPYTER NOTEBOOK DEMONSTRATION</a:t>
          </a:r>
        </a:p>
      </dgm:t>
    </dgm:pt>
    <dgm:pt modelId="{B67D5C62-E20A-4A89-BD2C-F0CC756B171D}" type="parTrans" cxnId="{1B1EE8A0-77E8-4BCE-B2E3-7718663EB796}">
      <dgm:prSet/>
      <dgm:spPr/>
      <dgm:t>
        <a:bodyPr/>
        <a:lstStyle/>
        <a:p>
          <a:endParaRPr lang="en-US"/>
        </a:p>
      </dgm:t>
    </dgm:pt>
    <dgm:pt modelId="{1A62F5F5-BC06-4ADD-A452-605F13D853EF}" type="sibTrans" cxnId="{1B1EE8A0-77E8-4BCE-B2E3-7718663EB796}">
      <dgm:prSet/>
      <dgm:spPr/>
      <dgm:t>
        <a:bodyPr/>
        <a:lstStyle/>
        <a:p>
          <a:endParaRPr lang="en-US"/>
        </a:p>
      </dgm:t>
    </dgm:pt>
    <dgm:pt modelId="{E3D2BFE8-813F-423D-A878-2928CDE48C0E}" type="pres">
      <dgm:prSet presAssocID="{458DBD10-6A2C-4B9F-A532-3840EBF8998F}" presName="vert0" presStyleCnt="0">
        <dgm:presLayoutVars>
          <dgm:dir/>
          <dgm:animOne val="branch"/>
          <dgm:animLvl val="lvl"/>
        </dgm:presLayoutVars>
      </dgm:prSet>
      <dgm:spPr/>
    </dgm:pt>
    <dgm:pt modelId="{CC10768D-46B2-4EBC-8D99-328D3CE4888E}" type="pres">
      <dgm:prSet presAssocID="{0693C1A7-A864-45A0-91F6-A820DA71AA63}" presName="thickLine" presStyleLbl="alignNode1" presStyleIdx="0" presStyleCnt="6"/>
      <dgm:spPr/>
    </dgm:pt>
    <dgm:pt modelId="{61018DB2-5EB7-465C-AC46-74C6A6906429}" type="pres">
      <dgm:prSet presAssocID="{0693C1A7-A864-45A0-91F6-A820DA71AA63}" presName="horz1" presStyleCnt="0"/>
      <dgm:spPr/>
    </dgm:pt>
    <dgm:pt modelId="{98387678-53E5-41E6-9FA5-EF6228BFA16F}" type="pres">
      <dgm:prSet presAssocID="{0693C1A7-A864-45A0-91F6-A820DA71AA63}" presName="tx1" presStyleLbl="revTx" presStyleIdx="0" presStyleCnt="6"/>
      <dgm:spPr/>
    </dgm:pt>
    <dgm:pt modelId="{45C30C7B-14E3-4DED-AB86-17B2AEB05E11}" type="pres">
      <dgm:prSet presAssocID="{0693C1A7-A864-45A0-91F6-A820DA71AA63}" presName="vert1" presStyleCnt="0"/>
      <dgm:spPr/>
    </dgm:pt>
    <dgm:pt modelId="{4DD9F5FD-82DF-4437-AEBC-2FE1A0081769}" type="pres">
      <dgm:prSet presAssocID="{46A2DED2-8A0F-41B0-96D3-638ADBA2EA1D}" presName="thickLine" presStyleLbl="alignNode1" presStyleIdx="1" presStyleCnt="6"/>
      <dgm:spPr/>
    </dgm:pt>
    <dgm:pt modelId="{012FE2CC-D5F6-4F6F-BED9-EB6654CE1AC7}" type="pres">
      <dgm:prSet presAssocID="{46A2DED2-8A0F-41B0-96D3-638ADBA2EA1D}" presName="horz1" presStyleCnt="0"/>
      <dgm:spPr/>
    </dgm:pt>
    <dgm:pt modelId="{E1169C13-BBD1-41ED-9B6D-211CF4589F77}" type="pres">
      <dgm:prSet presAssocID="{46A2DED2-8A0F-41B0-96D3-638ADBA2EA1D}" presName="tx1" presStyleLbl="revTx" presStyleIdx="1" presStyleCnt="6"/>
      <dgm:spPr/>
    </dgm:pt>
    <dgm:pt modelId="{8D22E990-A985-43FD-A3E7-C88C80D0F682}" type="pres">
      <dgm:prSet presAssocID="{46A2DED2-8A0F-41B0-96D3-638ADBA2EA1D}" presName="vert1" presStyleCnt="0"/>
      <dgm:spPr/>
    </dgm:pt>
    <dgm:pt modelId="{4F0132AE-59A7-4A49-8A97-201170B80C0D}" type="pres">
      <dgm:prSet presAssocID="{3B4039B2-5B53-4764-BF26-DA2130669DAB}" presName="thickLine" presStyleLbl="alignNode1" presStyleIdx="2" presStyleCnt="6"/>
      <dgm:spPr/>
    </dgm:pt>
    <dgm:pt modelId="{940AFF79-9887-41DE-8AAC-3EF9912DA0BD}" type="pres">
      <dgm:prSet presAssocID="{3B4039B2-5B53-4764-BF26-DA2130669DAB}" presName="horz1" presStyleCnt="0"/>
      <dgm:spPr/>
    </dgm:pt>
    <dgm:pt modelId="{661FBCEC-7515-4BDA-85C1-109C1C578C81}" type="pres">
      <dgm:prSet presAssocID="{3B4039B2-5B53-4764-BF26-DA2130669DAB}" presName="tx1" presStyleLbl="revTx" presStyleIdx="2" presStyleCnt="6"/>
      <dgm:spPr/>
    </dgm:pt>
    <dgm:pt modelId="{A715ECF2-4368-4A7A-B12F-AC327925DB7E}" type="pres">
      <dgm:prSet presAssocID="{3B4039B2-5B53-4764-BF26-DA2130669DAB}" presName="vert1" presStyleCnt="0"/>
      <dgm:spPr/>
    </dgm:pt>
    <dgm:pt modelId="{4D1A85C8-8B6C-4B4F-9715-B33C4DD5877F}" type="pres">
      <dgm:prSet presAssocID="{B26208B8-9686-49FE-8F99-E3F63BD44AEA}" presName="thickLine" presStyleLbl="alignNode1" presStyleIdx="3" presStyleCnt="6"/>
      <dgm:spPr/>
    </dgm:pt>
    <dgm:pt modelId="{87EA82F8-0002-4BFA-B762-D4E3E2FDA8FE}" type="pres">
      <dgm:prSet presAssocID="{B26208B8-9686-49FE-8F99-E3F63BD44AEA}" presName="horz1" presStyleCnt="0"/>
      <dgm:spPr/>
    </dgm:pt>
    <dgm:pt modelId="{335C5637-E715-4A43-9707-A7B08B40ED90}" type="pres">
      <dgm:prSet presAssocID="{B26208B8-9686-49FE-8F99-E3F63BD44AEA}" presName="tx1" presStyleLbl="revTx" presStyleIdx="3" presStyleCnt="6"/>
      <dgm:spPr/>
    </dgm:pt>
    <dgm:pt modelId="{AF421E8F-0DA3-4234-8DD0-41AB24B924F0}" type="pres">
      <dgm:prSet presAssocID="{B26208B8-9686-49FE-8F99-E3F63BD44AEA}" presName="vert1" presStyleCnt="0"/>
      <dgm:spPr/>
    </dgm:pt>
    <dgm:pt modelId="{5B025ABE-A4A7-487A-89A3-9DDD19F7AF02}" type="pres">
      <dgm:prSet presAssocID="{9EECF472-112B-4120-8010-9F855FA219F6}" presName="thickLine" presStyleLbl="alignNode1" presStyleIdx="4" presStyleCnt="6"/>
      <dgm:spPr/>
    </dgm:pt>
    <dgm:pt modelId="{DB32B93D-8150-4CCA-87CB-F7FEAB39E0B4}" type="pres">
      <dgm:prSet presAssocID="{9EECF472-112B-4120-8010-9F855FA219F6}" presName="horz1" presStyleCnt="0"/>
      <dgm:spPr/>
    </dgm:pt>
    <dgm:pt modelId="{B47275E5-2141-4D43-AC84-42D906F6F4B9}" type="pres">
      <dgm:prSet presAssocID="{9EECF472-112B-4120-8010-9F855FA219F6}" presName="tx1" presStyleLbl="revTx" presStyleIdx="4" presStyleCnt="6"/>
      <dgm:spPr/>
    </dgm:pt>
    <dgm:pt modelId="{BA088154-FC90-4C67-9702-01967375B4C3}" type="pres">
      <dgm:prSet presAssocID="{9EECF472-112B-4120-8010-9F855FA219F6}" presName="vert1" presStyleCnt="0"/>
      <dgm:spPr/>
    </dgm:pt>
    <dgm:pt modelId="{6043B23D-EAF6-4EEE-A00E-0BCE27B12D58}" type="pres">
      <dgm:prSet presAssocID="{6090820F-BDC0-4B0F-BAD8-BAABAF11634A}" presName="thickLine" presStyleLbl="alignNode1" presStyleIdx="5" presStyleCnt="6"/>
      <dgm:spPr/>
    </dgm:pt>
    <dgm:pt modelId="{05280B28-4F4A-4092-9197-C426040A3255}" type="pres">
      <dgm:prSet presAssocID="{6090820F-BDC0-4B0F-BAD8-BAABAF11634A}" presName="horz1" presStyleCnt="0"/>
      <dgm:spPr/>
    </dgm:pt>
    <dgm:pt modelId="{7D73AECB-2833-4BEA-AE8B-1667A3477FDD}" type="pres">
      <dgm:prSet presAssocID="{6090820F-BDC0-4B0F-BAD8-BAABAF11634A}" presName="tx1" presStyleLbl="revTx" presStyleIdx="5" presStyleCnt="6"/>
      <dgm:spPr/>
    </dgm:pt>
    <dgm:pt modelId="{ADF9EFF6-E304-4700-A62D-B2A9E37533E3}" type="pres">
      <dgm:prSet presAssocID="{6090820F-BDC0-4B0F-BAD8-BAABAF11634A}" presName="vert1" presStyleCnt="0"/>
      <dgm:spPr/>
    </dgm:pt>
  </dgm:ptLst>
  <dgm:cxnLst>
    <dgm:cxn modelId="{FA05B119-94E3-4534-9A21-364F4222FEAF}" srcId="{458DBD10-6A2C-4B9F-A532-3840EBF8998F}" destId="{46A2DED2-8A0F-41B0-96D3-638ADBA2EA1D}" srcOrd="1" destOrd="0" parTransId="{6D018685-596D-4165-8959-AC11602AAE4F}" sibTransId="{54BEBAD1-99B5-4C71-912F-CF10EFBCBF8A}"/>
    <dgm:cxn modelId="{17D3C520-3944-43D2-A1E3-2E2D436CFF20}" type="presOf" srcId="{3B4039B2-5B53-4764-BF26-DA2130669DAB}" destId="{661FBCEC-7515-4BDA-85C1-109C1C578C81}" srcOrd="0" destOrd="0" presId="urn:microsoft.com/office/officeart/2008/layout/LinedList"/>
    <dgm:cxn modelId="{54EBF825-36DF-4344-81CE-1D27434E28D0}" srcId="{458DBD10-6A2C-4B9F-A532-3840EBF8998F}" destId="{9EECF472-112B-4120-8010-9F855FA219F6}" srcOrd="4" destOrd="0" parTransId="{E1467AC8-3E3F-48CD-9296-633C62952FA8}" sibTransId="{DA7D6991-C475-46F8-9457-F25BD9DFB1F4}"/>
    <dgm:cxn modelId="{2D12D12B-4F94-458D-B6D6-A04394945B47}" type="presOf" srcId="{9EECF472-112B-4120-8010-9F855FA219F6}" destId="{B47275E5-2141-4D43-AC84-42D906F6F4B9}" srcOrd="0" destOrd="0" presId="urn:microsoft.com/office/officeart/2008/layout/LinedList"/>
    <dgm:cxn modelId="{BD940B46-5708-42F7-A299-B4E99DB5F48F}" type="presOf" srcId="{458DBD10-6A2C-4B9F-A532-3840EBF8998F}" destId="{E3D2BFE8-813F-423D-A878-2928CDE48C0E}" srcOrd="0" destOrd="0" presId="urn:microsoft.com/office/officeart/2008/layout/LinedList"/>
    <dgm:cxn modelId="{3953C368-6576-4C23-B378-338C8623A866}" type="presOf" srcId="{6090820F-BDC0-4B0F-BAD8-BAABAF11634A}" destId="{7D73AECB-2833-4BEA-AE8B-1667A3477FDD}" srcOrd="0" destOrd="0" presId="urn:microsoft.com/office/officeart/2008/layout/LinedList"/>
    <dgm:cxn modelId="{5EE6586A-99C2-45D1-A459-E0733F0794CD}" type="presOf" srcId="{0693C1A7-A864-45A0-91F6-A820DA71AA63}" destId="{98387678-53E5-41E6-9FA5-EF6228BFA16F}" srcOrd="0" destOrd="0" presId="urn:microsoft.com/office/officeart/2008/layout/LinedList"/>
    <dgm:cxn modelId="{1C673E83-074A-415F-B16D-193B263186AB}" type="presOf" srcId="{46A2DED2-8A0F-41B0-96D3-638ADBA2EA1D}" destId="{E1169C13-BBD1-41ED-9B6D-211CF4589F77}" srcOrd="0" destOrd="0" presId="urn:microsoft.com/office/officeart/2008/layout/LinedList"/>
    <dgm:cxn modelId="{1B1EE8A0-77E8-4BCE-B2E3-7718663EB796}" srcId="{458DBD10-6A2C-4B9F-A532-3840EBF8998F}" destId="{6090820F-BDC0-4B0F-BAD8-BAABAF11634A}" srcOrd="5" destOrd="0" parTransId="{B67D5C62-E20A-4A89-BD2C-F0CC756B171D}" sibTransId="{1A62F5F5-BC06-4ADD-A452-605F13D853EF}"/>
    <dgm:cxn modelId="{458EA0AF-910B-4848-926F-6CB56DAE5C4A}" srcId="{458DBD10-6A2C-4B9F-A532-3840EBF8998F}" destId="{0693C1A7-A864-45A0-91F6-A820DA71AA63}" srcOrd="0" destOrd="0" parTransId="{98BBC803-BA3E-4517-8750-807D042F2CF0}" sibTransId="{46467807-2A9C-410F-A13E-91F0ED4582AE}"/>
    <dgm:cxn modelId="{36109DB2-98FF-45F9-8174-4549A36C71F9}" type="presOf" srcId="{B26208B8-9686-49FE-8F99-E3F63BD44AEA}" destId="{335C5637-E715-4A43-9707-A7B08B40ED90}" srcOrd="0" destOrd="0" presId="urn:microsoft.com/office/officeart/2008/layout/LinedList"/>
    <dgm:cxn modelId="{9FA122C5-0BDB-4E15-B8C3-C571E417BECE}" srcId="{458DBD10-6A2C-4B9F-A532-3840EBF8998F}" destId="{3B4039B2-5B53-4764-BF26-DA2130669DAB}" srcOrd="2" destOrd="0" parTransId="{9C4EB2B6-C4C4-4B2B-8ECC-75FDD54E1974}" sibTransId="{0B63E3A4-E79D-4415-96D4-FFAFDD2F659E}"/>
    <dgm:cxn modelId="{C7D47DD1-709B-41B2-9649-99C77DA983AE}" srcId="{458DBD10-6A2C-4B9F-A532-3840EBF8998F}" destId="{B26208B8-9686-49FE-8F99-E3F63BD44AEA}" srcOrd="3" destOrd="0" parTransId="{97B5DBFD-ADAB-4391-91FC-E19E15821D4F}" sibTransId="{22E3929C-5ED5-419D-A780-3E92BB1B5648}"/>
    <dgm:cxn modelId="{53D8E7B5-C27B-4A55-A536-EF1382C073D8}" type="presParOf" srcId="{E3D2BFE8-813F-423D-A878-2928CDE48C0E}" destId="{CC10768D-46B2-4EBC-8D99-328D3CE4888E}" srcOrd="0" destOrd="0" presId="urn:microsoft.com/office/officeart/2008/layout/LinedList"/>
    <dgm:cxn modelId="{F819563B-0A2B-48DA-962E-43C043AF77EE}" type="presParOf" srcId="{E3D2BFE8-813F-423D-A878-2928CDE48C0E}" destId="{61018DB2-5EB7-465C-AC46-74C6A6906429}" srcOrd="1" destOrd="0" presId="urn:microsoft.com/office/officeart/2008/layout/LinedList"/>
    <dgm:cxn modelId="{40649968-61CF-4D47-8251-E64C6BA940A9}" type="presParOf" srcId="{61018DB2-5EB7-465C-AC46-74C6A6906429}" destId="{98387678-53E5-41E6-9FA5-EF6228BFA16F}" srcOrd="0" destOrd="0" presId="urn:microsoft.com/office/officeart/2008/layout/LinedList"/>
    <dgm:cxn modelId="{6B9AF162-2E5D-43A0-88F6-A7F5AE7DDA53}" type="presParOf" srcId="{61018DB2-5EB7-465C-AC46-74C6A6906429}" destId="{45C30C7B-14E3-4DED-AB86-17B2AEB05E11}" srcOrd="1" destOrd="0" presId="urn:microsoft.com/office/officeart/2008/layout/LinedList"/>
    <dgm:cxn modelId="{DD4AE68B-2F47-44B2-AF19-BA4FA1838B39}" type="presParOf" srcId="{E3D2BFE8-813F-423D-A878-2928CDE48C0E}" destId="{4DD9F5FD-82DF-4437-AEBC-2FE1A0081769}" srcOrd="2" destOrd="0" presId="urn:microsoft.com/office/officeart/2008/layout/LinedList"/>
    <dgm:cxn modelId="{6A438095-589B-4898-AB95-0B3765AA6BD1}" type="presParOf" srcId="{E3D2BFE8-813F-423D-A878-2928CDE48C0E}" destId="{012FE2CC-D5F6-4F6F-BED9-EB6654CE1AC7}" srcOrd="3" destOrd="0" presId="urn:microsoft.com/office/officeart/2008/layout/LinedList"/>
    <dgm:cxn modelId="{88C9786B-27C3-47E3-A72C-5E23216EE484}" type="presParOf" srcId="{012FE2CC-D5F6-4F6F-BED9-EB6654CE1AC7}" destId="{E1169C13-BBD1-41ED-9B6D-211CF4589F77}" srcOrd="0" destOrd="0" presId="urn:microsoft.com/office/officeart/2008/layout/LinedList"/>
    <dgm:cxn modelId="{B632CA5A-77AE-4C84-8055-6847C000FCEF}" type="presParOf" srcId="{012FE2CC-D5F6-4F6F-BED9-EB6654CE1AC7}" destId="{8D22E990-A985-43FD-A3E7-C88C80D0F682}" srcOrd="1" destOrd="0" presId="urn:microsoft.com/office/officeart/2008/layout/LinedList"/>
    <dgm:cxn modelId="{887CAE88-2987-47DC-911D-2C67E594E082}" type="presParOf" srcId="{E3D2BFE8-813F-423D-A878-2928CDE48C0E}" destId="{4F0132AE-59A7-4A49-8A97-201170B80C0D}" srcOrd="4" destOrd="0" presId="urn:microsoft.com/office/officeart/2008/layout/LinedList"/>
    <dgm:cxn modelId="{049A89CE-E682-464C-AC0D-29EFDE334FF8}" type="presParOf" srcId="{E3D2BFE8-813F-423D-A878-2928CDE48C0E}" destId="{940AFF79-9887-41DE-8AAC-3EF9912DA0BD}" srcOrd="5" destOrd="0" presId="urn:microsoft.com/office/officeart/2008/layout/LinedList"/>
    <dgm:cxn modelId="{EB6A78EC-E7EF-4883-A3B7-4C42BC0F5C3A}" type="presParOf" srcId="{940AFF79-9887-41DE-8AAC-3EF9912DA0BD}" destId="{661FBCEC-7515-4BDA-85C1-109C1C578C81}" srcOrd="0" destOrd="0" presId="urn:microsoft.com/office/officeart/2008/layout/LinedList"/>
    <dgm:cxn modelId="{57C1E922-AA90-499D-9D4F-E519EFFA46CB}" type="presParOf" srcId="{940AFF79-9887-41DE-8AAC-3EF9912DA0BD}" destId="{A715ECF2-4368-4A7A-B12F-AC327925DB7E}" srcOrd="1" destOrd="0" presId="urn:microsoft.com/office/officeart/2008/layout/LinedList"/>
    <dgm:cxn modelId="{7C0C6AE2-8C8E-48BA-B217-8D0619D785FE}" type="presParOf" srcId="{E3D2BFE8-813F-423D-A878-2928CDE48C0E}" destId="{4D1A85C8-8B6C-4B4F-9715-B33C4DD5877F}" srcOrd="6" destOrd="0" presId="urn:microsoft.com/office/officeart/2008/layout/LinedList"/>
    <dgm:cxn modelId="{3834CEA1-E05E-4318-A2C5-AE1A7FCA0F4E}" type="presParOf" srcId="{E3D2BFE8-813F-423D-A878-2928CDE48C0E}" destId="{87EA82F8-0002-4BFA-B762-D4E3E2FDA8FE}" srcOrd="7" destOrd="0" presId="urn:microsoft.com/office/officeart/2008/layout/LinedList"/>
    <dgm:cxn modelId="{A01D2FF8-B5D8-4C45-A03B-3E6EE6733A34}" type="presParOf" srcId="{87EA82F8-0002-4BFA-B762-D4E3E2FDA8FE}" destId="{335C5637-E715-4A43-9707-A7B08B40ED90}" srcOrd="0" destOrd="0" presId="urn:microsoft.com/office/officeart/2008/layout/LinedList"/>
    <dgm:cxn modelId="{F935EC73-F18F-44C8-8C86-BFC89A7EA129}" type="presParOf" srcId="{87EA82F8-0002-4BFA-B762-D4E3E2FDA8FE}" destId="{AF421E8F-0DA3-4234-8DD0-41AB24B924F0}" srcOrd="1" destOrd="0" presId="urn:microsoft.com/office/officeart/2008/layout/LinedList"/>
    <dgm:cxn modelId="{4B48FAAD-366A-4CBF-8E2D-846E54A82E60}" type="presParOf" srcId="{E3D2BFE8-813F-423D-A878-2928CDE48C0E}" destId="{5B025ABE-A4A7-487A-89A3-9DDD19F7AF02}" srcOrd="8" destOrd="0" presId="urn:microsoft.com/office/officeart/2008/layout/LinedList"/>
    <dgm:cxn modelId="{4DBF6108-017E-4CD3-9851-72BFAE714B13}" type="presParOf" srcId="{E3D2BFE8-813F-423D-A878-2928CDE48C0E}" destId="{DB32B93D-8150-4CCA-87CB-F7FEAB39E0B4}" srcOrd="9" destOrd="0" presId="urn:microsoft.com/office/officeart/2008/layout/LinedList"/>
    <dgm:cxn modelId="{2688F8B0-0088-4820-AE55-148B03C18FF9}" type="presParOf" srcId="{DB32B93D-8150-4CCA-87CB-F7FEAB39E0B4}" destId="{B47275E5-2141-4D43-AC84-42D906F6F4B9}" srcOrd="0" destOrd="0" presId="urn:microsoft.com/office/officeart/2008/layout/LinedList"/>
    <dgm:cxn modelId="{8C895046-0CE8-4172-A4FF-56514733B35E}" type="presParOf" srcId="{DB32B93D-8150-4CCA-87CB-F7FEAB39E0B4}" destId="{BA088154-FC90-4C67-9702-01967375B4C3}" srcOrd="1" destOrd="0" presId="urn:microsoft.com/office/officeart/2008/layout/LinedList"/>
    <dgm:cxn modelId="{C2EAC9CB-EB71-4A63-9542-9F15E80D7CAB}" type="presParOf" srcId="{E3D2BFE8-813F-423D-A878-2928CDE48C0E}" destId="{6043B23D-EAF6-4EEE-A00E-0BCE27B12D58}" srcOrd="10" destOrd="0" presId="urn:microsoft.com/office/officeart/2008/layout/LinedList"/>
    <dgm:cxn modelId="{2912DE5E-E58E-4A63-84B9-B40B6871D9BF}" type="presParOf" srcId="{E3D2BFE8-813F-423D-A878-2928CDE48C0E}" destId="{05280B28-4F4A-4092-9197-C426040A3255}" srcOrd="11" destOrd="0" presId="urn:microsoft.com/office/officeart/2008/layout/LinedList"/>
    <dgm:cxn modelId="{E11EBB99-73D9-43E1-BBB8-CC4B00B8478B}" type="presParOf" srcId="{05280B28-4F4A-4092-9197-C426040A3255}" destId="{7D73AECB-2833-4BEA-AE8B-1667A3477FDD}" srcOrd="0" destOrd="0" presId="urn:microsoft.com/office/officeart/2008/layout/LinedList"/>
    <dgm:cxn modelId="{40CE9628-EF25-447C-8D5C-6D7B18FD0EAB}" type="presParOf" srcId="{05280B28-4F4A-4092-9197-C426040A3255}" destId="{ADF9EFF6-E304-4700-A62D-B2A9E37533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6AA8EA-01DF-47E1-BA47-3DC0BBC2F8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295B3C-D084-473B-95FD-6515E7ED69F6}">
      <dgm:prSet/>
      <dgm:spPr/>
      <dgm:t>
        <a:bodyPr/>
        <a:lstStyle/>
        <a:p>
          <a:r>
            <a:rPr lang="en-US"/>
            <a:t>CHALLENGES FACED DURING DATA COLLECTION AND PROCESSING </a:t>
          </a:r>
        </a:p>
      </dgm:t>
    </dgm:pt>
    <dgm:pt modelId="{376AF8BE-C4C1-470E-8B6F-B857946FB8FB}" type="parTrans" cxnId="{625298D1-D7C0-47A5-BDD4-C14A3CC00F9C}">
      <dgm:prSet/>
      <dgm:spPr/>
      <dgm:t>
        <a:bodyPr/>
        <a:lstStyle/>
        <a:p>
          <a:endParaRPr lang="en-US"/>
        </a:p>
      </dgm:t>
    </dgm:pt>
    <dgm:pt modelId="{246CF7C3-0B51-4226-9F00-3D53D379A540}" type="sibTrans" cxnId="{625298D1-D7C0-47A5-BDD4-C14A3CC00F9C}">
      <dgm:prSet/>
      <dgm:spPr/>
      <dgm:t>
        <a:bodyPr/>
        <a:lstStyle/>
        <a:p>
          <a:endParaRPr lang="en-US"/>
        </a:p>
      </dgm:t>
    </dgm:pt>
    <dgm:pt modelId="{D1652FBE-0D43-430D-853E-23DC54201E52}">
      <dgm:prSet/>
      <dgm:spPr/>
      <dgm:t>
        <a:bodyPr/>
        <a:lstStyle/>
        <a:p>
          <a:r>
            <a:rPr lang="en-US"/>
            <a:t>DIFFICULTIES IN ALIGNING EDUCATION WITH RAPIDLY CHANGING JOB MARKET</a:t>
          </a:r>
        </a:p>
      </dgm:t>
    </dgm:pt>
    <dgm:pt modelId="{4DC29000-E2AE-41F6-B40B-06A88962E232}" type="parTrans" cxnId="{76F7201D-261B-4DA1-AF0B-0CEDF61188E5}">
      <dgm:prSet/>
      <dgm:spPr/>
      <dgm:t>
        <a:bodyPr/>
        <a:lstStyle/>
        <a:p>
          <a:endParaRPr lang="en-US"/>
        </a:p>
      </dgm:t>
    </dgm:pt>
    <dgm:pt modelId="{81D6C661-EE48-411A-9D1A-31CB75FF5F3C}" type="sibTrans" cxnId="{76F7201D-261B-4DA1-AF0B-0CEDF61188E5}">
      <dgm:prSet/>
      <dgm:spPr/>
      <dgm:t>
        <a:bodyPr/>
        <a:lstStyle/>
        <a:p>
          <a:endParaRPr lang="en-US"/>
        </a:p>
      </dgm:t>
    </dgm:pt>
    <dgm:pt modelId="{532997AE-CE4F-43E1-9182-A6890D884918}">
      <dgm:prSet/>
      <dgm:spPr/>
      <dgm:t>
        <a:bodyPr/>
        <a:lstStyle/>
        <a:p>
          <a:r>
            <a:rPr lang="en-US"/>
            <a:t>PROVIDING A SAFE PLATFORM SO UNIVERSITITES CAN HAVE REAL-TIME ACCESS OF DATA DASHBOARD</a:t>
          </a:r>
        </a:p>
      </dgm:t>
    </dgm:pt>
    <dgm:pt modelId="{62A0BCFF-D0BD-4F81-9086-57CC2B6C59C9}" type="parTrans" cxnId="{F8505F5E-C04E-4D6D-8C04-93B39B69F467}">
      <dgm:prSet/>
      <dgm:spPr/>
      <dgm:t>
        <a:bodyPr/>
        <a:lstStyle/>
        <a:p>
          <a:endParaRPr lang="en-US"/>
        </a:p>
      </dgm:t>
    </dgm:pt>
    <dgm:pt modelId="{7FAF7DC1-EAC4-4FA9-8888-D918B853018E}" type="sibTrans" cxnId="{F8505F5E-C04E-4D6D-8C04-93B39B69F467}">
      <dgm:prSet/>
      <dgm:spPr/>
      <dgm:t>
        <a:bodyPr/>
        <a:lstStyle/>
        <a:p>
          <a:endParaRPr lang="en-US"/>
        </a:p>
      </dgm:t>
    </dgm:pt>
    <dgm:pt modelId="{6A561213-1E24-436B-AE8E-4458DFD521D3}" type="pres">
      <dgm:prSet presAssocID="{B26AA8EA-01DF-47E1-BA47-3DC0BBC2F8E9}" presName="root" presStyleCnt="0">
        <dgm:presLayoutVars>
          <dgm:dir/>
          <dgm:resizeHandles val="exact"/>
        </dgm:presLayoutVars>
      </dgm:prSet>
      <dgm:spPr/>
    </dgm:pt>
    <dgm:pt modelId="{5B827A3C-4BA4-42BE-93AF-E1D0F5E0B0FD}" type="pres">
      <dgm:prSet presAssocID="{6C295B3C-D084-473B-95FD-6515E7ED69F6}" presName="compNode" presStyleCnt="0"/>
      <dgm:spPr/>
    </dgm:pt>
    <dgm:pt modelId="{910C612F-8063-466C-8179-3724BD2D5F1A}" type="pres">
      <dgm:prSet presAssocID="{6C295B3C-D084-473B-95FD-6515E7ED6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79639A-ED4D-48B7-80EF-BFF8E4FC8D27}" type="pres">
      <dgm:prSet presAssocID="{6C295B3C-D084-473B-95FD-6515E7ED69F6}" presName="spaceRect" presStyleCnt="0"/>
      <dgm:spPr/>
    </dgm:pt>
    <dgm:pt modelId="{AD3AD268-83B0-47E0-9D9E-DF43ACB4FB45}" type="pres">
      <dgm:prSet presAssocID="{6C295B3C-D084-473B-95FD-6515E7ED69F6}" presName="textRect" presStyleLbl="revTx" presStyleIdx="0" presStyleCnt="3">
        <dgm:presLayoutVars>
          <dgm:chMax val="1"/>
          <dgm:chPref val="1"/>
        </dgm:presLayoutVars>
      </dgm:prSet>
      <dgm:spPr/>
    </dgm:pt>
    <dgm:pt modelId="{FD52AA5C-15D3-4B51-8CD2-A038E4689D30}" type="pres">
      <dgm:prSet presAssocID="{246CF7C3-0B51-4226-9F00-3D53D379A540}" presName="sibTrans" presStyleCnt="0"/>
      <dgm:spPr/>
    </dgm:pt>
    <dgm:pt modelId="{859BA0E8-64E6-4CFF-8EF9-F08B2A76B489}" type="pres">
      <dgm:prSet presAssocID="{D1652FBE-0D43-430D-853E-23DC54201E52}" presName="compNode" presStyleCnt="0"/>
      <dgm:spPr/>
    </dgm:pt>
    <dgm:pt modelId="{5EF7A35A-2FA9-4320-B552-73F41C6A01BE}" type="pres">
      <dgm:prSet presAssocID="{D1652FBE-0D43-430D-853E-23DC54201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5442C17-423F-4C23-8015-0C19D69B0CC1}" type="pres">
      <dgm:prSet presAssocID="{D1652FBE-0D43-430D-853E-23DC54201E52}" presName="spaceRect" presStyleCnt="0"/>
      <dgm:spPr/>
    </dgm:pt>
    <dgm:pt modelId="{5672C513-106A-4B41-AF0B-3AEB38B9B721}" type="pres">
      <dgm:prSet presAssocID="{D1652FBE-0D43-430D-853E-23DC54201E52}" presName="textRect" presStyleLbl="revTx" presStyleIdx="1" presStyleCnt="3">
        <dgm:presLayoutVars>
          <dgm:chMax val="1"/>
          <dgm:chPref val="1"/>
        </dgm:presLayoutVars>
      </dgm:prSet>
      <dgm:spPr/>
    </dgm:pt>
    <dgm:pt modelId="{0A6CFDC5-2484-43A3-8DC8-54D6439AAEBF}" type="pres">
      <dgm:prSet presAssocID="{81D6C661-EE48-411A-9D1A-31CB75FF5F3C}" presName="sibTrans" presStyleCnt="0"/>
      <dgm:spPr/>
    </dgm:pt>
    <dgm:pt modelId="{F1877E0B-D48A-4038-B63F-EB474E060C6C}" type="pres">
      <dgm:prSet presAssocID="{532997AE-CE4F-43E1-9182-A6890D884918}" presName="compNode" presStyleCnt="0"/>
      <dgm:spPr/>
    </dgm:pt>
    <dgm:pt modelId="{8CA480F4-EAE7-4930-93A0-D338C32B24B2}" type="pres">
      <dgm:prSet presAssocID="{532997AE-CE4F-43E1-9182-A6890D884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285346C-955A-44B0-A53C-B1C66073A5BD}" type="pres">
      <dgm:prSet presAssocID="{532997AE-CE4F-43E1-9182-A6890D884918}" presName="spaceRect" presStyleCnt="0"/>
      <dgm:spPr/>
    </dgm:pt>
    <dgm:pt modelId="{AB38F123-B0E5-46D4-8E6F-138271BB14D0}" type="pres">
      <dgm:prSet presAssocID="{532997AE-CE4F-43E1-9182-A6890D8849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7201D-261B-4DA1-AF0B-0CEDF61188E5}" srcId="{B26AA8EA-01DF-47E1-BA47-3DC0BBC2F8E9}" destId="{D1652FBE-0D43-430D-853E-23DC54201E52}" srcOrd="1" destOrd="0" parTransId="{4DC29000-E2AE-41F6-B40B-06A88962E232}" sibTransId="{81D6C661-EE48-411A-9D1A-31CB75FF5F3C}"/>
    <dgm:cxn modelId="{C6407B3D-7A19-46A0-B001-DE9E50FFF6C4}" type="presOf" srcId="{D1652FBE-0D43-430D-853E-23DC54201E52}" destId="{5672C513-106A-4B41-AF0B-3AEB38B9B721}" srcOrd="0" destOrd="0" presId="urn:microsoft.com/office/officeart/2018/2/layout/IconLabelList"/>
    <dgm:cxn modelId="{F8505F5E-C04E-4D6D-8C04-93B39B69F467}" srcId="{B26AA8EA-01DF-47E1-BA47-3DC0BBC2F8E9}" destId="{532997AE-CE4F-43E1-9182-A6890D884918}" srcOrd="2" destOrd="0" parTransId="{62A0BCFF-D0BD-4F81-9086-57CC2B6C59C9}" sibTransId="{7FAF7DC1-EAC4-4FA9-8888-D918B853018E}"/>
    <dgm:cxn modelId="{15775F64-2C53-4498-9039-A73AA1D4B89B}" type="presOf" srcId="{6C295B3C-D084-473B-95FD-6515E7ED69F6}" destId="{AD3AD268-83B0-47E0-9D9E-DF43ACB4FB45}" srcOrd="0" destOrd="0" presId="urn:microsoft.com/office/officeart/2018/2/layout/IconLabelList"/>
    <dgm:cxn modelId="{0394D457-D0CA-43DD-8BF4-1A984448F64D}" type="presOf" srcId="{B26AA8EA-01DF-47E1-BA47-3DC0BBC2F8E9}" destId="{6A561213-1E24-436B-AE8E-4458DFD521D3}" srcOrd="0" destOrd="0" presId="urn:microsoft.com/office/officeart/2018/2/layout/IconLabelList"/>
    <dgm:cxn modelId="{AC61DAC3-415A-46FC-B8FA-F6A1F469A4E5}" type="presOf" srcId="{532997AE-CE4F-43E1-9182-A6890D884918}" destId="{AB38F123-B0E5-46D4-8E6F-138271BB14D0}" srcOrd="0" destOrd="0" presId="urn:microsoft.com/office/officeart/2018/2/layout/IconLabelList"/>
    <dgm:cxn modelId="{625298D1-D7C0-47A5-BDD4-C14A3CC00F9C}" srcId="{B26AA8EA-01DF-47E1-BA47-3DC0BBC2F8E9}" destId="{6C295B3C-D084-473B-95FD-6515E7ED69F6}" srcOrd="0" destOrd="0" parTransId="{376AF8BE-C4C1-470E-8B6F-B857946FB8FB}" sibTransId="{246CF7C3-0B51-4226-9F00-3D53D379A540}"/>
    <dgm:cxn modelId="{1177C7BE-CAC1-44D2-B6D0-A4AAAF7774B8}" type="presParOf" srcId="{6A561213-1E24-436B-AE8E-4458DFD521D3}" destId="{5B827A3C-4BA4-42BE-93AF-E1D0F5E0B0FD}" srcOrd="0" destOrd="0" presId="urn:microsoft.com/office/officeart/2018/2/layout/IconLabelList"/>
    <dgm:cxn modelId="{FCA675B1-878D-47B1-9C09-E615EB7E6CBA}" type="presParOf" srcId="{5B827A3C-4BA4-42BE-93AF-E1D0F5E0B0FD}" destId="{910C612F-8063-466C-8179-3724BD2D5F1A}" srcOrd="0" destOrd="0" presId="urn:microsoft.com/office/officeart/2018/2/layout/IconLabelList"/>
    <dgm:cxn modelId="{EB0659E4-E946-4761-8D31-D8F3DFE3E50F}" type="presParOf" srcId="{5B827A3C-4BA4-42BE-93AF-E1D0F5E0B0FD}" destId="{DC79639A-ED4D-48B7-80EF-BFF8E4FC8D27}" srcOrd="1" destOrd="0" presId="urn:microsoft.com/office/officeart/2018/2/layout/IconLabelList"/>
    <dgm:cxn modelId="{4E131588-735D-4EA2-9BFE-D0428DC5DB0F}" type="presParOf" srcId="{5B827A3C-4BA4-42BE-93AF-E1D0F5E0B0FD}" destId="{AD3AD268-83B0-47E0-9D9E-DF43ACB4FB45}" srcOrd="2" destOrd="0" presId="urn:microsoft.com/office/officeart/2018/2/layout/IconLabelList"/>
    <dgm:cxn modelId="{1A69AE40-6444-4F4F-99C2-92CB66D6F37A}" type="presParOf" srcId="{6A561213-1E24-436B-AE8E-4458DFD521D3}" destId="{FD52AA5C-15D3-4B51-8CD2-A038E4689D30}" srcOrd="1" destOrd="0" presId="urn:microsoft.com/office/officeart/2018/2/layout/IconLabelList"/>
    <dgm:cxn modelId="{E4748510-7DE9-4299-85E6-8F79AFD73A41}" type="presParOf" srcId="{6A561213-1E24-436B-AE8E-4458DFD521D3}" destId="{859BA0E8-64E6-4CFF-8EF9-F08B2A76B489}" srcOrd="2" destOrd="0" presId="urn:microsoft.com/office/officeart/2018/2/layout/IconLabelList"/>
    <dgm:cxn modelId="{A83D00DE-1288-4833-92C9-E21189E51865}" type="presParOf" srcId="{859BA0E8-64E6-4CFF-8EF9-F08B2A76B489}" destId="{5EF7A35A-2FA9-4320-B552-73F41C6A01BE}" srcOrd="0" destOrd="0" presId="urn:microsoft.com/office/officeart/2018/2/layout/IconLabelList"/>
    <dgm:cxn modelId="{53DCBBA5-687C-4D44-BFDA-2C4A96E902BB}" type="presParOf" srcId="{859BA0E8-64E6-4CFF-8EF9-F08B2A76B489}" destId="{25442C17-423F-4C23-8015-0C19D69B0CC1}" srcOrd="1" destOrd="0" presId="urn:microsoft.com/office/officeart/2018/2/layout/IconLabelList"/>
    <dgm:cxn modelId="{EC835C04-32F6-4416-AC44-04F715C8AF28}" type="presParOf" srcId="{859BA0E8-64E6-4CFF-8EF9-F08B2A76B489}" destId="{5672C513-106A-4B41-AF0B-3AEB38B9B721}" srcOrd="2" destOrd="0" presId="urn:microsoft.com/office/officeart/2018/2/layout/IconLabelList"/>
    <dgm:cxn modelId="{4BCE5A45-BFD3-42D2-8A32-B5CF52637EFD}" type="presParOf" srcId="{6A561213-1E24-436B-AE8E-4458DFD521D3}" destId="{0A6CFDC5-2484-43A3-8DC8-54D6439AAEBF}" srcOrd="3" destOrd="0" presId="urn:microsoft.com/office/officeart/2018/2/layout/IconLabelList"/>
    <dgm:cxn modelId="{32B468D9-0517-4C9F-BE07-7FC65424A63B}" type="presParOf" srcId="{6A561213-1E24-436B-AE8E-4458DFD521D3}" destId="{F1877E0B-D48A-4038-B63F-EB474E060C6C}" srcOrd="4" destOrd="0" presId="urn:microsoft.com/office/officeart/2018/2/layout/IconLabelList"/>
    <dgm:cxn modelId="{211A3E01-E9E8-410B-B11F-7959B2AA5E87}" type="presParOf" srcId="{F1877E0B-D48A-4038-B63F-EB474E060C6C}" destId="{8CA480F4-EAE7-4930-93A0-D338C32B24B2}" srcOrd="0" destOrd="0" presId="urn:microsoft.com/office/officeart/2018/2/layout/IconLabelList"/>
    <dgm:cxn modelId="{0665D744-F102-4234-BF1A-DD116FF1F933}" type="presParOf" srcId="{F1877E0B-D48A-4038-B63F-EB474E060C6C}" destId="{7285346C-955A-44B0-A53C-B1C66073A5BD}" srcOrd="1" destOrd="0" presId="urn:microsoft.com/office/officeart/2018/2/layout/IconLabelList"/>
    <dgm:cxn modelId="{299E119D-1C5D-4B98-9257-6A39AA92F2A3}" type="presParOf" srcId="{F1877E0B-D48A-4038-B63F-EB474E060C6C}" destId="{AB38F123-B0E5-46D4-8E6F-138271BB14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4F76B-C5FB-463A-8314-FDDB7ADD40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E27E69-5DEB-45A3-8965-CD74E15620FC}">
      <dgm:prSet/>
      <dgm:spPr/>
      <dgm:t>
        <a:bodyPr/>
        <a:lstStyle/>
        <a:p>
          <a:r>
            <a:rPr lang="en-US"/>
            <a:t>EXPANSION TO PREDICT OTHER JOB MARKET NEEDS</a:t>
          </a:r>
        </a:p>
      </dgm:t>
    </dgm:pt>
    <dgm:pt modelId="{DA8879CE-EED1-4FB0-AD6D-AD2A6FD51206}" type="parTrans" cxnId="{6AADD3B0-19C6-4C40-BCBD-A44802431B93}">
      <dgm:prSet/>
      <dgm:spPr/>
      <dgm:t>
        <a:bodyPr/>
        <a:lstStyle/>
        <a:p>
          <a:endParaRPr lang="en-US"/>
        </a:p>
      </dgm:t>
    </dgm:pt>
    <dgm:pt modelId="{0F5FDCD9-BCCF-466C-9B11-2E5307C5D102}" type="sibTrans" cxnId="{6AADD3B0-19C6-4C40-BCBD-A44802431B93}">
      <dgm:prSet/>
      <dgm:spPr/>
      <dgm:t>
        <a:bodyPr/>
        <a:lstStyle/>
        <a:p>
          <a:endParaRPr lang="en-US"/>
        </a:p>
      </dgm:t>
    </dgm:pt>
    <dgm:pt modelId="{C161F6D2-0644-4292-B9D3-70C5D786A261}">
      <dgm:prSet/>
      <dgm:spPr/>
      <dgm:t>
        <a:bodyPr/>
        <a:lstStyle/>
        <a:p>
          <a:r>
            <a:rPr lang="en-US"/>
            <a:t>COLLABORATION WITH COMPANIES FORMORE SPECIFIC DATA</a:t>
          </a:r>
        </a:p>
      </dgm:t>
    </dgm:pt>
    <dgm:pt modelId="{586D3D60-2F08-4AA7-807A-C6C6D8DE1396}" type="parTrans" cxnId="{2D6E971B-E29E-4786-9E75-E074BF6EC5F0}">
      <dgm:prSet/>
      <dgm:spPr/>
      <dgm:t>
        <a:bodyPr/>
        <a:lstStyle/>
        <a:p>
          <a:endParaRPr lang="en-US"/>
        </a:p>
      </dgm:t>
    </dgm:pt>
    <dgm:pt modelId="{4E0FFD99-0B98-4BDD-89F8-E32414907FD8}" type="sibTrans" cxnId="{2D6E971B-E29E-4786-9E75-E074BF6EC5F0}">
      <dgm:prSet/>
      <dgm:spPr/>
      <dgm:t>
        <a:bodyPr/>
        <a:lstStyle/>
        <a:p>
          <a:endParaRPr lang="en-US"/>
        </a:p>
      </dgm:t>
    </dgm:pt>
    <dgm:pt modelId="{6318B081-83AA-42FD-BE53-3F1839625420}">
      <dgm:prSet/>
      <dgm:spPr/>
      <dgm:t>
        <a:bodyPr/>
        <a:lstStyle/>
        <a:p>
          <a:r>
            <a:rPr lang="en-US"/>
            <a:t>BUILDING A DASHBOARD IN A CLOUD-BASED ENVIRONMENT</a:t>
          </a:r>
        </a:p>
      </dgm:t>
    </dgm:pt>
    <dgm:pt modelId="{6CA31071-2699-4B28-8BAB-70F3890BEFEB}" type="parTrans" cxnId="{48C72A5A-75D4-4AEF-96D1-646A9DCDEA30}">
      <dgm:prSet/>
      <dgm:spPr/>
      <dgm:t>
        <a:bodyPr/>
        <a:lstStyle/>
        <a:p>
          <a:endParaRPr lang="en-US"/>
        </a:p>
      </dgm:t>
    </dgm:pt>
    <dgm:pt modelId="{85894C54-FA07-483D-8F7A-04021D15A23E}" type="sibTrans" cxnId="{48C72A5A-75D4-4AEF-96D1-646A9DCDEA30}">
      <dgm:prSet/>
      <dgm:spPr/>
      <dgm:t>
        <a:bodyPr/>
        <a:lstStyle/>
        <a:p>
          <a:endParaRPr lang="en-US"/>
        </a:p>
      </dgm:t>
    </dgm:pt>
    <dgm:pt modelId="{314D57BD-583C-421B-A2AF-282585388ABA}">
      <dgm:prSet/>
      <dgm:spPr/>
      <dgm:t>
        <a:bodyPr/>
        <a:lstStyle/>
        <a:p>
          <a:r>
            <a:rPr lang="en-US"/>
            <a:t>MAKING PREDICTIONS ON FUTURTE JOB OPENINGS </a:t>
          </a:r>
        </a:p>
      </dgm:t>
    </dgm:pt>
    <dgm:pt modelId="{88ADF4A7-527C-445A-8DC2-5078C05EE398}" type="parTrans" cxnId="{09B8339E-90E5-4A65-8AE1-62AF080A6D3F}">
      <dgm:prSet/>
      <dgm:spPr/>
      <dgm:t>
        <a:bodyPr/>
        <a:lstStyle/>
        <a:p>
          <a:endParaRPr lang="en-US"/>
        </a:p>
      </dgm:t>
    </dgm:pt>
    <dgm:pt modelId="{C21215A8-EAB0-491B-AF74-CC5BDCD308D4}" type="sibTrans" cxnId="{09B8339E-90E5-4A65-8AE1-62AF080A6D3F}">
      <dgm:prSet/>
      <dgm:spPr/>
      <dgm:t>
        <a:bodyPr/>
        <a:lstStyle/>
        <a:p>
          <a:endParaRPr lang="en-US"/>
        </a:p>
      </dgm:t>
    </dgm:pt>
    <dgm:pt modelId="{FD143E82-932F-45F6-B219-85644BCBF7F5}">
      <dgm:prSet/>
      <dgm:spPr/>
      <dgm:t>
        <a:bodyPr/>
        <a:lstStyle/>
        <a:p>
          <a:r>
            <a:rPr lang="en-US"/>
            <a:t>CONTINUOUS IMPROVEMENT OF THE MODEL AND PLATFORM</a:t>
          </a:r>
        </a:p>
      </dgm:t>
    </dgm:pt>
    <dgm:pt modelId="{3BC18534-64F7-493F-A2AF-B65D5F0864A9}" type="parTrans" cxnId="{61C61444-7C82-4B80-A19E-31351F570BA3}">
      <dgm:prSet/>
      <dgm:spPr/>
      <dgm:t>
        <a:bodyPr/>
        <a:lstStyle/>
        <a:p>
          <a:endParaRPr lang="en-US"/>
        </a:p>
      </dgm:t>
    </dgm:pt>
    <dgm:pt modelId="{9F2808B7-27B0-4F42-A21C-7EBC2D21025A}" type="sibTrans" cxnId="{61C61444-7C82-4B80-A19E-31351F570BA3}">
      <dgm:prSet/>
      <dgm:spPr/>
      <dgm:t>
        <a:bodyPr/>
        <a:lstStyle/>
        <a:p>
          <a:endParaRPr lang="en-US"/>
        </a:p>
      </dgm:t>
    </dgm:pt>
    <dgm:pt modelId="{C82DC9CA-03D7-4FD5-8C16-B99CE6B0EBAF}">
      <dgm:prSet/>
      <dgm:spPr/>
      <dgm:t>
        <a:bodyPr/>
        <a:lstStyle/>
        <a:p>
          <a:r>
            <a:rPr lang="en-US"/>
            <a:t>CREATE A FEEDBACK GENERATING SOFTWARE TO MAKE IMPROVEMENTS</a:t>
          </a:r>
        </a:p>
      </dgm:t>
    </dgm:pt>
    <dgm:pt modelId="{C51F70EC-A73A-4298-A794-34BFED2A208B}" type="parTrans" cxnId="{BF5807A1-1E93-4140-BA97-27D0F118F3C7}">
      <dgm:prSet/>
      <dgm:spPr/>
      <dgm:t>
        <a:bodyPr/>
        <a:lstStyle/>
        <a:p>
          <a:endParaRPr lang="en-US"/>
        </a:p>
      </dgm:t>
    </dgm:pt>
    <dgm:pt modelId="{9663AAD6-BCFA-4179-803E-DCC863496F93}" type="sibTrans" cxnId="{BF5807A1-1E93-4140-BA97-27D0F118F3C7}">
      <dgm:prSet/>
      <dgm:spPr/>
      <dgm:t>
        <a:bodyPr/>
        <a:lstStyle/>
        <a:p>
          <a:endParaRPr lang="en-US"/>
        </a:p>
      </dgm:t>
    </dgm:pt>
    <dgm:pt modelId="{931B7A5B-1F27-47AD-A266-CD1423D87F92}" type="pres">
      <dgm:prSet presAssocID="{AD04F76B-C5FB-463A-8314-FDDB7ADD40D4}" presName="root" presStyleCnt="0">
        <dgm:presLayoutVars>
          <dgm:dir/>
          <dgm:resizeHandles val="exact"/>
        </dgm:presLayoutVars>
      </dgm:prSet>
      <dgm:spPr/>
    </dgm:pt>
    <dgm:pt modelId="{45B08FEB-50A4-4707-8851-8A5381488D76}" type="pres">
      <dgm:prSet presAssocID="{CFE27E69-5DEB-45A3-8965-CD74E15620FC}" presName="compNode" presStyleCnt="0"/>
      <dgm:spPr/>
    </dgm:pt>
    <dgm:pt modelId="{FE1680ED-554F-43F0-BF4D-15FCF0D5C0F9}" type="pres">
      <dgm:prSet presAssocID="{CFE27E69-5DEB-45A3-8965-CD74E15620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949CF4-28E6-4D57-A3BC-AA2B2E38FA03}" type="pres">
      <dgm:prSet presAssocID="{CFE27E69-5DEB-45A3-8965-CD74E15620FC}" presName="spaceRect" presStyleCnt="0"/>
      <dgm:spPr/>
    </dgm:pt>
    <dgm:pt modelId="{31A4F7E8-E9D5-47C1-B03B-CE0CD0E46744}" type="pres">
      <dgm:prSet presAssocID="{CFE27E69-5DEB-45A3-8965-CD74E15620FC}" presName="textRect" presStyleLbl="revTx" presStyleIdx="0" presStyleCnt="6">
        <dgm:presLayoutVars>
          <dgm:chMax val="1"/>
          <dgm:chPref val="1"/>
        </dgm:presLayoutVars>
      </dgm:prSet>
      <dgm:spPr/>
    </dgm:pt>
    <dgm:pt modelId="{4A61C5AC-7158-4B50-9BB1-354CE917F22A}" type="pres">
      <dgm:prSet presAssocID="{0F5FDCD9-BCCF-466C-9B11-2E5307C5D102}" presName="sibTrans" presStyleCnt="0"/>
      <dgm:spPr/>
    </dgm:pt>
    <dgm:pt modelId="{41572323-0A9F-4F94-A5CF-FE901C95A533}" type="pres">
      <dgm:prSet presAssocID="{C161F6D2-0644-4292-B9D3-70C5D786A261}" presName="compNode" presStyleCnt="0"/>
      <dgm:spPr/>
    </dgm:pt>
    <dgm:pt modelId="{1EF135CA-C194-43D4-923A-2326E4030743}" type="pres">
      <dgm:prSet presAssocID="{C161F6D2-0644-4292-B9D3-70C5D786A2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E074FC3-F5CD-4C9B-B38C-B08DF0394B3C}" type="pres">
      <dgm:prSet presAssocID="{C161F6D2-0644-4292-B9D3-70C5D786A261}" presName="spaceRect" presStyleCnt="0"/>
      <dgm:spPr/>
    </dgm:pt>
    <dgm:pt modelId="{2CC67D52-437F-4D25-A58D-2CFEDA60E69D}" type="pres">
      <dgm:prSet presAssocID="{C161F6D2-0644-4292-B9D3-70C5D786A261}" presName="textRect" presStyleLbl="revTx" presStyleIdx="1" presStyleCnt="6">
        <dgm:presLayoutVars>
          <dgm:chMax val="1"/>
          <dgm:chPref val="1"/>
        </dgm:presLayoutVars>
      </dgm:prSet>
      <dgm:spPr/>
    </dgm:pt>
    <dgm:pt modelId="{2B28537E-98EE-4EDD-992F-BC7D6FEDFE47}" type="pres">
      <dgm:prSet presAssocID="{4E0FFD99-0B98-4BDD-89F8-E32414907FD8}" presName="sibTrans" presStyleCnt="0"/>
      <dgm:spPr/>
    </dgm:pt>
    <dgm:pt modelId="{DFCB1D8F-2096-4DB3-BA01-BE4CC138A652}" type="pres">
      <dgm:prSet presAssocID="{6318B081-83AA-42FD-BE53-3F1839625420}" presName="compNode" presStyleCnt="0"/>
      <dgm:spPr/>
    </dgm:pt>
    <dgm:pt modelId="{2BF3146D-8316-4114-B2AE-DCED6CC26067}" type="pres">
      <dgm:prSet presAssocID="{6318B081-83AA-42FD-BE53-3F18396254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1B1E0DF-C3F5-4649-84D6-22E69F985039}" type="pres">
      <dgm:prSet presAssocID="{6318B081-83AA-42FD-BE53-3F1839625420}" presName="spaceRect" presStyleCnt="0"/>
      <dgm:spPr/>
    </dgm:pt>
    <dgm:pt modelId="{18DB66EF-0A14-4CB9-9CAA-61824AF915D6}" type="pres">
      <dgm:prSet presAssocID="{6318B081-83AA-42FD-BE53-3F1839625420}" presName="textRect" presStyleLbl="revTx" presStyleIdx="2" presStyleCnt="6">
        <dgm:presLayoutVars>
          <dgm:chMax val="1"/>
          <dgm:chPref val="1"/>
        </dgm:presLayoutVars>
      </dgm:prSet>
      <dgm:spPr/>
    </dgm:pt>
    <dgm:pt modelId="{902D5BDA-5AA5-4E2F-B828-AF51481C0A29}" type="pres">
      <dgm:prSet presAssocID="{85894C54-FA07-483D-8F7A-04021D15A23E}" presName="sibTrans" presStyleCnt="0"/>
      <dgm:spPr/>
    </dgm:pt>
    <dgm:pt modelId="{105B0956-C304-4B5B-B968-EEE052DFF1C4}" type="pres">
      <dgm:prSet presAssocID="{314D57BD-583C-421B-A2AF-282585388ABA}" presName="compNode" presStyleCnt="0"/>
      <dgm:spPr/>
    </dgm:pt>
    <dgm:pt modelId="{FE585262-107A-4E99-88F3-8B23AEA09E3A}" type="pres">
      <dgm:prSet presAssocID="{314D57BD-583C-421B-A2AF-282585388AB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F6649A-7EAB-4489-9647-824ADD0607DD}" type="pres">
      <dgm:prSet presAssocID="{314D57BD-583C-421B-A2AF-282585388ABA}" presName="spaceRect" presStyleCnt="0"/>
      <dgm:spPr/>
    </dgm:pt>
    <dgm:pt modelId="{BE3A9A18-6C32-4C10-9DBA-8B29ACBD5CF3}" type="pres">
      <dgm:prSet presAssocID="{314D57BD-583C-421B-A2AF-282585388ABA}" presName="textRect" presStyleLbl="revTx" presStyleIdx="3" presStyleCnt="6">
        <dgm:presLayoutVars>
          <dgm:chMax val="1"/>
          <dgm:chPref val="1"/>
        </dgm:presLayoutVars>
      </dgm:prSet>
      <dgm:spPr/>
    </dgm:pt>
    <dgm:pt modelId="{B91654E8-38EE-427D-8E0B-FEC383F17F06}" type="pres">
      <dgm:prSet presAssocID="{C21215A8-EAB0-491B-AF74-CC5BDCD308D4}" presName="sibTrans" presStyleCnt="0"/>
      <dgm:spPr/>
    </dgm:pt>
    <dgm:pt modelId="{168AD374-1A91-4BC0-97C1-74EC326DA755}" type="pres">
      <dgm:prSet presAssocID="{FD143E82-932F-45F6-B219-85644BCBF7F5}" presName="compNode" presStyleCnt="0"/>
      <dgm:spPr/>
    </dgm:pt>
    <dgm:pt modelId="{92B0D82F-B1DB-4DE0-9030-5AED9B442B13}" type="pres">
      <dgm:prSet presAssocID="{FD143E82-932F-45F6-B219-85644BCBF7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4BEB0F-6CE8-407B-9ED7-CDB23E04031F}" type="pres">
      <dgm:prSet presAssocID="{FD143E82-932F-45F6-B219-85644BCBF7F5}" presName="spaceRect" presStyleCnt="0"/>
      <dgm:spPr/>
    </dgm:pt>
    <dgm:pt modelId="{E83B04E0-6988-4B9F-8B4A-18D80CAA47D2}" type="pres">
      <dgm:prSet presAssocID="{FD143E82-932F-45F6-B219-85644BCBF7F5}" presName="textRect" presStyleLbl="revTx" presStyleIdx="4" presStyleCnt="6">
        <dgm:presLayoutVars>
          <dgm:chMax val="1"/>
          <dgm:chPref val="1"/>
        </dgm:presLayoutVars>
      </dgm:prSet>
      <dgm:spPr/>
    </dgm:pt>
    <dgm:pt modelId="{B927E207-2877-4C61-B8D7-10AE2D1C0299}" type="pres">
      <dgm:prSet presAssocID="{9F2808B7-27B0-4F42-A21C-7EBC2D21025A}" presName="sibTrans" presStyleCnt="0"/>
      <dgm:spPr/>
    </dgm:pt>
    <dgm:pt modelId="{C3CBD2EC-EB71-407F-BE3F-A27AD14AF826}" type="pres">
      <dgm:prSet presAssocID="{C82DC9CA-03D7-4FD5-8C16-B99CE6B0EBAF}" presName="compNode" presStyleCnt="0"/>
      <dgm:spPr/>
    </dgm:pt>
    <dgm:pt modelId="{4FEC5974-BAFF-4BAD-B85E-D6F08C788411}" type="pres">
      <dgm:prSet presAssocID="{C82DC9CA-03D7-4FD5-8C16-B99CE6B0EB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325BC3B-BAB3-4123-97D1-CFEC1149AF35}" type="pres">
      <dgm:prSet presAssocID="{C82DC9CA-03D7-4FD5-8C16-B99CE6B0EBAF}" presName="spaceRect" presStyleCnt="0"/>
      <dgm:spPr/>
    </dgm:pt>
    <dgm:pt modelId="{1A81E3AE-428E-4F34-959F-58882DF1DB5D}" type="pres">
      <dgm:prSet presAssocID="{C82DC9CA-03D7-4FD5-8C16-B99CE6B0EBA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CBD919-D823-4775-832A-809D5082E64F}" type="presOf" srcId="{FD143E82-932F-45F6-B219-85644BCBF7F5}" destId="{E83B04E0-6988-4B9F-8B4A-18D80CAA47D2}" srcOrd="0" destOrd="0" presId="urn:microsoft.com/office/officeart/2018/2/layout/IconLabelList"/>
    <dgm:cxn modelId="{2D6E971B-E29E-4786-9E75-E074BF6EC5F0}" srcId="{AD04F76B-C5FB-463A-8314-FDDB7ADD40D4}" destId="{C161F6D2-0644-4292-B9D3-70C5D786A261}" srcOrd="1" destOrd="0" parTransId="{586D3D60-2F08-4AA7-807A-C6C6D8DE1396}" sibTransId="{4E0FFD99-0B98-4BDD-89F8-E32414907FD8}"/>
    <dgm:cxn modelId="{C5F20C33-0C4E-4A2F-8F04-D62FE4F12444}" type="presOf" srcId="{6318B081-83AA-42FD-BE53-3F1839625420}" destId="{18DB66EF-0A14-4CB9-9CAA-61824AF915D6}" srcOrd="0" destOrd="0" presId="urn:microsoft.com/office/officeart/2018/2/layout/IconLabelList"/>
    <dgm:cxn modelId="{61C61444-7C82-4B80-A19E-31351F570BA3}" srcId="{AD04F76B-C5FB-463A-8314-FDDB7ADD40D4}" destId="{FD143E82-932F-45F6-B219-85644BCBF7F5}" srcOrd="4" destOrd="0" parTransId="{3BC18534-64F7-493F-A2AF-B65D5F0864A9}" sibTransId="{9F2808B7-27B0-4F42-A21C-7EBC2D21025A}"/>
    <dgm:cxn modelId="{2A818471-946A-4875-A72B-100F7523FDB6}" type="presOf" srcId="{314D57BD-583C-421B-A2AF-282585388ABA}" destId="{BE3A9A18-6C32-4C10-9DBA-8B29ACBD5CF3}" srcOrd="0" destOrd="0" presId="urn:microsoft.com/office/officeart/2018/2/layout/IconLabelList"/>
    <dgm:cxn modelId="{48C72A5A-75D4-4AEF-96D1-646A9DCDEA30}" srcId="{AD04F76B-C5FB-463A-8314-FDDB7ADD40D4}" destId="{6318B081-83AA-42FD-BE53-3F1839625420}" srcOrd="2" destOrd="0" parTransId="{6CA31071-2699-4B28-8BAB-70F3890BEFEB}" sibTransId="{85894C54-FA07-483D-8F7A-04021D15A23E}"/>
    <dgm:cxn modelId="{8D687981-8214-4523-B006-291D1F581126}" type="presOf" srcId="{C161F6D2-0644-4292-B9D3-70C5D786A261}" destId="{2CC67D52-437F-4D25-A58D-2CFEDA60E69D}" srcOrd="0" destOrd="0" presId="urn:microsoft.com/office/officeart/2018/2/layout/IconLabelList"/>
    <dgm:cxn modelId="{F8567D87-1B7C-4753-B58B-24F087221F73}" type="presOf" srcId="{CFE27E69-5DEB-45A3-8965-CD74E15620FC}" destId="{31A4F7E8-E9D5-47C1-B03B-CE0CD0E46744}" srcOrd="0" destOrd="0" presId="urn:microsoft.com/office/officeart/2018/2/layout/IconLabelList"/>
    <dgm:cxn modelId="{09B8339E-90E5-4A65-8AE1-62AF080A6D3F}" srcId="{AD04F76B-C5FB-463A-8314-FDDB7ADD40D4}" destId="{314D57BD-583C-421B-A2AF-282585388ABA}" srcOrd="3" destOrd="0" parTransId="{88ADF4A7-527C-445A-8DC2-5078C05EE398}" sibTransId="{C21215A8-EAB0-491B-AF74-CC5BDCD308D4}"/>
    <dgm:cxn modelId="{BF5807A1-1E93-4140-BA97-27D0F118F3C7}" srcId="{AD04F76B-C5FB-463A-8314-FDDB7ADD40D4}" destId="{C82DC9CA-03D7-4FD5-8C16-B99CE6B0EBAF}" srcOrd="5" destOrd="0" parTransId="{C51F70EC-A73A-4298-A794-34BFED2A208B}" sibTransId="{9663AAD6-BCFA-4179-803E-DCC863496F93}"/>
    <dgm:cxn modelId="{6C64A2A8-51FB-4081-8C3A-31DCC502D734}" type="presOf" srcId="{C82DC9CA-03D7-4FD5-8C16-B99CE6B0EBAF}" destId="{1A81E3AE-428E-4F34-959F-58882DF1DB5D}" srcOrd="0" destOrd="0" presId="urn:microsoft.com/office/officeart/2018/2/layout/IconLabelList"/>
    <dgm:cxn modelId="{6AADD3B0-19C6-4C40-BCBD-A44802431B93}" srcId="{AD04F76B-C5FB-463A-8314-FDDB7ADD40D4}" destId="{CFE27E69-5DEB-45A3-8965-CD74E15620FC}" srcOrd="0" destOrd="0" parTransId="{DA8879CE-EED1-4FB0-AD6D-AD2A6FD51206}" sibTransId="{0F5FDCD9-BCCF-466C-9B11-2E5307C5D102}"/>
    <dgm:cxn modelId="{4639BAB9-E804-4C2C-BB71-8D9C2C625D32}" type="presOf" srcId="{AD04F76B-C5FB-463A-8314-FDDB7ADD40D4}" destId="{931B7A5B-1F27-47AD-A266-CD1423D87F92}" srcOrd="0" destOrd="0" presId="urn:microsoft.com/office/officeart/2018/2/layout/IconLabelList"/>
    <dgm:cxn modelId="{FC1BBC47-9E18-4194-80DD-B00773357E12}" type="presParOf" srcId="{931B7A5B-1F27-47AD-A266-CD1423D87F92}" destId="{45B08FEB-50A4-4707-8851-8A5381488D76}" srcOrd="0" destOrd="0" presId="urn:microsoft.com/office/officeart/2018/2/layout/IconLabelList"/>
    <dgm:cxn modelId="{05EE5A8D-B366-470A-8DC9-B091966ACC8E}" type="presParOf" srcId="{45B08FEB-50A4-4707-8851-8A5381488D76}" destId="{FE1680ED-554F-43F0-BF4D-15FCF0D5C0F9}" srcOrd="0" destOrd="0" presId="urn:microsoft.com/office/officeart/2018/2/layout/IconLabelList"/>
    <dgm:cxn modelId="{439FF653-8262-4E8B-8FA6-F527309E3489}" type="presParOf" srcId="{45B08FEB-50A4-4707-8851-8A5381488D76}" destId="{A7949CF4-28E6-4D57-A3BC-AA2B2E38FA03}" srcOrd="1" destOrd="0" presId="urn:microsoft.com/office/officeart/2018/2/layout/IconLabelList"/>
    <dgm:cxn modelId="{0325C3D3-7D1E-4DC4-BD98-28B405E7AE6F}" type="presParOf" srcId="{45B08FEB-50A4-4707-8851-8A5381488D76}" destId="{31A4F7E8-E9D5-47C1-B03B-CE0CD0E46744}" srcOrd="2" destOrd="0" presId="urn:microsoft.com/office/officeart/2018/2/layout/IconLabelList"/>
    <dgm:cxn modelId="{08F5D04F-AB61-48E9-A99D-2660CD71CB56}" type="presParOf" srcId="{931B7A5B-1F27-47AD-A266-CD1423D87F92}" destId="{4A61C5AC-7158-4B50-9BB1-354CE917F22A}" srcOrd="1" destOrd="0" presId="urn:microsoft.com/office/officeart/2018/2/layout/IconLabelList"/>
    <dgm:cxn modelId="{34D635E6-D1F7-4C0C-9C8C-B0BDB02788BA}" type="presParOf" srcId="{931B7A5B-1F27-47AD-A266-CD1423D87F92}" destId="{41572323-0A9F-4F94-A5CF-FE901C95A533}" srcOrd="2" destOrd="0" presId="urn:microsoft.com/office/officeart/2018/2/layout/IconLabelList"/>
    <dgm:cxn modelId="{DCB5A28F-8584-4FC5-B677-3D156436642E}" type="presParOf" srcId="{41572323-0A9F-4F94-A5CF-FE901C95A533}" destId="{1EF135CA-C194-43D4-923A-2326E4030743}" srcOrd="0" destOrd="0" presId="urn:microsoft.com/office/officeart/2018/2/layout/IconLabelList"/>
    <dgm:cxn modelId="{0F2B48F1-4584-404F-98B3-614925D4AED7}" type="presParOf" srcId="{41572323-0A9F-4F94-A5CF-FE901C95A533}" destId="{6E074FC3-F5CD-4C9B-B38C-B08DF0394B3C}" srcOrd="1" destOrd="0" presId="urn:microsoft.com/office/officeart/2018/2/layout/IconLabelList"/>
    <dgm:cxn modelId="{6979FF6F-25ED-4916-B053-A140AC877555}" type="presParOf" srcId="{41572323-0A9F-4F94-A5CF-FE901C95A533}" destId="{2CC67D52-437F-4D25-A58D-2CFEDA60E69D}" srcOrd="2" destOrd="0" presId="urn:microsoft.com/office/officeart/2018/2/layout/IconLabelList"/>
    <dgm:cxn modelId="{F27533B2-1D83-4AD9-BF03-0CF642CD6F4E}" type="presParOf" srcId="{931B7A5B-1F27-47AD-A266-CD1423D87F92}" destId="{2B28537E-98EE-4EDD-992F-BC7D6FEDFE47}" srcOrd="3" destOrd="0" presId="urn:microsoft.com/office/officeart/2018/2/layout/IconLabelList"/>
    <dgm:cxn modelId="{61FEEEA4-BBDF-4E6A-8003-02B85C5644A6}" type="presParOf" srcId="{931B7A5B-1F27-47AD-A266-CD1423D87F92}" destId="{DFCB1D8F-2096-4DB3-BA01-BE4CC138A652}" srcOrd="4" destOrd="0" presId="urn:microsoft.com/office/officeart/2018/2/layout/IconLabelList"/>
    <dgm:cxn modelId="{2B6469A7-08ED-4838-9BF8-3B2A1A161792}" type="presParOf" srcId="{DFCB1D8F-2096-4DB3-BA01-BE4CC138A652}" destId="{2BF3146D-8316-4114-B2AE-DCED6CC26067}" srcOrd="0" destOrd="0" presId="urn:microsoft.com/office/officeart/2018/2/layout/IconLabelList"/>
    <dgm:cxn modelId="{AC22E845-C9CC-486D-AB72-91622FBCD5B5}" type="presParOf" srcId="{DFCB1D8F-2096-4DB3-BA01-BE4CC138A652}" destId="{41B1E0DF-C3F5-4649-84D6-22E69F985039}" srcOrd="1" destOrd="0" presId="urn:microsoft.com/office/officeart/2018/2/layout/IconLabelList"/>
    <dgm:cxn modelId="{0FC6F535-3FD8-4FD7-969B-F9E928546997}" type="presParOf" srcId="{DFCB1D8F-2096-4DB3-BA01-BE4CC138A652}" destId="{18DB66EF-0A14-4CB9-9CAA-61824AF915D6}" srcOrd="2" destOrd="0" presId="urn:microsoft.com/office/officeart/2018/2/layout/IconLabelList"/>
    <dgm:cxn modelId="{018443BB-3B45-4E92-B221-932AFB312D5B}" type="presParOf" srcId="{931B7A5B-1F27-47AD-A266-CD1423D87F92}" destId="{902D5BDA-5AA5-4E2F-B828-AF51481C0A29}" srcOrd="5" destOrd="0" presId="urn:microsoft.com/office/officeart/2018/2/layout/IconLabelList"/>
    <dgm:cxn modelId="{64C233CE-D57E-45CF-BEE7-91D12195DFA8}" type="presParOf" srcId="{931B7A5B-1F27-47AD-A266-CD1423D87F92}" destId="{105B0956-C304-4B5B-B968-EEE052DFF1C4}" srcOrd="6" destOrd="0" presId="urn:microsoft.com/office/officeart/2018/2/layout/IconLabelList"/>
    <dgm:cxn modelId="{2C58094C-286D-4D35-AB77-42398A742D6A}" type="presParOf" srcId="{105B0956-C304-4B5B-B968-EEE052DFF1C4}" destId="{FE585262-107A-4E99-88F3-8B23AEA09E3A}" srcOrd="0" destOrd="0" presId="urn:microsoft.com/office/officeart/2018/2/layout/IconLabelList"/>
    <dgm:cxn modelId="{E66030C5-B0D4-45F3-A7E1-8449808F22E3}" type="presParOf" srcId="{105B0956-C304-4B5B-B968-EEE052DFF1C4}" destId="{33F6649A-7EAB-4489-9647-824ADD0607DD}" srcOrd="1" destOrd="0" presId="urn:microsoft.com/office/officeart/2018/2/layout/IconLabelList"/>
    <dgm:cxn modelId="{3A2C40F3-2E91-4CA9-89C4-9AA0C64A39DE}" type="presParOf" srcId="{105B0956-C304-4B5B-B968-EEE052DFF1C4}" destId="{BE3A9A18-6C32-4C10-9DBA-8B29ACBD5CF3}" srcOrd="2" destOrd="0" presId="urn:microsoft.com/office/officeart/2018/2/layout/IconLabelList"/>
    <dgm:cxn modelId="{A81A9C60-E3C9-4986-8837-C95540245809}" type="presParOf" srcId="{931B7A5B-1F27-47AD-A266-CD1423D87F92}" destId="{B91654E8-38EE-427D-8E0B-FEC383F17F06}" srcOrd="7" destOrd="0" presId="urn:microsoft.com/office/officeart/2018/2/layout/IconLabelList"/>
    <dgm:cxn modelId="{184F280C-BA21-48BE-AEE2-7B95CA143A89}" type="presParOf" srcId="{931B7A5B-1F27-47AD-A266-CD1423D87F92}" destId="{168AD374-1A91-4BC0-97C1-74EC326DA755}" srcOrd="8" destOrd="0" presId="urn:microsoft.com/office/officeart/2018/2/layout/IconLabelList"/>
    <dgm:cxn modelId="{1C5C347D-B528-4B9F-A9D9-B962DBD789DA}" type="presParOf" srcId="{168AD374-1A91-4BC0-97C1-74EC326DA755}" destId="{92B0D82F-B1DB-4DE0-9030-5AED9B442B13}" srcOrd="0" destOrd="0" presId="urn:microsoft.com/office/officeart/2018/2/layout/IconLabelList"/>
    <dgm:cxn modelId="{771F0DE2-5929-4458-A0E4-BF4DDED1E330}" type="presParOf" srcId="{168AD374-1A91-4BC0-97C1-74EC326DA755}" destId="{794BEB0F-6CE8-407B-9ED7-CDB23E04031F}" srcOrd="1" destOrd="0" presId="urn:microsoft.com/office/officeart/2018/2/layout/IconLabelList"/>
    <dgm:cxn modelId="{D010E7F8-2842-495D-A95B-569347EF3C01}" type="presParOf" srcId="{168AD374-1A91-4BC0-97C1-74EC326DA755}" destId="{E83B04E0-6988-4B9F-8B4A-18D80CAA47D2}" srcOrd="2" destOrd="0" presId="urn:microsoft.com/office/officeart/2018/2/layout/IconLabelList"/>
    <dgm:cxn modelId="{FF01EC2A-772F-4974-8B6C-63F46C69C273}" type="presParOf" srcId="{931B7A5B-1F27-47AD-A266-CD1423D87F92}" destId="{B927E207-2877-4C61-B8D7-10AE2D1C0299}" srcOrd="9" destOrd="0" presId="urn:microsoft.com/office/officeart/2018/2/layout/IconLabelList"/>
    <dgm:cxn modelId="{9395D66F-D12E-465D-82FD-043240DFCB13}" type="presParOf" srcId="{931B7A5B-1F27-47AD-A266-CD1423D87F92}" destId="{C3CBD2EC-EB71-407F-BE3F-A27AD14AF826}" srcOrd="10" destOrd="0" presId="urn:microsoft.com/office/officeart/2018/2/layout/IconLabelList"/>
    <dgm:cxn modelId="{B2F37F1D-B4AA-4A51-A937-ADC28F1BE7DE}" type="presParOf" srcId="{C3CBD2EC-EB71-407F-BE3F-A27AD14AF826}" destId="{4FEC5974-BAFF-4BAD-B85E-D6F08C788411}" srcOrd="0" destOrd="0" presId="urn:microsoft.com/office/officeart/2018/2/layout/IconLabelList"/>
    <dgm:cxn modelId="{A1E5EE5B-E233-48CD-80EE-E24DE088F2C6}" type="presParOf" srcId="{C3CBD2EC-EB71-407F-BE3F-A27AD14AF826}" destId="{B325BC3B-BAB3-4123-97D1-CFEC1149AF35}" srcOrd="1" destOrd="0" presId="urn:microsoft.com/office/officeart/2018/2/layout/IconLabelList"/>
    <dgm:cxn modelId="{C0580606-DCCC-45B8-A434-1DC1964E96AF}" type="presParOf" srcId="{C3CBD2EC-EB71-407F-BE3F-A27AD14AF826}" destId="{1A81E3AE-428E-4F34-959F-58882DF1DB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C5D0CE-8DD2-4BB0-9CB5-7C37748BC2D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EDF80B-2FB2-4CFC-8605-1AE1684F7292}">
      <dgm:prSet/>
      <dgm:spPr/>
      <dgm:t>
        <a:bodyPr/>
        <a:lstStyle/>
        <a:p>
          <a:r>
            <a:rPr lang="en-US"/>
            <a:t>CURRENT AND FUTURE WORKFORCE CAN BE ALIGNED WITH EDUCATION FOR A BETTER CURRICULUM OF UNIVERSITIES AND COLLEGES</a:t>
          </a:r>
        </a:p>
      </dgm:t>
    </dgm:pt>
    <dgm:pt modelId="{7E9920F1-11CC-4F74-AFB7-91D314944B77}" type="parTrans" cxnId="{C2B48D51-DBC2-4017-B778-EB716F8F21B5}">
      <dgm:prSet/>
      <dgm:spPr/>
      <dgm:t>
        <a:bodyPr/>
        <a:lstStyle/>
        <a:p>
          <a:endParaRPr lang="en-US"/>
        </a:p>
      </dgm:t>
    </dgm:pt>
    <dgm:pt modelId="{C89DF15F-F292-471F-BBF3-A3CC556CB750}" type="sibTrans" cxnId="{C2B48D51-DBC2-4017-B778-EB716F8F21B5}">
      <dgm:prSet/>
      <dgm:spPr/>
      <dgm:t>
        <a:bodyPr/>
        <a:lstStyle/>
        <a:p>
          <a:endParaRPr lang="en-US"/>
        </a:p>
      </dgm:t>
    </dgm:pt>
    <dgm:pt modelId="{57115E65-D9F5-4CA4-9AF8-813D1216A1A5}">
      <dgm:prSet/>
      <dgm:spPr/>
      <dgm:t>
        <a:bodyPr/>
        <a:lstStyle/>
        <a:p>
          <a:r>
            <a:rPr lang="en-US"/>
            <a:t>THIS WILL HELP STUDENTS GAIN SKILLS THAT THEY WILL NEED IN THEIR FUTURE JOBS</a:t>
          </a:r>
        </a:p>
      </dgm:t>
    </dgm:pt>
    <dgm:pt modelId="{E331F7AD-FE1E-4334-BD8A-9131CDE2BD50}" type="parTrans" cxnId="{14CF5690-7250-431F-AB3A-1542E39E4B58}">
      <dgm:prSet/>
      <dgm:spPr/>
      <dgm:t>
        <a:bodyPr/>
        <a:lstStyle/>
        <a:p>
          <a:endParaRPr lang="en-US"/>
        </a:p>
      </dgm:t>
    </dgm:pt>
    <dgm:pt modelId="{842244DC-9694-4CB2-8C0B-8B5649F3F448}" type="sibTrans" cxnId="{14CF5690-7250-431F-AB3A-1542E39E4B58}">
      <dgm:prSet/>
      <dgm:spPr/>
      <dgm:t>
        <a:bodyPr/>
        <a:lstStyle/>
        <a:p>
          <a:endParaRPr lang="en-US"/>
        </a:p>
      </dgm:t>
    </dgm:pt>
    <dgm:pt modelId="{74E8ED1C-0C87-4EC1-88A5-051AAC9D54DB}">
      <dgm:prSet/>
      <dgm:spPr/>
      <dgm:t>
        <a:bodyPr/>
        <a:lstStyle/>
        <a:p>
          <a:r>
            <a:rPr lang="en-US"/>
            <a:t>THE ALIGNMENT BETWEEN EDUCATION AND JOB MARKET NEEDS CAN BE REACHED THROUGH A DATA-DRIVEN APPROACH</a:t>
          </a:r>
        </a:p>
      </dgm:t>
    </dgm:pt>
    <dgm:pt modelId="{B85DB5BE-E4C3-4CEC-BBE2-8205BDDFFD34}" type="parTrans" cxnId="{DE9B0E0C-01B0-41C1-9B84-76A91EA23EC3}">
      <dgm:prSet/>
      <dgm:spPr/>
      <dgm:t>
        <a:bodyPr/>
        <a:lstStyle/>
        <a:p>
          <a:endParaRPr lang="en-US"/>
        </a:p>
      </dgm:t>
    </dgm:pt>
    <dgm:pt modelId="{5D3A69E9-B812-43A7-9DD0-40458866479D}" type="sibTrans" cxnId="{DE9B0E0C-01B0-41C1-9B84-76A91EA23EC3}">
      <dgm:prSet/>
      <dgm:spPr/>
      <dgm:t>
        <a:bodyPr/>
        <a:lstStyle/>
        <a:p>
          <a:endParaRPr lang="en-US"/>
        </a:p>
      </dgm:t>
    </dgm:pt>
    <dgm:pt modelId="{E5AC1E48-1ABA-4E25-9F83-6E1592F6E4E7}" type="pres">
      <dgm:prSet presAssocID="{3EC5D0CE-8DD2-4BB0-9CB5-7C37748BC2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9ED11F-3C51-405D-A9A6-4CFBCB183AE0}" type="pres">
      <dgm:prSet presAssocID="{8BEDF80B-2FB2-4CFC-8605-1AE1684F7292}" presName="hierRoot1" presStyleCnt="0"/>
      <dgm:spPr/>
    </dgm:pt>
    <dgm:pt modelId="{2746DC5C-57E8-4E54-A38A-1C4F26D35137}" type="pres">
      <dgm:prSet presAssocID="{8BEDF80B-2FB2-4CFC-8605-1AE1684F7292}" presName="composite" presStyleCnt="0"/>
      <dgm:spPr/>
    </dgm:pt>
    <dgm:pt modelId="{0091AFAC-6CFE-4F49-B393-1FB5887447AC}" type="pres">
      <dgm:prSet presAssocID="{8BEDF80B-2FB2-4CFC-8605-1AE1684F7292}" presName="background" presStyleLbl="node0" presStyleIdx="0" presStyleCnt="3"/>
      <dgm:spPr/>
    </dgm:pt>
    <dgm:pt modelId="{38CE25CB-73FD-426C-BAB8-BAEFA172B6F1}" type="pres">
      <dgm:prSet presAssocID="{8BEDF80B-2FB2-4CFC-8605-1AE1684F7292}" presName="text" presStyleLbl="fgAcc0" presStyleIdx="0" presStyleCnt="3">
        <dgm:presLayoutVars>
          <dgm:chPref val="3"/>
        </dgm:presLayoutVars>
      </dgm:prSet>
      <dgm:spPr/>
    </dgm:pt>
    <dgm:pt modelId="{7D77BCD7-FF81-4E0C-954D-991D24CBC7F3}" type="pres">
      <dgm:prSet presAssocID="{8BEDF80B-2FB2-4CFC-8605-1AE1684F7292}" presName="hierChild2" presStyleCnt="0"/>
      <dgm:spPr/>
    </dgm:pt>
    <dgm:pt modelId="{C020F53F-7F7A-4903-BE98-B8505A077FBD}" type="pres">
      <dgm:prSet presAssocID="{57115E65-D9F5-4CA4-9AF8-813D1216A1A5}" presName="hierRoot1" presStyleCnt="0"/>
      <dgm:spPr/>
    </dgm:pt>
    <dgm:pt modelId="{946A78A6-4C62-45D2-937B-394C90C46844}" type="pres">
      <dgm:prSet presAssocID="{57115E65-D9F5-4CA4-9AF8-813D1216A1A5}" presName="composite" presStyleCnt="0"/>
      <dgm:spPr/>
    </dgm:pt>
    <dgm:pt modelId="{57097943-EF35-402E-A352-D351D7F1D1B9}" type="pres">
      <dgm:prSet presAssocID="{57115E65-D9F5-4CA4-9AF8-813D1216A1A5}" presName="background" presStyleLbl="node0" presStyleIdx="1" presStyleCnt="3"/>
      <dgm:spPr/>
    </dgm:pt>
    <dgm:pt modelId="{2D6AFB5E-027D-437C-A51D-E01CB1CBFC4B}" type="pres">
      <dgm:prSet presAssocID="{57115E65-D9F5-4CA4-9AF8-813D1216A1A5}" presName="text" presStyleLbl="fgAcc0" presStyleIdx="1" presStyleCnt="3">
        <dgm:presLayoutVars>
          <dgm:chPref val="3"/>
        </dgm:presLayoutVars>
      </dgm:prSet>
      <dgm:spPr/>
    </dgm:pt>
    <dgm:pt modelId="{4F7F02A4-BF10-42B4-9A3C-8D7714755896}" type="pres">
      <dgm:prSet presAssocID="{57115E65-D9F5-4CA4-9AF8-813D1216A1A5}" presName="hierChild2" presStyleCnt="0"/>
      <dgm:spPr/>
    </dgm:pt>
    <dgm:pt modelId="{9415876C-528A-4A4B-B934-9319B222F469}" type="pres">
      <dgm:prSet presAssocID="{74E8ED1C-0C87-4EC1-88A5-051AAC9D54DB}" presName="hierRoot1" presStyleCnt="0"/>
      <dgm:spPr/>
    </dgm:pt>
    <dgm:pt modelId="{0AE31F06-E580-4B63-9D93-EC6B5225CC90}" type="pres">
      <dgm:prSet presAssocID="{74E8ED1C-0C87-4EC1-88A5-051AAC9D54DB}" presName="composite" presStyleCnt="0"/>
      <dgm:spPr/>
    </dgm:pt>
    <dgm:pt modelId="{54FDBEFB-73A8-403E-9702-8C9786803106}" type="pres">
      <dgm:prSet presAssocID="{74E8ED1C-0C87-4EC1-88A5-051AAC9D54DB}" presName="background" presStyleLbl="node0" presStyleIdx="2" presStyleCnt="3"/>
      <dgm:spPr/>
    </dgm:pt>
    <dgm:pt modelId="{7C6DCFC7-FB1F-4B8D-8214-02834038725D}" type="pres">
      <dgm:prSet presAssocID="{74E8ED1C-0C87-4EC1-88A5-051AAC9D54DB}" presName="text" presStyleLbl="fgAcc0" presStyleIdx="2" presStyleCnt="3">
        <dgm:presLayoutVars>
          <dgm:chPref val="3"/>
        </dgm:presLayoutVars>
      </dgm:prSet>
      <dgm:spPr/>
    </dgm:pt>
    <dgm:pt modelId="{103CFAFF-32BF-4DB0-B646-9452DD2F863A}" type="pres">
      <dgm:prSet presAssocID="{74E8ED1C-0C87-4EC1-88A5-051AAC9D54DB}" presName="hierChild2" presStyleCnt="0"/>
      <dgm:spPr/>
    </dgm:pt>
  </dgm:ptLst>
  <dgm:cxnLst>
    <dgm:cxn modelId="{DE9B0E0C-01B0-41C1-9B84-76A91EA23EC3}" srcId="{3EC5D0CE-8DD2-4BB0-9CB5-7C37748BC2D6}" destId="{74E8ED1C-0C87-4EC1-88A5-051AAC9D54DB}" srcOrd="2" destOrd="0" parTransId="{B85DB5BE-E4C3-4CEC-BBE2-8205BDDFFD34}" sibTransId="{5D3A69E9-B812-43A7-9DD0-40458866479D}"/>
    <dgm:cxn modelId="{DB3D1C21-EFF2-49A8-887F-29BFA4C97637}" type="presOf" srcId="{74E8ED1C-0C87-4EC1-88A5-051AAC9D54DB}" destId="{7C6DCFC7-FB1F-4B8D-8214-02834038725D}" srcOrd="0" destOrd="0" presId="urn:microsoft.com/office/officeart/2005/8/layout/hierarchy1"/>
    <dgm:cxn modelId="{4AF43960-BF05-4F5F-9377-015306A25145}" type="presOf" srcId="{3EC5D0CE-8DD2-4BB0-9CB5-7C37748BC2D6}" destId="{E5AC1E48-1ABA-4E25-9F83-6E1592F6E4E7}" srcOrd="0" destOrd="0" presId="urn:microsoft.com/office/officeart/2005/8/layout/hierarchy1"/>
    <dgm:cxn modelId="{C2B48D51-DBC2-4017-B778-EB716F8F21B5}" srcId="{3EC5D0CE-8DD2-4BB0-9CB5-7C37748BC2D6}" destId="{8BEDF80B-2FB2-4CFC-8605-1AE1684F7292}" srcOrd="0" destOrd="0" parTransId="{7E9920F1-11CC-4F74-AFB7-91D314944B77}" sibTransId="{C89DF15F-F292-471F-BBF3-A3CC556CB750}"/>
    <dgm:cxn modelId="{14CF5690-7250-431F-AB3A-1542E39E4B58}" srcId="{3EC5D0CE-8DD2-4BB0-9CB5-7C37748BC2D6}" destId="{57115E65-D9F5-4CA4-9AF8-813D1216A1A5}" srcOrd="1" destOrd="0" parTransId="{E331F7AD-FE1E-4334-BD8A-9131CDE2BD50}" sibTransId="{842244DC-9694-4CB2-8C0B-8B5649F3F448}"/>
    <dgm:cxn modelId="{10DB75A9-9315-4B93-8C37-295EE4B0542F}" type="presOf" srcId="{57115E65-D9F5-4CA4-9AF8-813D1216A1A5}" destId="{2D6AFB5E-027D-437C-A51D-E01CB1CBFC4B}" srcOrd="0" destOrd="0" presId="urn:microsoft.com/office/officeart/2005/8/layout/hierarchy1"/>
    <dgm:cxn modelId="{98E28EB3-F5EF-4F94-BAC0-39287A899F72}" type="presOf" srcId="{8BEDF80B-2FB2-4CFC-8605-1AE1684F7292}" destId="{38CE25CB-73FD-426C-BAB8-BAEFA172B6F1}" srcOrd="0" destOrd="0" presId="urn:microsoft.com/office/officeart/2005/8/layout/hierarchy1"/>
    <dgm:cxn modelId="{E16F34DB-50A3-40F7-A302-A70EB83E68C5}" type="presParOf" srcId="{E5AC1E48-1ABA-4E25-9F83-6E1592F6E4E7}" destId="{229ED11F-3C51-405D-A9A6-4CFBCB183AE0}" srcOrd="0" destOrd="0" presId="urn:microsoft.com/office/officeart/2005/8/layout/hierarchy1"/>
    <dgm:cxn modelId="{F5E59022-3A0A-4C75-9563-E2B52128B652}" type="presParOf" srcId="{229ED11F-3C51-405D-A9A6-4CFBCB183AE0}" destId="{2746DC5C-57E8-4E54-A38A-1C4F26D35137}" srcOrd="0" destOrd="0" presId="urn:microsoft.com/office/officeart/2005/8/layout/hierarchy1"/>
    <dgm:cxn modelId="{0832ECCC-9DDE-401B-9C79-EBFC60DC9A07}" type="presParOf" srcId="{2746DC5C-57E8-4E54-A38A-1C4F26D35137}" destId="{0091AFAC-6CFE-4F49-B393-1FB5887447AC}" srcOrd="0" destOrd="0" presId="urn:microsoft.com/office/officeart/2005/8/layout/hierarchy1"/>
    <dgm:cxn modelId="{759917F3-02E3-4A9A-BDFD-9E0F376B289B}" type="presParOf" srcId="{2746DC5C-57E8-4E54-A38A-1C4F26D35137}" destId="{38CE25CB-73FD-426C-BAB8-BAEFA172B6F1}" srcOrd="1" destOrd="0" presId="urn:microsoft.com/office/officeart/2005/8/layout/hierarchy1"/>
    <dgm:cxn modelId="{B4E63EF6-AB1A-48F3-81A8-2717C2B29755}" type="presParOf" srcId="{229ED11F-3C51-405D-A9A6-4CFBCB183AE0}" destId="{7D77BCD7-FF81-4E0C-954D-991D24CBC7F3}" srcOrd="1" destOrd="0" presId="urn:microsoft.com/office/officeart/2005/8/layout/hierarchy1"/>
    <dgm:cxn modelId="{6B0EB69C-1C0E-4CD6-B5A6-CA733D3E1CFF}" type="presParOf" srcId="{E5AC1E48-1ABA-4E25-9F83-6E1592F6E4E7}" destId="{C020F53F-7F7A-4903-BE98-B8505A077FBD}" srcOrd="1" destOrd="0" presId="urn:microsoft.com/office/officeart/2005/8/layout/hierarchy1"/>
    <dgm:cxn modelId="{346AC6F0-6639-432D-BC22-DC84AAD8E005}" type="presParOf" srcId="{C020F53F-7F7A-4903-BE98-B8505A077FBD}" destId="{946A78A6-4C62-45D2-937B-394C90C46844}" srcOrd="0" destOrd="0" presId="urn:microsoft.com/office/officeart/2005/8/layout/hierarchy1"/>
    <dgm:cxn modelId="{D29F7467-0F7A-48D3-B885-6FCC2AF86EA1}" type="presParOf" srcId="{946A78A6-4C62-45D2-937B-394C90C46844}" destId="{57097943-EF35-402E-A352-D351D7F1D1B9}" srcOrd="0" destOrd="0" presId="urn:microsoft.com/office/officeart/2005/8/layout/hierarchy1"/>
    <dgm:cxn modelId="{EF66A3CB-023B-461D-BBD8-6038A5684C2B}" type="presParOf" srcId="{946A78A6-4C62-45D2-937B-394C90C46844}" destId="{2D6AFB5E-027D-437C-A51D-E01CB1CBFC4B}" srcOrd="1" destOrd="0" presId="urn:microsoft.com/office/officeart/2005/8/layout/hierarchy1"/>
    <dgm:cxn modelId="{A0B2BB6F-10AA-4BC8-BCBE-4CF0A834B98E}" type="presParOf" srcId="{C020F53F-7F7A-4903-BE98-B8505A077FBD}" destId="{4F7F02A4-BF10-42B4-9A3C-8D7714755896}" srcOrd="1" destOrd="0" presId="urn:microsoft.com/office/officeart/2005/8/layout/hierarchy1"/>
    <dgm:cxn modelId="{C4FE92F7-4D7E-49CC-9985-44ACB7DB0272}" type="presParOf" srcId="{E5AC1E48-1ABA-4E25-9F83-6E1592F6E4E7}" destId="{9415876C-528A-4A4B-B934-9319B222F469}" srcOrd="2" destOrd="0" presId="urn:microsoft.com/office/officeart/2005/8/layout/hierarchy1"/>
    <dgm:cxn modelId="{9A0A1978-017C-4956-A65C-C53A1EC3D448}" type="presParOf" srcId="{9415876C-528A-4A4B-B934-9319B222F469}" destId="{0AE31F06-E580-4B63-9D93-EC6B5225CC90}" srcOrd="0" destOrd="0" presId="urn:microsoft.com/office/officeart/2005/8/layout/hierarchy1"/>
    <dgm:cxn modelId="{E896F7B5-DCA9-4EFD-974C-1FAE28E7CE24}" type="presParOf" srcId="{0AE31F06-E580-4B63-9D93-EC6B5225CC90}" destId="{54FDBEFB-73A8-403E-9702-8C9786803106}" srcOrd="0" destOrd="0" presId="urn:microsoft.com/office/officeart/2005/8/layout/hierarchy1"/>
    <dgm:cxn modelId="{DAD54E27-49F2-41C5-8F96-E372D061D0C9}" type="presParOf" srcId="{0AE31F06-E580-4B63-9D93-EC6B5225CC90}" destId="{7C6DCFC7-FB1F-4B8D-8214-02834038725D}" srcOrd="1" destOrd="0" presId="urn:microsoft.com/office/officeart/2005/8/layout/hierarchy1"/>
    <dgm:cxn modelId="{8573B3C4-0767-4C2F-B37A-806DCFC68143}" type="presParOf" srcId="{9415876C-528A-4A4B-B934-9319B222F469}" destId="{103CFAFF-32BF-4DB0-B646-9452DD2F86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11C93-5EA7-47DE-B06A-0995E343ADA5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CB6B7-8331-48A8-B2C6-904CB456243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79E8F-BFFD-4DC1-ABED-1F07F71B26D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ACADEMIC PROGRAMS FAIL TO PREPARE STUDENTS FOR THEIR FUTUTRE JOB PLACEMENTS</a:t>
          </a:r>
        </a:p>
      </dsp:txBody>
      <dsp:txXfrm>
        <a:off x="1529865" y="566"/>
        <a:ext cx="4383571" cy="1324558"/>
      </dsp:txXfrm>
    </dsp:sp>
    <dsp:sp modelId="{FD80DEF8-A760-4E05-BFDD-F341B15F410C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5C01-9432-4AC6-9D1F-0703A7377BF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7EBB9-679A-4CC1-A4E5-F2A680DABB58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PROGRAMS MIGHT NOT ALIGN WITH THE SKILLS THAT ARE IN DEMAND BY THE JOB MAKRET</a:t>
          </a:r>
        </a:p>
      </dsp:txBody>
      <dsp:txXfrm>
        <a:off x="1529865" y="1656264"/>
        <a:ext cx="4383571" cy="1324558"/>
      </dsp:txXfrm>
    </dsp:sp>
    <dsp:sp modelId="{45858740-D582-4E91-8C05-4C5E1BA9A2A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39C96-C6B9-4EAA-BDF8-A872729B5A1A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A114-A7CE-4058-B74F-1D4661E382CE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LACK OF COMMUNICATION BETWEEN SCHOOLS AND COMPANIES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EA978-04E2-4786-80C9-21258F87CAFF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B8FF5-C4AF-4175-B0C3-8DD147182FAB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ALIGNED EDUCATION SIGNIFICANTLY IMPACTS STUDENT JOB PLACEMENTS</a:t>
          </a:r>
        </a:p>
      </dsp:txBody>
      <dsp:txXfrm>
        <a:off x="534947" y="649409"/>
        <a:ext cx="3962083" cy="2460051"/>
      </dsp:txXfrm>
    </dsp:sp>
    <dsp:sp modelId="{3D59A1EB-7030-4F96-B879-E52319A3ED3B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F3C67-BFD1-4A7D-A0A0-8D0A662EA3DA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GAP BETWEEN ACADEMIC LEARNING AND INDUSTRY REQUIREMENTS NEEDS TO BE ADDRESSED</a:t>
          </a:r>
        </a:p>
      </dsp:txBody>
      <dsp:txXfrm>
        <a:off x="5564582" y="649409"/>
        <a:ext cx="3962083" cy="2460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49296-3E6F-4321-A264-807B34815F35}">
      <dsp:nvSpPr>
        <dsp:cNvPr id="0" name=""/>
        <dsp:cNvSpPr/>
      </dsp:nvSpPr>
      <dsp:spPr>
        <a:xfrm>
          <a:off x="639687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1C55E-552E-49CB-9B39-630F747343D8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64281-B707-41DE-AB56-01CC467EFF0D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ALIGNING ACADEMIC PROGRAMS WITH JOB MARKET NEEDS INCREASES JOB PLACEMENTS OF ALUMNI</a:t>
          </a:r>
        </a:p>
      </dsp:txBody>
      <dsp:txXfrm>
        <a:off x="91250" y="2427247"/>
        <a:ext cx="2812500" cy="720000"/>
      </dsp:txXfrm>
    </dsp:sp>
    <dsp:sp modelId="{863F2F3F-41F3-47CF-8CF8-2FF46602370F}">
      <dsp:nvSpPr>
        <dsp:cNvPr id="0" name=""/>
        <dsp:cNvSpPr/>
      </dsp:nvSpPr>
      <dsp:spPr>
        <a:xfrm>
          <a:off x="3944375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89198-032F-4467-911E-95BA5663C124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C968-4D17-4A14-9037-14D12B526A5C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REGULAR INFORMATION FROM JOB POSTINGS IMPROVES ACEDIMC PROGRAM DESIGN</a:t>
          </a:r>
        </a:p>
      </dsp:txBody>
      <dsp:txXfrm>
        <a:off x="3395937" y="2427247"/>
        <a:ext cx="2812500" cy="720000"/>
      </dsp:txXfrm>
    </dsp:sp>
    <dsp:sp modelId="{3FD53DC4-1147-4182-9F50-8160F23BBBE5}">
      <dsp:nvSpPr>
        <dsp:cNvPr id="0" name=""/>
        <dsp:cNvSpPr/>
      </dsp:nvSpPr>
      <dsp:spPr>
        <a:xfrm>
          <a:off x="7249062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CEAF0-EB90-4AFF-B638-1D666F1CC3D3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DC561-0FD5-4095-817B-4F31BFCECCB0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THIS CAN BE ACHIEVED THROUGH A DATA-DRIVEN PLATFORM</a:t>
          </a:r>
        </a:p>
      </dsp:txBody>
      <dsp:txXfrm>
        <a:off x="6700625" y="2427247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2AD3-C246-4365-8995-C81327E68EAA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C250F-81DD-4FD6-ACC7-58D6E8F6854F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08FF-3FF8-4EBF-A43A-AC703744FFB9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NATURAL LANGUAGE PROCESSING (NLP) FOR EXTRACTING INFORMATION</a:t>
          </a:r>
        </a:p>
      </dsp:txBody>
      <dsp:txXfrm>
        <a:off x="1126608" y="1924"/>
        <a:ext cx="4786828" cy="975418"/>
      </dsp:txXfrm>
    </dsp:sp>
    <dsp:sp modelId="{9480EFC0-391F-4C5E-8BEB-80E590B08952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57A2B-1C9E-42A6-A652-1E7CB1ED1034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F5DB9-7A1D-4C93-AAC2-915A68F89D4F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CLUSTERING AND DIMENSIONALITY REDUCTION FOR GROUPING JOBS INTO INDUSTRIAL AREAS</a:t>
          </a:r>
        </a:p>
      </dsp:txBody>
      <dsp:txXfrm>
        <a:off x="1126608" y="1221197"/>
        <a:ext cx="4786828" cy="975418"/>
      </dsp:txXfrm>
    </dsp:sp>
    <dsp:sp modelId="{70FD40DD-13E6-4F31-8105-6AE40FD53EE8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68692-FE86-47F5-A5AC-DE9664A5E94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FA0F3-1588-4F9D-8E90-16D6B01D77C6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 MODELS FOR PREDICTING IN-DEMAND SKILLS</a:t>
          </a:r>
        </a:p>
      </dsp:txBody>
      <dsp:txXfrm>
        <a:off x="1126608" y="2440471"/>
        <a:ext cx="4786828" cy="975418"/>
      </dsp:txXfrm>
    </dsp:sp>
    <dsp:sp modelId="{A886DA76-5343-4DF5-9468-0F89F1DB4DFF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683FA-A566-4382-A68B-44D035296D52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CAE2D-9ABC-434A-8B49-1C3BFCE345DF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VISUALISATION TOOLS (TABLEAU) FOR BUILDING DASHBOARDS FOR USERS</a:t>
          </a:r>
        </a:p>
      </dsp:txBody>
      <dsp:txXfrm>
        <a:off x="1126608" y="3659744"/>
        <a:ext cx="4786828" cy="975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C0EB0-893C-4136-8A1D-50D2D79B0BAD}">
      <dsp:nvSpPr>
        <dsp:cNvPr id="0" name=""/>
        <dsp:cNvSpPr/>
      </dsp:nvSpPr>
      <dsp:spPr>
        <a:xfrm>
          <a:off x="739962" y="896991"/>
          <a:ext cx="919749" cy="919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2CFFB-786C-427B-8937-D79B2DFC45CC}">
      <dsp:nvSpPr>
        <dsp:cNvPr id="0" name=""/>
        <dsp:cNvSpPr/>
      </dsp:nvSpPr>
      <dsp:spPr>
        <a:xfrm>
          <a:off x="177893" y="2106235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RETRIEVAL FROM JOB POSTING WEBSITES USING APIs/WEB SCRAPING</a:t>
          </a:r>
        </a:p>
      </dsp:txBody>
      <dsp:txXfrm>
        <a:off x="177893" y="2106235"/>
        <a:ext cx="2043886" cy="720000"/>
      </dsp:txXfrm>
    </dsp:sp>
    <dsp:sp modelId="{93E0AFF6-6D46-48F3-885E-D490FBF33F1C}">
      <dsp:nvSpPr>
        <dsp:cNvPr id="0" name=""/>
        <dsp:cNvSpPr/>
      </dsp:nvSpPr>
      <dsp:spPr>
        <a:xfrm>
          <a:off x="3141529" y="896991"/>
          <a:ext cx="919749" cy="919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1A4C2-4180-4BA7-9714-98C5D8D9CF05}">
      <dsp:nvSpPr>
        <dsp:cNvPr id="0" name=""/>
        <dsp:cNvSpPr/>
      </dsp:nvSpPr>
      <dsp:spPr>
        <a:xfrm>
          <a:off x="2579460" y="2106235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CLEANING, FILTERING AND PREPARING DATA </a:t>
          </a:r>
        </a:p>
      </dsp:txBody>
      <dsp:txXfrm>
        <a:off x="2579460" y="2106235"/>
        <a:ext cx="2043886" cy="720000"/>
      </dsp:txXfrm>
    </dsp:sp>
    <dsp:sp modelId="{792010BD-CD6E-4C79-B524-8CC3A179FF4C}">
      <dsp:nvSpPr>
        <dsp:cNvPr id="0" name=""/>
        <dsp:cNvSpPr/>
      </dsp:nvSpPr>
      <dsp:spPr>
        <a:xfrm>
          <a:off x="5543096" y="896991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05AEE-217E-42F7-B159-7C2916E9C505}">
      <dsp:nvSpPr>
        <dsp:cNvPr id="0" name=""/>
        <dsp:cNvSpPr/>
      </dsp:nvSpPr>
      <dsp:spPr>
        <a:xfrm>
          <a:off x="4981027" y="2106235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ANALYSIS WITH PYTHON AND MACHINE LEARNING MODELS FOR PREDICTIONS</a:t>
          </a:r>
        </a:p>
      </dsp:txBody>
      <dsp:txXfrm>
        <a:off x="4981027" y="2106235"/>
        <a:ext cx="2043886" cy="720000"/>
      </dsp:txXfrm>
    </dsp:sp>
    <dsp:sp modelId="{F62C6B23-9086-44D0-84D4-6262EFE0C3CD}">
      <dsp:nvSpPr>
        <dsp:cNvPr id="0" name=""/>
        <dsp:cNvSpPr/>
      </dsp:nvSpPr>
      <dsp:spPr>
        <a:xfrm>
          <a:off x="7944663" y="896991"/>
          <a:ext cx="919749" cy="919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3E08D-45E1-449E-B523-9B2D4F6DAE0C}">
      <dsp:nvSpPr>
        <dsp:cNvPr id="0" name=""/>
        <dsp:cNvSpPr/>
      </dsp:nvSpPr>
      <dsp:spPr>
        <a:xfrm>
          <a:off x="7382594" y="2106235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CONTINUOUS DATA DISPLAY ON A DASHBOARD IN A CLOUD ENVIRONMENT</a:t>
          </a:r>
        </a:p>
      </dsp:txBody>
      <dsp:txXfrm>
        <a:off x="7382594" y="2106235"/>
        <a:ext cx="204388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0768D-46B2-4EBC-8D99-328D3CE4888E}">
      <dsp:nvSpPr>
        <dsp:cNvPr id="0" name=""/>
        <dsp:cNvSpPr/>
      </dsp:nvSpPr>
      <dsp:spPr>
        <a:xfrm>
          <a:off x="0" y="1684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87678-53E5-41E6-9FA5-EF6228BFA16F}">
      <dsp:nvSpPr>
        <dsp:cNvPr id="0" name=""/>
        <dsp:cNvSpPr/>
      </dsp:nvSpPr>
      <dsp:spPr>
        <a:xfrm>
          <a:off x="0" y="1684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SET WITH JOB POSTINGS WAS USED</a:t>
          </a:r>
        </a:p>
      </dsp:txBody>
      <dsp:txXfrm>
        <a:off x="0" y="1684"/>
        <a:ext cx="9603275" cy="574540"/>
      </dsp:txXfrm>
    </dsp:sp>
    <dsp:sp modelId="{4DD9F5FD-82DF-4437-AEBC-2FE1A0081769}">
      <dsp:nvSpPr>
        <dsp:cNvPr id="0" name=""/>
        <dsp:cNvSpPr/>
      </dsp:nvSpPr>
      <dsp:spPr>
        <a:xfrm>
          <a:off x="0" y="576225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9C13-BBD1-41ED-9B6D-211CF4589F77}">
      <dsp:nvSpPr>
        <dsp:cNvPr id="0" name=""/>
        <dsp:cNvSpPr/>
      </dsp:nvSpPr>
      <dsp:spPr>
        <a:xfrm>
          <a:off x="0" y="576225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JOB DESCRIPTION COLUMN WAS TOKENIZED</a:t>
          </a:r>
        </a:p>
      </dsp:txBody>
      <dsp:txXfrm>
        <a:off x="0" y="576225"/>
        <a:ext cx="9603275" cy="574540"/>
      </dsp:txXfrm>
    </dsp:sp>
    <dsp:sp modelId="{4F0132AE-59A7-4A49-8A97-201170B80C0D}">
      <dsp:nvSpPr>
        <dsp:cNvPr id="0" name=""/>
        <dsp:cNvSpPr/>
      </dsp:nvSpPr>
      <dsp:spPr>
        <a:xfrm>
          <a:off x="0" y="1150765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FBCEC-7515-4BDA-85C1-109C1C578C81}">
      <dsp:nvSpPr>
        <dsp:cNvPr id="0" name=""/>
        <dsp:cNvSpPr/>
      </dsp:nvSpPr>
      <dsp:spPr>
        <a:xfrm>
          <a:off x="0" y="1150765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JOB DESCTIPTIONS WERE SCANNED FOR MENTIONED SKILLS</a:t>
          </a:r>
        </a:p>
      </dsp:txBody>
      <dsp:txXfrm>
        <a:off x="0" y="1150765"/>
        <a:ext cx="9603275" cy="574540"/>
      </dsp:txXfrm>
    </dsp:sp>
    <dsp:sp modelId="{4D1A85C8-8B6C-4B4F-9715-B33C4DD5877F}">
      <dsp:nvSpPr>
        <dsp:cNvPr id="0" name=""/>
        <dsp:cNvSpPr/>
      </dsp:nvSpPr>
      <dsp:spPr>
        <a:xfrm>
          <a:off x="0" y="1725306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C5637-E715-4A43-9707-A7B08B40ED90}">
      <dsp:nvSpPr>
        <dsp:cNvPr id="0" name=""/>
        <dsp:cNvSpPr/>
      </dsp:nvSpPr>
      <dsp:spPr>
        <a:xfrm>
          <a:off x="0" y="1725306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MOST IN-DEMAND SKILLS WERE EXTRACTED</a:t>
          </a:r>
        </a:p>
      </dsp:txBody>
      <dsp:txXfrm>
        <a:off x="0" y="1725306"/>
        <a:ext cx="9603275" cy="574540"/>
      </dsp:txXfrm>
    </dsp:sp>
    <dsp:sp modelId="{5B025ABE-A4A7-487A-89A3-9DDD19F7AF02}">
      <dsp:nvSpPr>
        <dsp:cNvPr id="0" name=""/>
        <dsp:cNvSpPr/>
      </dsp:nvSpPr>
      <dsp:spPr>
        <a:xfrm>
          <a:off x="0" y="2299847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275E5-2141-4D43-AC84-42D906F6F4B9}">
      <dsp:nvSpPr>
        <dsp:cNvPr id="0" name=""/>
        <dsp:cNvSpPr/>
      </dsp:nvSpPr>
      <dsp:spPr>
        <a:xfrm>
          <a:off x="0" y="2299847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MACHINE-LEARNING MODEL WAS BUILT-PREDICTED JOB TITLE FROM KILLS</a:t>
          </a:r>
        </a:p>
      </dsp:txBody>
      <dsp:txXfrm>
        <a:off x="0" y="2299847"/>
        <a:ext cx="9603275" cy="574540"/>
      </dsp:txXfrm>
    </dsp:sp>
    <dsp:sp modelId="{6043B23D-EAF6-4EEE-A00E-0BCE27B12D58}">
      <dsp:nvSpPr>
        <dsp:cNvPr id="0" name=""/>
        <dsp:cNvSpPr/>
      </dsp:nvSpPr>
      <dsp:spPr>
        <a:xfrm>
          <a:off x="0" y="2874387"/>
          <a:ext cx="9603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3AECB-2833-4BEA-AE8B-1667A3477FDD}">
      <dsp:nvSpPr>
        <dsp:cNvPr id="0" name=""/>
        <dsp:cNvSpPr/>
      </dsp:nvSpPr>
      <dsp:spPr>
        <a:xfrm>
          <a:off x="0" y="2874387"/>
          <a:ext cx="9603275" cy="57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COLAB JUPYTER NOTEBOOK DEMONSTRATION</a:t>
          </a:r>
        </a:p>
      </dsp:txBody>
      <dsp:txXfrm>
        <a:off x="0" y="2874387"/>
        <a:ext cx="9603275" cy="57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612F-8063-466C-8179-3724BD2D5F1A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AD268-83B0-47E0-9D9E-DF43ACB4FB45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CHALLENGES FACED DURING DATA COLLECTION AND PROCESSING </a:t>
          </a:r>
        </a:p>
      </dsp:txBody>
      <dsp:txXfrm>
        <a:off x="153146" y="2299874"/>
        <a:ext cx="2775546" cy="720000"/>
      </dsp:txXfrm>
    </dsp:sp>
    <dsp:sp modelId="{5EF7A35A-2FA9-4320-B552-73F41C6A01BE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2C513-106A-4B41-AF0B-3AEB38B9B721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DIFFICULTIES IN ALIGNING EDUCATION WITH RAPIDLY CHANGING JOB MARKET</a:t>
          </a:r>
        </a:p>
      </dsp:txBody>
      <dsp:txXfrm>
        <a:off x="3414414" y="2299874"/>
        <a:ext cx="2775546" cy="720000"/>
      </dsp:txXfrm>
    </dsp:sp>
    <dsp:sp modelId="{8CA480F4-EAE7-4930-93A0-D338C32B24B2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8F123-B0E5-46D4-8E6F-138271BB14D0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PROVIDING A SAFE PLATFORM SO UNIVERSITITES CAN HAVE REAL-TIME ACCESS OF DATA DASHBOARD</a:t>
          </a:r>
        </a:p>
      </dsp:txBody>
      <dsp:txXfrm>
        <a:off x="6675681" y="2299874"/>
        <a:ext cx="2775546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680ED-554F-43F0-BF4D-15FCF0D5C0F9}">
      <dsp:nvSpPr>
        <dsp:cNvPr id="0" name=""/>
        <dsp:cNvSpPr/>
      </dsp:nvSpPr>
      <dsp:spPr>
        <a:xfrm>
          <a:off x="485937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4F7E8-E9D5-47C1-B03B-CE0CD0E46744}">
      <dsp:nvSpPr>
        <dsp:cNvPr id="0" name=""/>
        <dsp:cNvSpPr/>
      </dsp:nvSpPr>
      <dsp:spPr>
        <a:xfrm>
          <a:off x="605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EXPANSION TO PREDICT OTHER JOB MARKET NEEDS</a:t>
          </a:r>
        </a:p>
      </dsp:txBody>
      <dsp:txXfrm>
        <a:off x="605" y="1392001"/>
        <a:ext cx="1764843" cy="705937"/>
      </dsp:txXfrm>
    </dsp:sp>
    <dsp:sp modelId="{1EF135CA-C194-43D4-923A-2326E4030743}">
      <dsp:nvSpPr>
        <dsp:cNvPr id="0" name=""/>
        <dsp:cNvSpPr/>
      </dsp:nvSpPr>
      <dsp:spPr>
        <a:xfrm>
          <a:off x="2559628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67D52-437F-4D25-A58D-2CFEDA60E69D}">
      <dsp:nvSpPr>
        <dsp:cNvPr id="0" name=""/>
        <dsp:cNvSpPr/>
      </dsp:nvSpPr>
      <dsp:spPr>
        <a:xfrm>
          <a:off x="2074296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COLLABORATION WITH COMPANIES FORMORE SPECIFIC DATA</a:t>
          </a:r>
        </a:p>
      </dsp:txBody>
      <dsp:txXfrm>
        <a:off x="2074296" y="1392001"/>
        <a:ext cx="1764843" cy="705937"/>
      </dsp:txXfrm>
    </dsp:sp>
    <dsp:sp modelId="{2BF3146D-8316-4114-B2AE-DCED6CC26067}">
      <dsp:nvSpPr>
        <dsp:cNvPr id="0" name=""/>
        <dsp:cNvSpPr/>
      </dsp:nvSpPr>
      <dsp:spPr>
        <a:xfrm>
          <a:off x="4633320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B66EF-0A14-4CB9-9CAA-61824AF915D6}">
      <dsp:nvSpPr>
        <dsp:cNvPr id="0" name=""/>
        <dsp:cNvSpPr/>
      </dsp:nvSpPr>
      <dsp:spPr>
        <a:xfrm>
          <a:off x="4147988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BUILDING A DASHBOARD IN A CLOUD-BASED ENVIRONMENT</a:t>
          </a:r>
        </a:p>
      </dsp:txBody>
      <dsp:txXfrm>
        <a:off x="4147988" y="1392001"/>
        <a:ext cx="1764843" cy="705937"/>
      </dsp:txXfrm>
    </dsp:sp>
    <dsp:sp modelId="{FE585262-107A-4E99-88F3-8B23AEA09E3A}">
      <dsp:nvSpPr>
        <dsp:cNvPr id="0" name=""/>
        <dsp:cNvSpPr/>
      </dsp:nvSpPr>
      <dsp:spPr>
        <a:xfrm>
          <a:off x="485937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A9A18-6C32-4C10-9DBA-8B29ACBD5CF3}">
      <dsp:nvSpPr>
        <dsp:cNvPr id="0" name=""/>
        <dsp:cNvSpPr/>
      </dsp:nvSpPr>
      <dsp:spPr>
        <a:xfrm>
          <a:off x="605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MAKING PREDICTIONS ON FUTURTE JOB OPENINGS </a:t>
          </a:r>
        </a:p>
      </dsp:txBody>
      <dsp:txXfrm>
        <a:off x="605" y="3611554"/>
        <a:ext cx="1764843" cy="705937"/>
      </dsp:txXfrm>
    </dsp:sp>
    <dsp:sp modelId="{92B0D82F-B1DB-4DE0-9030-5AED9B442B13}">
      <dsp:nvSpPr>
        <dsp:cNvPr id="0" name=""/>
        <dsp:cNvSpPr/>
      </dsp:nvSpPr>
      <dsp:spPr>
        <a:xfrm>
          <a:off x="2559628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04E0-6988-4B9F-8B4A-18D80CAA47D2}">
      <dsp:nvSpPr>
        <dsp:cNvPr id="0" name=""/>
        <dsp:cNvSpPr/>
      </dsp:nvSpPr>
      <dsp:spPr>
        <a:xfrm>
          <a:off x="2074296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CONTINUOUS IMPROVEMENT OF THE MODEL AND PLATFORM</a:t>
          </a:r>
        </a:p>
      </dsp:txBody>
      <dsp:txXfrm>
        <a:off x="2074296" y="3611554"/>
        <a:ext cx="1764843" cy="705937"/>
      </dsp:txXfrm>
    </dsp:sp>
    <dsp:sp modelId="{4FEC5974-BAFF-4BAD-B85E-D6F08C788411}">
      <dsp:nvSpPr>
        <dsp:cNvPr id="0" name=""/>
        <dsp:cNvSpPr/>
      </dsp:nvSpPr>
      <dsp:spPr>
        <a:xfrm>
          <a:off x="4633320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1E3AE-428E-4F34-959F-58882DF1DB5D}">
      <dsp:nvSpPr>
        <dsp:cNvPr id="0" name=""/>
        <dsp:cNvSpPr/>
      </dsp:nvSpPr>
      <dsp:spPr>
        <a:xfrm>
          <a:off x="4147988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FEEDBACK GENERATING SOFTWARE TO MAKE IMPROVEMENTS</a:t>
          </a:r>
        </a:p>
      </dsp:txBody>
      <dsp:txXfrm>
        <a:off x="4147988" y="3611554"/>
        <a:ext cx="1764843" cy="705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1AFAC-6CFE-4F49-B393-1FB5887447AC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CE25CB-73FD-426C-BAB8-BAEFA172B6F1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AND FUTURE WORKFORCE CAN BE ALIGNED WITH EDUCATION FOR A BETTER CURRICULUM OF UNIVERSITIES AND COLLEGES</a:t>
          </a:r>
        </a:p>
      </dsp:txBody>
      <dsp:txXfrm>
        <a:off x="350375" y="997410"/>
        <a:ext cx="2600752" cy="1614803"/>
      </dsp:txXfrm>
    </dsp:sp>
    <dsp:sp modelId="{57097943-EF35-402E-A352-D351D7F1D1B9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AFB5E-027D-437C-A51D-E01CB1CBFC4B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WILL HELP STUDENTS GAIN SKILLS THAT THEY WILL NEED IN THEIR FUTURE JOBS</a:t>
          </a:r>
        </a:p>
      </dsp:txBody>
      <dsp:txXfrm>
        <a:off x="3651879" y="997410"/>
        <a:ext cx="2600752" cy="1614803"/>
      </dsp:txXfrm>
    </dsp:sp>
    <dsp:sp modelId="{54FDBEFB-73A8-403E-9702-8C9786803106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DCFC7-FB1F-4B8D-8214-02834038725D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ALIGNMENT BETWEEN EDUCATION AND JOB MARKET NEEDS CAN BE REACHED THROUGH A DATA-DRIVEN APPROACH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0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7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4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454B-EE9C-4822-B13D-7A32D9DD6E8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36ED11-9549-4677-A8C7-BCD73822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B47-7BA8-5E66-4173-33A2F90DB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EDUCATION WITH JOB MARKET NEEDS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E4A0-01DB-8636-A8C2-B1D57A471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APPROACH</a:t>
            </a:r>
          </a:p>
          <a:p>
            <a:r>
              <a:rPr lang="en-US" dirty="0"/>
              <a:t>EMA GRACENI 12/06/2023</a:t>
            </a:r>
          </a:p>
        </p:txBody>
      </p:sp>
    </p:spTree>
    <p:extLst>
      <p:ext uri="{BB962C8B-B14F-4D97-AF65-F5344CB8AC3E}">
        <p14:creationId xmlns:p14="http://schemas.microsoft.com/office/powerpoint/2010/main" val="405874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81961-FC37-1FC9-838F-61F8303A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NEXT STEPS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F7D674-3687-4139-E7AD-DB835BA9F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5843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698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62EB-1D85-DDE1-83C4-0C405970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23CE8FB-3470-3C79-54C8-8324F95BE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6583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26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85DA985A-1537-61D2-4378-4AA7F27AF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DB86A-DFF5-7624-2A79-339378F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QUESTIONS AND ANSWERS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9D826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17E3-2D89-5DC2-E17C-A09B3C40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PROBLEM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65E567B-219E-28C1-596D-F2E118A93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033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12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DF9-5B8E-1787-FE7A-1017A43D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IMPORTANCE OF ALIGNMENT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DFAA21-C312-0086-4246-C15B12FAC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18487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2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2D7-E284-4AC6-3ED0-53E786E1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A6C70-5289-3763-5B64-3E2616548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89890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8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FA3F2BF-C35E-3520-4EB6-9F6C8F8BC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219" r="-1" b="1450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178B-4F84-E3EA-DA27-810D77C0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4084-43A9-9878-A4BA-07819DE0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COMPANY WEBSITES, JOB POSTING PLATFORMS </a:t>
            </a:r>
          </a:p>
          <a:p>
            <a:r>
              <a:rPr lang="en-US" dirty="0"/>
              <a:t>MENTION OF POTENTIAL FUTURE CHANGES IN INDUSTRY (MARKET STUDIES, CONFERENCE REPORTS)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6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A9A2-DA33-63A4-11A3-EF25F5E3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AI METHODS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A5C4F-8D23-8849-2FC1-8EDD813D1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3612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99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27BE3-5103-7CBB-C793-BF14CB34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1A7B4-122D-1F14-2FF0-2413DBD00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1708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72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58E6-AA21-6E75-2A14-35ED7A78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CURRENT STATUS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F3033-29DF-284B-90E4-81AB1E3EAF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1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F4869-2572-23BA-817B-AC0B11A0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6896A-013A-39A7-9B18-B539C006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2794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195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1600</TotalTime>
  <Words>365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ALIGNING EDUCATION WITH JOB MARKET NEEDS</vt:lpstr>
      <vt:lpstr>PROBLEM</vt:lpstr>
      <vt:lpstr>IMPORTANCE OF ALIGNMENT</vt:lpstr>
      <vt:lpstr>HYPOTHESES</vt:lpstr>
      <vt:lpstr>DATA SOURCES</vt:lpstr>
      <vt:lpstr>AI METHODS</vt:lpstr>
      <vt:lpstr>IMPLEMENTATION</vt:lpstr>
      <vt:lpstr>DEMONSTRATION AND CURRENT STATUS</vt:lpstr>
      <vt:lpstr>CHALLENGES</vt:lpstr>
      <vt:lpstr>NEXT STEPS</vt:lpstr>
      <vt:lpstr>CONCLUSION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EDUCATION WITH JOB MARKET NEEDS</dc:title>
  <dc:creator>Gani.Graceni</dc:creator>
  <cp:lastModifiedBy>Gani.Graceni</cp:lastModifiedBy>
  <cp:revision>8</cp:revision>
  <dcterms:created xsi:type="dcterms:W3CDTF">2023-12-16T19:13:00Z</dcterms:created>
  <dcterms:modified xsi:type="dcterms:W3CDTF">2023-12-17T21:53:01Z</dcterms:modified>
</cp:coreProperties>
</file>