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71" r:id="rId7"/>
    <p:sldId id="272" r:id="rId8"/>
    <p:sldId id="273" r:id="rId9"/>
    <p:sldId id="261" r:id="rId10"/>
    <p:sldId id="27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6D2FC-84BB-4546-BF90-76BDFF2FF7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3FEF61-2D8D-4848-810B-F745B7A8D8B2}">
      <dgm:prSet/>
      <dgm:spPr/>
      <dgm:t>
        <a:bodyPr/>
        <a:lstStyle/>
        <a:p>
          <a:pPr>
            <a:defRPr cap="all"/>
          </a:pPr>
          <a:r>
            <a:rPr lang="en-US"/>
            <a:t>Identify key determinants associated with student depression.</a:t>
          </a:r>
        </a:p>
      </dgm:t>
    </dgm:pt>
    <dgm:pt modelId="{06131F5D-8395-4059-86E7-3A39399821F7}" type="parTrans" cxnId="{170C0FBC-EE02-4683-A1AB-E060DCEFEE37}">
      <dgm:prSet/>
      <dgm:spPr/>
      <dgm:t>
        <a:bodyPr/>
        <a:lstStyle/>
        <a:p>
          <a:endParaRPr lang="en-US"/>
        </a:p>
      </dgm:t>
    </dgm:pt>
    <dgm:pt modelId="{B24965EC-549A-45AB-8D3C-1366226C14DF}" type="sibTrans" cxnId="{170C0FBC-EE02-4683-A1AB-E060DCEFEE37}">
      <dgm:prSet/>
      <dgm:spPr/>
      <dgm:t>
        <a:bodyPr/>
        <a:lstStyle/>
        <a:p>
          <a:endParaRPr lang="en-US"/>
        </a:p>
      </dgm:t>
    </dgm:pt>
    <dgm:pt modelId="{F4781D2B-332B-48C0-839A-EB1FAA3D6CB2}">
      <dgm:prSet/>
      <dgm:spPr/>
      <dgm:t>
        <a:bodyPr/>
        <a:lstStyle/>
        <a:p>
          <a:pPr>
            <a:defRPr cap="all"/>
          </a:pPr>
          <a:r>
            <a:rPr lang="en-US"/>
            <a:t>Design interactive visualizations for dynamic data exploration.</a:t>
          </a:r>
        </a:p>
      </dgm:t>
    </dgm:pt>
    <dgm:pt modelId="{0462DC79-D148-4465-AC47-FDDA372D0F38}" type="parTrans" cxnId="{5E01B8C4-CE55-46B9-92EE-689F17D3681B}">
      <dgm:prSet/>
      <dgm:spPr/>
      <dgm:t>
        <a:bodyPr/>
        <a:lstStyle/>
        <a:p>
          <a:endParaRPr lang="en-US"/>
        </a:p>
      </dgm:t>
    </dgm:pt>
    <dgm:pt modelId="{D5B95309-B742-4C1A-930A-89BEA92005AB}" type="sibTrans" cxnId="{5E01B8C4-CE55-46B9-92EE-689F17D3681B}">
      <dgm:prSet/>
      <dgm:spPr/>
      <dgm:t>
        <a:bodyPr/>
        <a:lstStyle/>
        <a:p>
          <a:endParaRPr lang="en-US"/>
        </a:p>
      </dgm:t>
    </dgm:pt>
    <dgm:pt modelId="{A33EBE60-DBB8-4AEC-809A-6AD6724AC775}">
      <dgm:prSet/>
      <dgm:spPr/>
      <dgm:t>
        <a:bodyPr/>
        <a:lstStyle/>
        <a:p>
          <a:pPr>
            <a:defRPr cap="all"/>
          </a:pPr>
          <a:r>
            <a:rPr lang="en-US"/>
            <a:t>Provide insights for early interventions by mental health practitioners.</a:t>
          </a:r>
        </a:p>
      </dgm:t>
    </dgm:pt>
    <dgm:pt modelId="{5995F1D6-9C8C-4247-8341-02964208BB93}" type="parTrans" cxnId="{28493221-1FD0-46B8-820C-0B7AE4031837}">
      <dgm:prSet/>
      <dgm:spPr/>
      <dgm:t>
        <a:bodyPr/>
        <a:lstStyle/>
        <a:p>
          <a:endParaRPr lang="en-US"/>
        </a:p>
      </dgm:t>
    </dgm:pt>
    <dgm:pt modelId="{14518BF6-F735-4A83-AC38-2A40DFC3410F}" type="sibTrans" cxnId="{28493221-1FD0-46B8-820C-0B7AE4031837}">
      <dgm:prSet/>
      <dgm:spPr/>
      <dgm:t>
        <a:bodyPr/>
        <a:lstStyle/>
        <a:p>
          <a:endParaRPr lang="en-US"/>
        </a:p>
      </dgm:t>
    </dgm:pt>
    <dgm:pt modelId="{51382A4F-D665-4419-BAE2-01CDE383F103}" type="pres">
      <dgm:prSet presAssocID="{0F36D2FC-84BB-4546-BF90-76BDFF2FF7F6}" presName="root" presStyleCnt="0">
        <dgm:presLayoutVars>
          <dgm:dir/>
          <dgm:resizeHandles val="exact"/>
        </dgm:presLayoutVars>
      </dgm:prSet>
      <dgm:spPr/>
    </dgm:pt>
    <dgm:pt modelId="{FA658AA5-2C3E-4AAF-A861-79603FCB4C3C}" type="pres">
      <dgm:prSet presAssocID="{BA3FEF61-2D8D-4848-810B-F745B7A8D8B2}" presName="compNode" presStyleCnt="0"/>
      <dgm:spPr/>
    </dgm:pt>
    <dgm:pt modelId="{226E3E72-8707-49FC-BEC3-5D5313C5177B}" type="pres">
      <dgm:prSet presAssocID="{BA3FEF61-2D8D-4848-810B-F745B7A8D8B2}" presName="iconBgRect" presStyleLbl="bgShp" presStyleIdx="0" presStyleCnt="3"/>
      <dgm:spPr/>
    </dgm:pt>
    <dgm:pt modelId="{77915461-46FB-4D2A-A0A7-11CB7A8F9024}" type="pres">
      <dgm:prSet presAssocID="{BA3FEF61-2D8D-4848-810B-F745B7A8D8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0D8A1C8-6DBB-4C2E-8581-DBD7DCD96266}" type="pres">
      <dgm:prSet presAssocID="{BA3FEF61-2D8D-4848-810B-F745B7A8D8B2}" presName="spaceRect" presStyleCnt="0"/>
      <dgm:spPr/>
    </dgm:pt>
    <dgm:pt modelId="{071D351B-E6E3-4449-8435-FD0D52B5072D}" type="pres">
      <dgm:prSet presAssocID="{BA3FEF61-2D8D-4848-810B-F745B7A8D8B2}" presName="textRect" presStyleLbl="revTx" presStyleIdx="0" presStyleCnt="3">
        <dgm:presLayoutVars>
          <dgm:chMax val="1"/>
          <dgm:chPref val="1"/>
        </dgm:presLayoutVars>
      </dgm:prSet>
      <dgm:spPr/>
    </dgm:pt>
    <dgm:pt modelId="{A46972B3-74C0-44D5-954D-6016ACA6606C}" type="pres">
      <dgm:prSet presAssocID="{B24965EC-549A-45AB-8D3C-1366226C14DF}" presName="sibTrans" presStyleCnt="0"/>
      <dgm:spPr/>
    </dgm:pt>
    <dgm:pt modelId="{B30B5A4F-2105-4C7E-8B09-BEC1FF13E78B}" type="pres">
      <dgm:prSet presAssocID="{F4781D2B-332B-48C0-839A-EB1FAA3D6CB2}" presName="compNode" presStyleCnt="0"/>
      <dgm:spPr/>
    </dgm:pt>
    <dgm:pt modelId="{9CD1255B-92F3-4378-934C-BEE9D8DEE0DC}" type="pres">
      <dgm:prSet presAssocID="{F4781D2B-332B-48C0-839A-EB1FAA3D6CB2}" presName="iconBgRect" presStyleLbl="bgShp" presStyleIdx="1" presStyleCnt="3"/>
      <dgm:spPr/>
    </dgm:pt>
    <dgm:pt modelId="{88C6F88D-6597-4D77-A2FC-5D638F3ABB30}" type="pres">
      <dgm:prSet presAssocID="{F4781D2B-332B-48C0-839A-EB1FAA3D6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1BA9CF4B-E4C5-43E1-80C0-646FCAC6E52D}" type="pres">
      <dgm:prSet presAssocID="{F4781D2B-332B-48C0-839A-EB1FAA3D6CB2}" presName="spaceRect" presStyleCnt="0"/>
      <dgm:spPr/>
    </dgm:pt>
    <dgm:pt modelId="{7F9675D4-070B-4E66-911B-A30A18D7FFC1}" type="pres">
      <dgm:prSet presAssocID="{F4781D2B-332B-48C0-839A-EB1FAA3D6CB2}" presName="textRect" presStyleLbl="revTx" presStyleIdx="1" presStyleCnt="3">
        <dgm:presLayoutVars>
          <dgm:chMax val="1"/>
          <dgm:chPref val="1"/>
        </dgm:presLayoutVars>
      </dgm:prSet>
      <dgm:spPr/>
    </dgm:pt>
    <dgm:pt modelId="{CB330F5E-B994-4F37-9EFC-96FF19A7C065}" type="pres">
      <dgm:prSet presAssocID="{D5B95309-B742-4C1A-930A-89BEA92005AB}" presName="sibTrans" presStyleCnt="0"/>
      <dgm:spPr/>
    </dgm:pt>
    <dgm:pt modelId="{E5CD4017-E83A-4528-9053-B03EAA6880D6}" type="pres">
      <dgm:prSet presAssocID="{A33EBE60-DBB8-4AEC-809A-6AD6724AC775}" presName="compNode" presStyleCnt="0"/>
      <dgm:spPr/>
    </dgm:pt>
    <dgm:pt modelId="{0673EBF1-0F05-46F4-A037-71E3642EE276}" type="pres">
      <dgm:prSet presAssocID="{A33EBE60-DBB8-4AEC-809A-6AD6724AC775}" presName="iconBgRect" presStyleLbl="bgShp" presStyleIdx="2" presStyleCnt="3"/>
      <dgm:spPr/>
    </dgm:pt>
    <dgm:pt modelId="{C9ABC8E7-6267-4A5E-B905-03F6CCA2D0FB}" type="pres">
      <dgm:prSet presAssocID="{A33EBE60-DBB8-4AEC-809A-6AD6724AC7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9B05B8-5D51-4FD2-907B-3225A7F141F5}" type="pres">
      <dgm:prSet presAssocID="{A33EBE60-DBB8-4AEC-809A-6AD6724AC775}" presName="spaceRect" presStyleCnt="0"/>
      <dgm:spPr/>
    </dgm:pt>
    <dgm:pt modelId="{3966241A-3FD9-405F-9BE9-4A2E5D686132}" type="pres">
      <dgm:prSet presAssocID="{A33EBE60-DBB8-4AEC-809A-6AD6724AC7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493221-1FD0-46B8-820C-0B7AE4031837}" srcId="{0F36D2FC-84BB-4546-BF90-76BDFF2FF7F6}" destId="{A33EBE60-DBB8-4AEC-809A-6AD6724AC775}" srcOrd="2" destOrd="0" parTransId="{5995F1D6-9C8C-4247-8341-02964208BB93}" sibTransId="{14518BF6-F735-4A83-AC38-2A40DFC3410F}"/>
    <dgm:cxn modelId="{F4361322-50EB-4949-AE19-5F17F4E3605B}" type="presOf" srcId="{F4781D2B-332B-48C0-839A-EB1FAA3D6CB2}" destId="{7F9675D4-070B-4E66-911B-A30A18D7FFC1}" srcOrd="0" destOrd="0" presId="urn:microsoft.com/office/officeart/2018/5/layout/IconCircleLabelList"/>
    <dgm:cxn modelId="{31C5CDA6-3499-43AE-9C68-82EF8CFE6258}" type="presOf" srcId="{BA3FEF61-2D8D-4848-810B-F745B7A8D8B2}" destId="{071D351B-E6E3-4449-8435-FD0D52B5072D}" srcOrd="0" destOrd="0" presId="urn:microsoft.com/office/officeart/2018/5/layout/IconCircleLabelList"/>
    <dgm:cxn modelId="{236B8AB0-314A-4FFF-85C9-E668C62671C3}" type="presOf" srcId="{0F36D2FC-84BB-4546-BF90-76BDFF2FF7F6}" destId="{51382A4F-D665-4419-BAE2-01CDE383F103}" srcOrd="0" destOrd="0" presId="urn:microsoft.com/office/officeart/2018/5/layout/IconCircleLabelList"/>
    <dgm:cxn modelId="{170C0FBC-EE02-4683-A1AB-E060DCEFEE37}" srcId="{0F36D2FC-84BB-4546-BF90-76BDFF2FF7F6}" destId="{BA3FEF61-2D8D-4848-810B-F745B7A8D8B2}" srcOrd="0" destOrd="0" parTransId="{06131F5D-8395-4059-86E7-3A39399821F7}" sibTransId="{B24965EC-549A-45AB-8D3C-1366226C14DF}"/>
    <dgm:cxn modelId="{5E01B8C4-CE55-46B9-92EE-689F17D3681B}" srcId="{0F36D2FC-84BB-4546-BF90-76BDFF2FF7F6}" destId="{F4781D2B-332B-48C0-839A-EB1FAA3D6CB2}" srcOrd="1" destOrd="0" parTransId="{0462DC79-D148-4465-AC47-FDDA372D0F38}" sibTransId="{D5B95309-B742-4C1A-930A-89BEA92005AB}"/>
    <dgm:cxn modelId="{EC7061CE-BC09-4F60-8822-569A0109DC93}" type="presOf" srcId="{A33EBE60-DBB8-4AEC-809A-6AD6724AC775}" destId="{3966241A-3FD9-405F-9BE9-4A2E5D686132}" srcOrd="0" destOrd="0" presId="urn:microsoft.com/office/officeart/2018/5/layout/IconCircleLabelList"/>
    <dgm:cxn modelId="{6A5B9754-9EFB-460D-8142-563CF39D4513}" type="presParOf" srcId="{51382A4F-D665-4419-BAE2-01CDE383F103}" destId="{FA658AA5-2C3E-4AAF-A861-79603FCB4C3C}" srcOrd="0" destOrd="0" presId="urn:microsoft.com/office/officeart/2018/5/layout/IconCircleLabelList"/>
    <dgm:cxn modelId="{9BDED5FE-5D3E-4575-AD47-EC834C1E38CA}" type="presParOf" srcId="{FA658AA5-2C3E-4AAF-A861-79603FCB4C3C}" destId="{226E3E72-8707-49FC-BEC3-5D5313C5177B}" srcOrd="0" destOrd="0" presId="urn:microsoft.com/office/officeart/2018/5/layout/IconCircleLabelList"/>
    <dgm:cxn modelId="{D5D92CDB-A158-41A2-AE08-5E33544B9EF9}" type="presParOf" srcId="{FA658AA5-2C3E-4AAF-A861-79603FCB4C3C}" destId="{77915461-46FB-4D2A-A0A7-11CB7A8F9024}" srcOrd="1" destOrd="0" presId="urn:microsoft.com/office/officeart/2018/5/layout/IconCircleLabelList"/>
    <dgm:cxn modelId="{72477501-4C23-4239-A4E8-553B646BB0FB}" type="presParOf" srcId="{FA658AA5-2C3E-4AAF-A861-79603FCB4C3C}" destId="{40D8A1C8-6DBB-4C2E-8581-DBD7DCD96266}" srcOrd="2" destOrd="0" presId="urn:microsoft.com/office/officeart/2018/5/layout/IconCircleLabelList"/>
    <dgm:cxn modelId="{8C86AF10-6CAD-414C-A395-C8CF878FCE4C}" type="presParOf" srcId="{FA658AA5-2C3E-4AAF-A861-79603FCB4C3C}" destId="{071D351B-E6E3-4449-8435-FD0D52B5072D}" srcOrd="3" destOrd="0" presId="urn:microsoft.com/office/officeart/2018/5/layout/IconCircleLabelList"/>
    <dgm:cxn modelId="{25291F36-3F12-491B-9691-A3401A582BF6}" type="presParOf" srcId="{51382A4F-D665-4419-BAE2-01CDE383F103}" destId="{A46972B3-74C0-44D5-954D-6016ACA6606C}" srcOrd="1" destOrd="0" presId="urn:microsoft.com/office/officeart/2018/5/layout/IconCircleLabelList"/>
    <dgm:cxn modelId="{11816712-3ED3-4817-BBE5-5873E583AD1C}" type="presParOf" srcId="{51382A4F-D665-4419-BAE2-01CDE383F103}" destId="{B30B5A4F-2105-4C7E-8B09-BEC1FF13E78B}" srcOrd="2" destOrd="0" presId="urn:microsoft.com/office/officeart/2018/5/layout/IconCircleLabelList"/>
    <dgm:cxn modelId="{A6E9D2CB-215A-4FC7-B276-B4E168B6ECE0}" type="presParOf" srcId="{B30B5A4F-2105-4C7E-8B09-BEC1FF13E78B}" destId="{9CD1255B-92F3-4378-934C-BEE9D8DEE0DC}" srcOrd="0" destOrd="0" presId="urn:microsoft.com/office/officeart/2018/5/layout/IconCircleLabelList"/>
    <dgm:cxn modelId="{692DF8C2-7550-4657-8412-BFDCC7A35E0A}" type="presParOf" srcId="{B30B5A4F-2105-4C7E-8B09-BEC1FF13E78B}" destId="{88C6F88D-6597-4D77-A2FC-5D638F3ABB30}" srcOrd="1" destOrd="0" presId="urn:microsoft.com/office/officeart/2018/5/layout/IconCircleLabelList"/>
    <dgm:cxn modelId="{E0E12740-7D4A-4C61-935C-643627EA0212}" type="presParOf" srcId="{B30B5A4F-2105-4C7E-8B09-BEC1FF13E78B}" destId="{1BA9CF4B-E4C5-43E1-80C0-646FCAC6E52D}" srcOrd="2" destOrd="0" presId="urn:microsoft.com/office/officeart/2018/5/layout/IconCircleLabelList"/>
    <dgm:cxn modelId="{DBB1DB2E-C94C-45F3-BC0C-6F84829BFEDA}" type="presParOf" srcId="{B30B5A4F-2105-4C7E-8B09-BEC1FF13E78B}" destId="{7F9675D4-070B-4E66-911B-A30A18D7FFC1}" srcOrd="3" destOrd="0" presId="urn:microsoft.com/office/officeart/2018/5/layout/IconCircleLabelList"/>
    <dgm:cxn modelId="{94CF8BAA-12FD-4A42-B9C9-975E5EC2A616}" type="presParOf" srcId="{51382A4F-D665-4419-BAE2-01CDE383F103}" destId="{CB330F5E-B994-4F37-9EFC-96FF19A7C065}" srcOrd="3" destOrd="0" presId="urn:microsoft.com/office/officeart/2018/5/layout/IconCircleLabelList"/>
    <dgm:cxn modelId="{4A1D3764-B709-41D7-A2EF-33AE5508C265}" type="presParOf" srcId="{51382A4F-D665-4419-BAE2-01CDE383F103}" destId="{E5CD4017-E83A-4528-9053-B03EAA6880D6}" srcOrd="4" destOrd="0" presId="urn:microsoft.com/office/officeart/2018/5/layout/IconCircleLabelList"/>
    <dgm:cxn modelId="{E43FEBA8-AC05-4BD8-A7A5-B584F4D8092F}" type="presParOf" srcId="{E5CD4017-E83A-4528-9053-B03EAA6880D6}" destId="{0673EBF1-0F05-46F4-A037-71E3642EE276}" srcOrd="0" destOrd="0" presId="urn:microsoft.com/office/officeart/2018/5/layout/IconCircleLabelList"/>
    <dgm:cxn modelId="{05071E66-79B5-4F29-B26D-66A6CCA41C6D}" type="presParOf" srcId="{E5CD4017-E83A-4528-9053-B03EAA6880D6}" destId="{C9ABC8E7-6267-4A5E-B905-03F6CCA2D0FB}" srcOrd="1" destOrd="0" presId="urn:microsoft.com/office/officeart/2018/5/layout/IconCircleLabelList"/>
    <dgm:cxn modelId="{26F8AD02-699A-455D-AF7A-CD2A6886CBFE}" type="presParOf" srcId="{E5CD4017-E83A-4528-9053-B03EAA6880D6}" destId="{E09B05B8-5D51-4FD2-907B-3225A7F141F5}" srcOrd="2" destOrd="0" presId="urn:microsoft.com/office/officeart/2018/5/layout/IconCircleLabelList"/>
    <dgm:cxn modelId="{766C3FC4-2E24-48B0-AD82-58EDA947A40A}" type="presParOf" srcId="{E5CD4017-E83A-4528-9053-B03EAA6880D6}" destId="{3966241A-3FD9-405F-9BE9-4A2E5D6861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B50C3-85C3-42DB-ABB1-011C392042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69158-6212-435E-8D9F-67D4C9908605}">
      <dgm:prSet/>
      <dgm:spPr/>
      <dgm:t>
        <a:bodyPr/>
        <a:lstStyle/>
        <a:p>
          <a:r>
            <a:rPr lang="en-US"/>
            <a:t>• Clusters reveal distinct patterns:</a:t>
          </a:r>
        </a:p>
      </dgm:t>
    </dgm:pt>
    <dgm:pt modelId="{52277A10-5D82-46E0-B415-9CDF2347CF70}" type="parTrans" cxnId="{EE4CDC25-66D1-4517-A72D-CCC480005A88}">
      <dgm:prSet/>
      <dgm:spPr/>
      <dgm:t>
        <a:bodyPr/>
        <a:lstStyle/>
        <a:p>
          <a:endParaRPr lang="en-US"/>
        </a:p>
      </dgm:t>
    </dgm:pt>
    <dgm:pt modelId="{23984127-3C5F-4B5B-A165-C058C749AAAF}" type="sibTrans" cxnId="{EE4CDC25-66D1-4517-A72D-CCC480005A88}">
      <dgm:prSet/>
      <dgm:spPr/>
      <dgm:t>
        <a:bodyPr/>
        <a:lstStyle/>
        <a:p>
          <a:endParaRPr lang="en-US"/>
        </a:p>
      </dgm:t>
    </dgm:pt>
    <dgm:pt modelId="{4BFD7BD6-5AC0-499E-AB57-2F76F01B98AB}">
      <dgm:prSet/>
      <dgm:spPr/>
      <dgm:t>
        <a:bodyPr/>
        <a:lstStyle/>
        <a:p>
          <a:r>
            <a:rPr lang="en-US" dirty="0"/>
            <a:t>High academic pressure + insufficient sleep = higher depression rates.</a:t>
          </a:r>
        </a:p>
      </dgm:t>
    </dgm:pt>
    <dgm:pt modelId="{9A32AEF8-CC90-4EA4-B57E-4E9B7449D2E6}" type="parTrans" cxnId="{7674A132-5BEE-445B-A9AE-A30F795C0BD4}">
      <dgm:prSet/>
      <dgm:spPr/>
      <dgm:t>
        <a:bodyPr/>
        <a:lstStyle/>
        <a:p>
          <a:endParaRPr lang="en-US"/>
        </a:p>
      </dgm:t>
    </dgm:pt>
    <dgm:pt modelId="{C4FA6E7E-9CF2-4E2C-AA14-24B1993ACE33}" type="sibTrans" cxnId="{7674A132-5BEE-445B-A9AE-A30F795C0BD4}">
      <dgm:prSet/>
      <dgm:spPr/>
      <dgm:t>
        <a:bodyPr/>
        <a:lstStyle/>
        <a:p>
          <a:endParaRPr lang="en-US"/>
        </a:p>
      </dgm:t>
    </dgm:pt>
    <dgm:pt modelId="{5F9CC998-A828-4DA6-8B63-FCC0453CB057}">
      <dgm:prSet/>
      <dgm:spPr/>
      <dgm:t>
        <a:bodyPr/>
        <a:lstStyle/>
        <a:p>
          <a:r>
            <a:rPr lang="en-US"/>
            <a:t>• Gender Trends:</a:t>
          </a:r>
        </a:p>
      </dgm:t>
    </dgm:pt>
    <dgm:pt modelId="{BBD46E28-CC9D-445D-961A-0F01F4266F3F}" type="parTrans" cxnId="{26691D19-FC26-42E7-A928-AC1FFE2C55EF}">
      <dgm:prSet/>
      <dgm:spPr/>
      <dgm:t>
        <a:bodyPr/>
        <a:lstStyle/>
        <a:p>
          <a:endParaRPr lang="en-US"/>
        </a:p>
      </dgm:t>
    </dgm:pt>
    <dgm:pt modelId="{A1F8BF3B-A5F2-4613-8754-E3E487285E23}" type="sibTrans" cxnId="{26691D19-FC26-42E7-A928-AC1FFE2C55EF}">
      <dgm:prSet/>
      <dgm:spPr/>
      <dgm:t>
        <a:bodyPr/>
        <a:lstStyle/>
        <a:p>
          <a:endParaRPr lang="en-US"/>
        </a:p>
      </dgm:t>
    </dgm:pt>
    <dgm:pt modelId="{95A6D631-7DA9-4750-AA98-E56F0D6DCADE}">
      <dgm:prSet/>
      <dgm:spPr/>
      <dgm:t>
        <a:bodyPr/>
        <a:lstStyle/>
        <a:p>
          <a:r>
            <a:rPr lang="en-US" dirty="0"/>
            <a:t>Female students show higher prevalence in certain clusters.</a:t>
          </a:r>
        </a:p>
      </dgm:t>
    </dgm:pt>
    <dgm:pt modelId="{07716B60-CEAD-48A1-9FD8-6DA28790D081}" type="parTrans" cxnId="{8EAB42AB-0EB1-4C58-9525-1317BCAB1C67}">
      <dgm:prSet/>
      <dgm:spPr/>
      <dgm:t>
        <a:bodyPr/>
        <a:lstStyle/>
        <a:p>
          <a:endParaRPr lang="en-US"/>
        </a:p>
      </dgm:t>
    </dgm:pt>
    <dgm:pt modelId="{6D0B3C0E-CFD3-49F5-A909-4E92C5B8801A}" type="sibTrans" cxnId="{8EAB42AB-0EB1-4C58-9525-1317BCAB1C67}">
      <dgm:prSet/>
      <dgm:spPr/>
      <dgm:t>
        <a:bodyPr/>
        <a:lstStyle/>
        <a:p>
          <a:endParaRPr lang="en-US"/>
        </a:p>
      </dgm:t>
    </dgm:pt>
    <dgm:pt modelId="{A6D1AF20-78BB-44B7-8EFE-5F9A2DC7830A}">
      <dgm:prSet/>
      <dgm:spPr/>
      <dgm:t>
        <a:bodyPr/>
        <a:lstStyle/>
        <a:p>
          <a:r>
            <a:rPr lang="en-US"/>
            <a:t>• Correlation Patterns:</a:t>
          </a:r>
        </a:p>
      </dgm:t>
    </dgm:pt>
    <dgm:pt modelId="{DAFE6D59-0B6C-4D9B-B685-09FCBC715661}" type="parTrans" cxnId="{833B0AD7-09D9-45C7-A306-81266E75BEC5}">
      <dgm:prSet/>
      <dgm:spPr/>
      <dgm:t>
        <a:bodyPr/>
        <a:lstStyle/>
        <a:p>
          <a:endParaRPr lang="en-US"/>
        </a:p>
      </dgm:t>
    </dgm:pt>
    <dgm:pt modelId="{65CF9156-AD46-4B2A-A080-6B9C9AEB4A46}" type="sibTrans" cxnId="{833B0AD7-09D9-45C7-A306-81266E75BEC5}">
      <dgm:prSet/>
      <dgm:spPr/>
      <dgm:t>
        <a:bodyPr/>
        <a:lstStyle/>
        <a:p>
          <a:endParaRPr lang="en-US"/>
        </a:p>
      </dgm:t>
    </dgm:pt>
    <dgm:pt modelId="{3CAEAD46-B43D-43D1-8FB1-3BB671AE34AA}">
      <dgm:prSet/>
      <dgm:spPr/>
      <dgm:t>
        <a:bodyPr/>
        <a:lstStyle/>
        <a:p>
          <a:r>
            <a:rPr lang="en-US" dirty="0"/>
            <a:t>Financial stability inversely correlated with mental health issues.</a:t>
          </a:r>
        </a:p>
      </dgm:t>
    </dgm:pt>
    <dgm:pt modelId="{5EEE97C6-D574-44DA-9086-F4970CABE12B}" type="parTrans" cxnId="{CE3FC9EC-9226-46BC-8DF6-F46FAAD20EAF}">
      <dgm:prSet/>
      <dgm:spPr/>
      <dgm:t>
        <a:bodyPr/>
        <a:lstStyle/>
        <a:p>
          <a:endParaRPr lang="en-US"/>
        </a:p>
      </dgm:t>
    </dgm:pt>
    <dgm:pt modelId="{C9456837-23BF-4AAF-AC09-CEF48F886A04}" type="sibTrans" cxnId="{CE3FC9EC-9226-46BC-8DF6-F46FAAD20EAF}">
      <dgm:prSet/>
      <dgm:spPr/>
      <dgm:t>
        <a:bodyPr/>
        <a:lstStyle/>
        <a:p>
          <a:endParaRPr lang="en-US"/>
        </a:p>
      </dgm:t>
    </dgm:pt>
    <dgm:pt modelId="{3157A6BE-7837-F34C-9FC4-95F5F3A3FB00}" type="pres">
      <dgm:prSet presAssocID="{CF8B50C3-85C3-42DB-ABB1-011C39204265}" presName="linear" presStyleCnt="0">
        <dgm:presLayoutVars>
          <dgm:dir/>
          <dgm:animLvl val="lvl"/>
          <dgm:resizeHandles val="exact"/>
        </dgm:presLayoutVars>
      </dgm:prSet>
      <dgm:spPr/>
    </dgm:pt>
    <dgm:pt modelId="{B75A2C55-FE07-8447-BE78-791ABB316007}" type="pres">
      <dgm:prSet presAssocID="{67269158-6212-435E-8D9F-67D4C9908605}" presName="parentLin" presStyleCnt="0"/>
      <dgm:spPr/>
    </dgm:pt>
    <dgm:pt modelId="{68DFEC22-6A98-C64F-951C-55596027F5E6}" type="pres">
      <dgm:prSet presAssocID="{67269158-6212-435E-8D9F-67D4C9908605}" presName="parentLeftMargin" presStyleLbl="node1" presStyleIdx="0" presStyleCnt="3"/>
      <dgm:spPr/>
    </dgm:pt>
    <dgm:pt modelId="{1C6F91E3-927E-9C47-8C5A-68A95B2FED77}" type="pres">
      <dgm:prSet presAssocID="{67269158-6212-435E-8D9F-67D4C99086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38D9D6-3F32-474E-BE5C-0258706B76F5}" type="pres">
      <dgm:prSet presAssocID="{67269158-6212-435E-8D9F-67D4C9908605}" presName="negativeSpace" presStyleCnt="0"/>
      <dgm:spPr/>
    </dgm:pt>
    <dgm:pt modelId="{EC56826D-7EDC-2548-A2FE-2504E34CF193}" type="pres">
      <dgm:prSet presAssocID="{67269158-6212-435E-8D9F-67D4C9908605}" presName="childText" presStyleLbl="conFgAcc1" presStyleIdx="0" presStyleCnt="3">
        <dgm:presLayoutVars>
          <dgm:bulletEnabled val="1"/>
        </dgm:presLayoutVars>
      </dgm:prSet>
      <dgm:spPr/>
    </dgm:pt>
    <dgm:pt modelId="{2C9CA7FA-0872-AA48-B0D4-10D3A85B1D4B}" type="pres">
      <dgm:prSet presAssocID="{23984127-3C5F-4B5B-A165-C058C749AAAF}" presName="spaceBetweenRectangles" presStyleCnt="0"/>
      <dgm:spPr/>
    </dgm:pt>
    <dgm:pt modelId="{C80C8685-F343-5B45-82E2-A6D36FA93A6C}" type="pres">
      <dgm:prSet presAssocID="{5F9CC998-A828-4DA6-8B63-FCC0453CB057}" presName="parentLin" presStyleCnt="0"/>
      <dgm:spPr/>
    </dgm:pt>
    <dgm:pt modelId="{B2497DA4-5816-0548-A6BF-5071D3F5AEFC}" type="pres">
      <dgm:prSet presAssocID="{5F9CC998-A828-4DA6-8B63-FCC0453CB057}" presName="parentLeftMargin" presStyleLbl="node1" presStyleIdx="0" presStyleCnt="3"/>
      <dgm:spPr/>
    </dgm:pt>
    <dgm:pt modelId="{10CEF9D4-3755-D94F-BDC5-12CAFC5115CD}" type="pres">
      <dgm:prSet presAssocID="{5F9CC998-A828-4DA6-8B63-FCC0453CB0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0ED39E-0E6D-7F46-9836-012B80A80BEA}" type="pres">
      <dgm:prSet presAssocID="{5F9CC998-A828-4DA6-8B63-FCC0453CB057}" presName="negativeSpace" presStyleCnt="0"/>
      <dgm:spPr/>
    </dgm:pt>
    <dgm:pt modelId="{A2702E08-5B06-1E49-B4D5-1D7813104F53}" type="pres">
      <dgm:prSet presAssocID="{5F9CC998-A828-4DA6-8B63-FCC0453CB057}" presName="childText" presStyleLbl="conFgAcc1" presStyleIdx="1" presStyleCnt="3">
        <dgm:presLayoutVars>
          <dgm:bulletEnabled val="1"/>
        </dgm:presLayoutVars>
      </dgm:prSet>
      <dgm:spPr/>
    </dgm:pt>
    <dgm:pt modelId="{8C6F575E-0C73-AF41-82FF-A9946F871004}" type="pres">
      <dgm:prSet presAssocID="{A1F8BF3B-A5F2-4613-8754-E3E487285E23}" presName="spaceBetweenRectangles" presStyleCnt="0"/>
      <dgm:spPr/>
    </dgm:pt>
    <dgm:pt modelId="{44308911-191D-F94D-BB61-8309458006B5}" type="pres">
      <dgm:prSet presAssocID="{A6D1AF20-78BB-44B7-8EFE-5F9A2DC7830A}" presName="parentLin" presStyleCnt="0"/>
      <dgm:spPr/>
    </dgm:pt>
    <dgm:pt modelId="{EFE33FFA-C817-B647-B619-C57572BE9369}" type="pres">
      <dgm:prSet presAssocID="{A6D1AF20-78BB-44B7-8EFE-5F9A2DC7830A}" presName="parentLeftMargin" presStyleLbl="node1" presStyleIdx="1" presStyleCnt="3"/>
      <dgm:spPr/>
    </dgm:pt>
    <dgm:pt modelId="{79237A9D-E0DD-C24B-BA15-D2F1DE7A8404}" type="pres">
      <dgm:prSet presAssocID="{A6D1AF20-78BB-44B7-8EFE-5F9A2DC783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1E2178-927D-5C44-BFA7-F51404FD3E04}" type="pres">
      <dgm:prSet presAssocID="{A6D1AF20-78BB-44B7-8EFE-5F9A2DC7830A}" presName="negativeSpace" presStyleCnt="0"/>
      <dgm:spPr/>
    </dgm:pt>
    <dgm:pt modelId="{A1630C31-ECBC-E049-A229-48203A46573C}" type="pres">
      <dgm:prSet presAssocID="{A6D1AF20-78BB-44B7-8EFE-5F9A2DC783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A02A15-C9E9-9840-BD11-259008F83517}" type="presOf" srcId="{5F9CC998-A828-4DA6-8B63-FCC0453CB057}" destId="{B2497DA4-5816-0548-A6BF-5071D3F5AEFC}" srcOrd="0" destOrd="0" presId="urn:microsoft.com/office/officeart/2005/8/layout/list1"/>
    <dgm:cxn modelId="{26691D19-FC26-42E7-A928-AC1FFE2C55EF}" srcId="{CF8B50C3-85C3-42DB-ABB1-011C39204265}" destId="{5F9CC998-A828-4DA6-8B63-FCC0453CB057}" srcOrd="1" destOrd="0" parTransId="{BBD46E28-CC9D-445D-961A-0F01F4266F3F}" sibTransId="{A1F8BF3B-A5F2-4613-8754-E3E487285E23}"/>
    <dgm:cxn modelId="{EE4CDC25-66D1-4517-A72D-CCC480005A88}" srcId="{CF8B50C3-85C3-42DB-ABB1-011C39204265}" destId="{67269158-6212-435E-8D9F-67D4C9908605}" srcOrd="0" destOrd="0" parTransId="{52277A10-5D82-46E0-B415-9CDF2347CF70}" sibTransId="{23984127-3C5F-4B5B-A165-C058C749AAAF}"/>
    <dgm:cxn modelId="{7674A132-5BEE-445B-A9AE-A30F795C0BD4}" srcId="{67269158-6212-435E-8D9F-67D4C9908605}" destId="{4BFD7BD6-5AC0-499E-AB57-2F76F01B98AB}" srcOrd="0" destOrd="0" parTransId="{9A32AEF8-CC90-4EA4-B57E-4E9B7449D2E6}" sibTransId="{C4FA6E7E-9CF2-4E2C-AA14-24B1993ACE33}"/>
    <dgm:cxn modelId="{FE769F49-633F-4F4D-9264-01545946D58E}" type="presOf" srcId="{4BFD7BD6-5AC0-499E-AB57-2F76F01B98AB}" destId="{EC56826D-7EDC-2548-A2FE-2504E34CF193}" srcOrd="0" destOrd="0" presId="urn:microsoft.com/office/officeart/2005/8/layout/list1"/>
    <dgm:cxn modelId="{CB460F4F-604C-A64A-9AA2-7D3522C5E5F6}" type="presOf" srcId="{A6D1AF20-78BB-44B7-8EFE-5F9A2DC7830A}" destId="{79237A9D-E0DD-C24B-BA15-D2F1DE7A8404}" srcOrd="1" destOrd="0" presId="urn:microsoft.com/office/officeart/2005/8/layout/list1"/>
    <dgm:cxn modelId="{D90D0663-37A1-B64E-8D10-289F35FE0AB0}" type="presOf" srcId="{CF8B50C3-85C3-42DB-ABB1-011C39204265}" destId="{3157A6BE-7837-F34C-9FC4-95F5F3A3FB00}" srcOrd="0" destOrd="0" presId="urn:microsoft.com/office/officeart/2005/8/layout/list1"/>
    <dgm:cxn modelId="{1E4B4369-09B7-1C41-8D92-9330339D42BE}" type="presOf" srcId="{A6D1AF20-78BB-44B7-8EFE-5F9A2DC7830A}" destId="{EFE33FFA-C817-B647-B619-C57572BE9369}" srcOrd="0" destOrd="0" presId="urn:microsoft.com/office/officeart/2005/8/layout/list1"/>
    <dgm:cxn modelId="{C6275F78-929E-6B4D-A65D-30EA299F6072}" type="presOf" srcId="{95A6D631-7DA9-4750-AA98-E56F0D6DCADE}" destId="{A2702E08-5B06-1E49-B4D5-1D7813104F53}" srcOrd="0" destOrd="0" presId="urn:microsoft.com/office/officeart/2005/8/layout/list1"/>
    <dgm:cxn modelId="{D564F28D-17E5-F547-9A42-B9DFE2D312EE}" type="presOf" srcId="{67269158-6212-435E-8D9F-67D4C9908605}" destId="{1C6F91E3-927E-9C47-8C5A-68A95B2FED77}" srcOrd="1" destOrd="0" presId="urn:microsoft.com/office/officeart/2005/8/layout/list1"/>
    <dgm:cxn modelId="{8EAB42AB-0EB1-4C58-9525-1317BCAB1C67}" srcId="{5F9CC998-A828-4DA6-8B63-FCC0453CB057}" destId="{95A6D631-7DA9-4750-AA98-E56F0D6DCADE}" srcOrd="0" destOrd="0" parTransId="{07716B60-CEAD-48A1-9FD8-6DA28790D081}" sibTransId="{6D0B3C0E-CFD3-49F5-A909-4E92C5B8801A}"/>
    <dgm:cxn modelId="{028036B3-F0F1-FC4C-BF3B-49ED2DFBABEB}" type="presOf" srcId="{67269158-6212-435E-8D9F-67D4C9908605}" destId="{68DFEC22-6A98-C64F-951C-55596027F5E6}" srcOrd="0" destOrd="0" presId="urn:microsoft.com/office/officeart/2005/8/layout/list1"/>
    <dgm:cxn modelId="{9DBFCFD3-EDA8-0C4D-AE3D-286AFB716AF9}" type="presOf" srcId="{3CAEAD46-B43D-43D1-8FB1-3BB671AE34AA}" destId="{A1630C31-ECBC-E049-A229-48203A46573C}" srcOrd="0" destOrd="0" presId="urn:microsoft.com/office/officeart/2005/8/layout/list1"/>
    <dgm:cxn modelId="{833B0AD7-09D9-45C7-A306-81266E75BEC5}" srcId="{CF8B50C3-85C3-42DB-ABB1-011C39204265}" destId="{A6D1AF20-78BB-44B7-8EFE-5F9A2DC7830A}" srcOrd="2" destOrd="0" parTransId="{DAFE6D59-0B6C-4D9B-B685-09FCBC715661}" sibTransId="{65CF9156-AD46-4B2A-A080-6B9C9AEB4A46}"/>
    <dgm:cxn modelId="{E95774E9-566F-7841-87D4-4CBB96BA223F}" type="presOf" srcId="{5F9CC998-A828-4DA6-8B63-FCC0453CB057}" destId="{10CEF9D4-3755-D94F-BDC5-12CAFC5115CD}" srcOrd="1" destOrd="0" presId="urn:microsoft.com/office/officeart/2005/8/layout/list1"/>
    <dgm:cxn modelId="{CE3FC9EC-9226-46BC-8DF6-F46FAAD20EAF}" srcId="{A6D1AF20-78BB-44B7-8EFE-5F9A2DC7830A}" destId="{3CAEAD46-B43D-43D1-8FB1-3BB671AE34AA}" srcOrd="0" destOrd="0" parTransId="{5EEE97C6-D574-44DA-9086-F4970CABE12B}" sibTransId="{C9456837-23BF-4AAF-AC09-CEF48F886A04}"/>
    <dgm:cxn modelId="{513A0B03-BF50-2E4E-BAE8-A390ADFCF494}" type="presParOf" srcId="{3157A6BE-7837-F34C-9FC4-95F5F3A3FB00}" destId="{B75A2C55-FE07-8447-BE78-791ABB316007}" srcOrd="0" destOrd="0" presId="urn:microsoft.com/office/officeart/2005/8/layout/list1"/>
    <dgm:cxn modelId="{DBEA1151-74EC-5F46-A2F1-5D47070F0AE8}" type="presParOf" srcId="{B75A2C55-FE07-8447-BE78-791ABB316007}" destId="{68DFEC22-6A98-C64F-951C-55596027F5E6}" srcOrd="0" destOrd="0" presId="urn:microsoft.com/office/officeart/2005/8/layout/list1"/>
    <dgm:cxn modelId="{740F537B-5B70-BF40-8D12-FF06968EA028}" type="presParOf" srcId="{B75A2C55-FE07-8447-BE78-791ABB316007}" destId="{1C6F91E3-927E-9C47-8C5A-68A95B2FED77}" srcOrd="1" destOrd="0" presId="urn:microsoft.com/office/officeart/2005/8/layout/list1"/>
    <dgm:cxn modelId="{54F8ECA4-D855-4945-80C4-7481BDFEFA49}" type="presParOf" srcId="{3157A6BE-7837-F34C-9FC4-95F5F3A3FB00}" destId="{DA38D9D6-3F32-474E-BE5C-0258706B76F5}" srcOrd="1" destOrd="0" presId="urn:microsoft.com/office/officeart/2005/8/layout/list1"/>
    <dgm:cxn modelId="{DA35B053-A209-3B4A-91B2-C894A3A27DDF}" type="presParOf" srcId="{3157A6BE-7837-F34C-9FC4-95F5F3A3FB00}" destId="{EC56826D-7EDC-2548-A2FE-2504E34CF193}" srcOrd="2" destOrd="0" presId="urn:microsoft.com/office/officeart/2005/8/layout/list1"/>
    <dgm:cxn modelId="{F830CB68-E12E-F041-A81E-00F00EF4C82A}" type="presParOf" srcId="{3157A6BE-7837-F34C-9FC4-95F5F3A3FB00}" destId="{2C9CA7FA-0872-AA48-B0D4-10D3A85B1D4B}" srcOrd="3" destOrd="0" presId="urn:microsoft.com/office/officeart/2005/8/layout/list1"/>
    <dgm:cxn modelId="{F0AFCA09-CA8C-1646-94F5-DE508B3AD319}" type="presParOf" srcId="{3157A6BE-7837-F34C-9FC4-95F5F3A3FB00}" destId="{C80C8685-F343-5B45-82E2-A6D36FA93A6C}" srcOrd="4" destOrd="0" presId="urn:microsoft.com/office/officeart/2005/8/layout/list1"/>
    <dgm:cxn modelId="{6BC5FFBC-0805-814B-A278-7A541B81AD43}" type="presParOf" srcId="{C80C8685-F343-5B45-82E2-A6D36FA93A6C}" destId="{B2497DA4-5816-0548-A6BF-5071D3F5AEFC}" srcOrd="0" destOrd="0" presId="urn:microsoft.com/office/officeart/2005/8/layout/list1"/>
    <dgm:cxn modelId="{2855B5AB-42A7-C548-8554-C1DDCD3CA6CE}" type="presParOf" srcId="{C80C8685-F343-5B45-82E2-A6D36FA93A6C}" destId="{10CEF9D4-3755-D94F-BDC5-12CAFC5115CD}" srcOrd="1" destOrd="0" presId="urn:microsoft.com/office/officeart/2005/8/layout/list1"/>
    <dgm:cxn modelId="{2900C43C-F762-0E41-82A8-3FCC4E363F05}" type="presParOf" srcId="{3157A6BE-7837-F34C-9FC4-95F5F3A3FB00}" destId="{D30ED39E-0E6D-7F46-9836-012B80A80BEA}" srcOrd="5" destOrd="0" presId="urn:microsoft.com/office/officeart/2005/8/layout/list1"/>
    <dgm:cxn modelId="{9EA61A1C-7E2C-A143-9343-05E82542FB1B}" type="presParOf" srcId="{3157A6BE-7837-F34C-9FC4-95F5F3A3FB00}" destId="{A2702E08-5B06-1E49-B4D5-1D7813104F53}" srcOrd="6" destOrd="0" presId="urn:microsoft.com/office/officeart/2005/8/layout/list1"/>
    <dgm:cxn modelId="{DF1715A4-CFF8-DC47-9F2F-BFF15782061D}" type="presParOf" srcId="{3157A6BE-7837-F34C-9FC4-95F5F3A3FB00}" destId="{8C6F575E-0C73-AF41-82FF-A9946F871004}" srcOrd="7" destOrd="0" presId="urn:microsoft.com/office/officeart/2005/8/layout/list1"/>
    <dgm:cxn modelId="{8BB8D850-C080-474A-952E-625E386771E9}" type="presParOf" srcId="{3157A6BE-7837-F34C-9FC4-95F5F3A3FB00}" destId="{44308911-191D-F94D-BB61-8309458006B5}" srcOrd="8" destOrd="0" presId="urn:microsoft.com/office/officeart/2005/8/layout/list1"/>
    <dgm:cxn modelId="{623CA422-699D-CF40-AFE2-9D1FD9D874C3}" type="presParOf" srcId="{44308911-191D-F94D-BB61-8309458006B5}" destId="{EFE33FFA-C817-B647-B619-C57572BE9369}" srcOrd="0" destOrd="0" presId="urn:microsoft.com/office/officeart/2005/8/layout/list1"/>
    <dgm:cxn modelId="{F460F7B6-706F-DA4C-A289-E730EF1E245D}" type="presParOf" srcId="{44308911-191D-F94D-BB61-8309458006B5}" destId="{79237A9D-E0DD-C24B-BA15-D2F1DE7A8404}" srcOrd="1" destOrd="0" presId="urn:microsoft.com/office/officeart/2005/8/layout/list1"/>
    <dgm:cxn modelId="{8B9F969B-201E-5F45-8C3F-547A5AFF1655}" type="presParOf" srcId="{3157A6BE-7837-F34C-9FC4-95F5F3A3FB00}" destId="{CE1E2178-927D-5C44-BFA7-F51404FD3E04}" srcOrd="9" destOrd="0" presId="urn:microsoft.com/office/officeart/2005/8/layout/list1"/>
    <dgm:cxn modelId="{2ED6DB2A-9E47-F548-91CF-6F9BD2F7BFD8}" type="presParOf" srcId="{3157A6BE-7837-F34C-9FC4-95F5F3A3FB00}" destId="{A1630C31-ECBC-E049-A229-48203A4657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05632F-C166-44F9-A23C-3DA6F5943D6D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9FC2478-97DB-4A08-B8AA-443AC82B8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 Analytics provides valuable tools for understanding student depression.</a:t>
          </a:r>
        </a:p>
      </dgm:t>
    </dgm:pt>
    <dgm:pt modelId="{DF7690FC-0FCB-4F4E-990C-31C3BCF550DA}" type="parTrans" cxnId="{151125B7-353D-4BCB-B8F7-79503A98C6DC}">
      <dgm:prSet/>
      <dgm:spPr/>
      <dgm:t>
        <a:bodyPr/>
        <a:lstStyle/>
        <a:p>
          <a:endParaRPr lang="en-US"/>
        </a:p>
      </dgm:t>
    </dgm:pt>
    <dgm:pt modelId="{70DDC474-FA7C-43CC-BBBD-0FA812261B0B}" type="sibTrans" cxnId="{151125B7-353D-4BCB-B8F7-79503A98C6DC}">
      <dgm:prSet/>
      <dgm:spPr/>
      <dgm:t>
        <a:bodyPr/>
        <a:lstStyle/>
        <a:p>
          <a:endParaRPr lang="en-US"/>
        </a:p>
      </dgm:t>
    </dgm:pt>
    <dgm:pt modelId="{162B1DAF-51F8-4B48-8CFE-1A7D2EC74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Integrating t-SNE and clustering uncovered significant behavioral patterns.</a:t>
          </a:r>
        </a:p>
      </dgm:t>
    </dgm:pt>
    <dgm:pt modelId="{91449AAD-A0CF-4AA5-82A4-AE12F0B08734}" type="parTrans" cxnId="{A91F8693-97C4-4CDC-A019-7841E63704D2}">
      <dgm:prSet/>
      <dgm:spPr/>
      <dgm:t>
        <a:bodyPr/>
        <a:lstStyle/>
        <a:p>
          <a:endParaRPr lang="en-US"/>
        </a:p>
      </dgm:t>
    </dgm:pt>
    <dgm:pt modelId="{EDE845DD-42AA-4B2C-BDB9-6804CB610208}" type="sibTrans" cxnId="{A91F8693-97C4-4CDC-A019-7841E63704D2}">
      <dgm:prSet/>
      <dgm:spPr/>
      <dgm:t>
        <a:bodyPr/>
        <a:lstStyle/>
        <a:p>
          <a:endParaRPr lang="en-US"/>
        </a:p>
      </dgm:t>
    </dgm:pt>
    <dgm:pt modelId="{39D71619-3298-4419-9E6E-6DCF84FA9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Insights from this project can guide targeted interventions for mental health support.</a:t>
          </a:r>
        </a:p>
      </dgm:t>
    </dgm:pt>
    <dgm:pt modelId="{45CEA852-EE82-448A-92D9-DC9CDD10ECD6}" type="parTrans" cxnId="{A73A62E3-0232-4DCF-BE9F-C2EC8D78BA30}">
      <dgm:prSet/>
      <dgm:spPr/>
      <dgm:t>
        <a:bodyPr/>
        <a:lstStyle/>
        <a:p>
          <a:endParaRPr lang="en-US"/>
        </a:p>
      </dgm:t>
    </dgm:pt>
    <dgm:pt modelId="{4FD21B9D-03E4-4631-9CEA-864E6205230E}" type="sibTrans" cxnId="{A73A62E3-0232-4DCF-BE9F-C2EC8D78BA30}">
      <dgm:prSet/>
      <dgm:spPr/>
      <dgm:t>
        <a:bodyPr/>
        <a:lstStyle/>
        <a:p>
          <a:endParaRPr lang="en-US"/>
        </a:p>
      </dgm:t>
    </dgm:pt>
    <dgm:pt modelId="{FF14EB9A-FB70-449A-A99C-1434BE45888D}" type="pres">
      <dgm:prSet presAssocID="{4E05632F-C166-44F9-A23C-3DA6F5943D6D}" presName="root" presStyleCnt="0">
        <dgm:presLayoutVars>
          <dgm:dir/>
          <dgm:resizeHandles val="exact"/>
        </dgm:presLayoutVars>
      </dgm:prSet>
      <dgm:spPr/>
    </dgm:pt>
    <dgm:pt modelId="{4245A162-6AA8-410C-AD3D-CB41EF4F43DE}" type="pres">
      <dgm:prSet presAssocID="{E9FC2478-97DB-4A08-B8AA-443AC82B8B33}" presName="compNode" presStyleCnt="0"/>
      <dgm:spPr/>
    </dgm:pt>
    <dgm:pt modelId="{AAA9190D-2308-4FEA-848F-F45BD5DF3441}" type="pres">
      <dgm:prSet presAssocID="{E9FC2478-97DB-4A08-B8AA-443AC82B8B33}" presName="bgRect" presStyleLbl="bgShp" presStyleIdx="0" presStyleCnt="3"/>
      <dgm:spPr/>
    </dgm:pt>
    <dgm:pt modelId="{A1EF055C-68F9-4FF8-B4EE-910F9BA09AB3}" type="pres">
      <dgm:prSet presAssocID="{E9FC2478-97DB-4A08-B8AA-443AC82B8B33}" presName="iconRect" presStyleLbl="node1" presStyleIdx="0" presStyleCnt="3" custLinFactNeighborX="-11225" custLinFactNeighborY="37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2719736-EDAD-4AED-B8BB-B0B48EF9D18C}" type="pres">
      <dgm:prSet presAssocID="{E9FC2478-97DB-4A08-B8AA-443AC82B8B33}" presName="spaceRect" presStyleCnt="0"/>
      <dgm:spPr/>
    </dgm:pt>
    <dgm:pt modelId="{F0E3A192-CBC4-424B-AF90-B44449B05FC4}" type="pres">
      <dgm:prSet presAssocID="{E9FC2478-97DB-4A08-B8AA-443AC82B8B33}" presName="parTx" presStyleLbl="revTx" presStyleIdx="0" presStyleCnt="3">
        <dgm:presLayoutVars>
          <dgm:chMax val="0"/>
          <dgm:chPref val="0"/>
        </dgm:presLayoutVars>
      </dgm:prSet>
      <dgm:spPr/>
    </dgm:pt>
    <dgm:pt modelId="{C8D4DE29-5A6F-4DC9-9CDB-C159A1FF88DA}" type="pres">
      <dgm:prSet presAssocID="{70DDC474-FA7C-43CC-BBBD-0FA812261B0B}" presName="sibTrans" presStyleCnt="0"/>
      <dgm:spPr/>
    </dgm:pt>
    <dgm:pt modelId="{1BD71B28-EFB2-45E5-B8E3-34E26D35EFC5}" type="pres">
      <dgm:prSet presAssocID="{162B1DAF-51F8-4B48-8CFE-1A7D2EC74F8C}" presName="compNode" presStyleCnt="0"/>
      <dgm:spPr/>
    </dgm:pt>
    <dgm:pt modelId="{566775A9-3A3A-456D-B6EE-DEF979180505}" type="pres">
      <dgm:prSet presAssocID="{162B1DAF-51F8-4B48-8CFE-1A7D2EC74F8C}" presName="bgRect" presStyleLbl="bgShp" presStyleIdx="1" presStyleCnt="3"/>
      <dgm:spPr/>
    </dgm:pt>
    <dgm:pt modelId="{52DF7C8D-6819-402B-8932-DF23B8E01B90}" type="pres">
      <dgm:prSet presAssocID="{162B1DAF-51F8-4B48-8CFE-1A7D2EC74F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BD844CCD-C8DE-4AE0-9FAC-D18C68FEBB4F}" type="pres">
      <dgm:prSet presAssocID="{162B1DAF-51F8-4B48-8CFE-1A7D2EC74F8C}" presName="spaceRect" presStyleCnt="0"/>
      <dgm:spPr/>
    </dgm:pt>
    <dgm:pt modelId="{5F0B1EBF-3BF7-454A-A6FF-DC06025B542B}" type="pres">
      <dgm:prSet presAssocID="{162B1DAF-51F8-4B48-8CFE-1A7D2EC74F8C}" presName="parTx" presStyleLbl="revTx" presStyleIdx="1" presStyleCnt="3">
        <dgm:presLayoutVars>
          <dgm:chMax val="0"/>
          <dgm:chPref val="0"/>
        </dgm:presLayoutVars>
      </dgm:prSet>
      <dgm:spPr/>
    </dgm:pt>
    <dgm:pt modelId="{AF27128E-74F5-472E-B081-0E45805EDCCE}" type="pres">
      <dgm:prSet presAssocID="{EDE845DD-42AA-4B2C-BDB9-6804CB610208}" presName="sibTrans" presStyleCnt="0"/>
      <dgm:spPr/>
    </dgm:pt>
    <dgm:pt modelId="{B2B5929E-EF72-46E6-B20E-336D0D7D7F9F}" type="pres">
      <dgm:prSet presAssocID="{39D71619-3298-4419-9E6E-6DCF84FA949E}" presName="compNode" presStyleCnt="0"/>
      <dgm:spPr/>
    </dgm:pt>
    <dgm:pt modelId="{0F91AAA4-2AA2-45C5-8974-CC13C10CB666}" type="pres">
      <dgm:prSet presAssocID="{39D71619-3298-4419-9E6E-6DCF84FA949E}" presName="bgRect" presStyleLbl="bgShp" presStyleIdx="2" presStyleCnt="3"/>
      <dgm:spPr/>
    </dgm:pt>
    <dgm:pt modelId="{7B4F271B-7D42-4A04-A194-9626D19F4610}" type="pres">
      <dgm:prSet presAssocID="{39D71619-3298-4419-9E6E-6DCF84FA94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19CF5B5-6683-49FB-A16C-A73FF358C7F6}" type="pres">
      <dgm:prSet presAssocID="{39D71619-3298-4419-9E6E-6DCF84FA949E}" presName="spaceRect" presStyleCnt="0"/>
      <dgm:spPr/>
    </dgm:pt>
    <dgm:pt modelId="{DC7F31A3-C812-4780-BED3-DF75E30A832C}" type="pres">
      <dgm:prSet presAssocID="{39D71619-3298-4419-9E6E-6DCF84FA94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5D955D-A738-4048-BC18-3E440DB54E40}" type="presOf" srcId="{E9FC2478-97DB-4A08-B8AA-443AC82B8B33}" destId="{F0E3A192-CBC4-424B-AF90-B44449B05FC4}" srcOrd="0" destOrd="0" presId="urn:microsoft.com/office/officeart/2018/2/layout/IconVerticalSolidList"/>
    <dgm:cxn modelId="{A91F8693-97C4-4CDC-A019-7841E63704D2}" srcId="{4E05632F-C166-44F9-A23C-3DA6F5943D6D}" destId="{162B1DAF-51F8-4B48-8CFE-1A7D2EC74F8C}" srcOrd="1" destOrd="0" parTransId="{91449AAD-A0CF-4AA5-82A4-AE12F0B08734}" sibTransId="{EDE845DD-42AA-4B2C-BDB9-6804CB610208}"/>
    <dgm:cxn modelId="{5D477DA5-0B66-4E1E-A69B-EA9B37C61F99}" type="presOf" srcId="{162B1DAF-51F8-4B48-8CFE-1A7D2EC74F8C}" destId="{5F0B1EBF-3BF7-454A-A6FF-DC06025B542B}" srcOrd="0" destOrd="0" presId="urn:microsoft.com/office/officeart/2018/2/layout/IconVerticalSolidList"/>
    <dgm:cxn modelId="{AE2270AD-3395-45D0-9DE4-CAE07EF23791}" type="presOf" srcId="{39D71619-3298-4419-9E6E-6DCF84FA949E}" destId="{DC7F31A3-C812-4780-BED3-DF75E30A832C}" srcOrd="0" destOrd="0" presId="urn:microsoft.com/office/officeart/2018/2/layout/IconVerticalSolidList"/>
    <dgm:cxn modelId="{151125B7-353D-4BCB-B8F7-79503A98C6DC}" srcId="{4E05632F-C166-44F9-A23C-3DA6F5943D6D}" destId="{E9FC2478-97DB-4A08-B8AA-443AC82B8B33}" srcOrd="0" destOrd="0" parTransId="{DF7690FC-0FCB-4F4E-990C-31C3BCF550DA}" sibTransId="{70DDC474-FA7C-43CC-BBBD-0FA812261B0B}"/>
    <dgm:cxn modelId="{A73A62E3-0232-4DCF-BE9F-C2EC8D78BA30}" srcId="{4E05632F-C166-44F9-A23C-3DA6F5943D6D}" destId="{39D71619-3298-4419-9E6E-6DCF84FA949E}" srcOrd="2" destOrd="0" parTransId="{45CEA852-EE82-448A-92D9-DC9CDD10ECD6}" sibTransId="{4FD21B9D-03E4-4631-9CEA-864E6205230E}"/>
    <dgm:cxn modelId="{399DF9E8-C1AF-4FAB-93BF-C97701738901}" type="presOf" srcId="{4E05632F-C166-44F9-A23C-3DA6F5943D6D}" destId="{FF14EB9A-FB70-449A-A99C-1434BE45888D}" srcOrd="0" destOrd="0" presId="urn:microsoft.com/office/officeart/2018/2/layout/IconVerticalSolidList"/>
    <dgm:cxn modelId="{7DEE2812-C45B-4DA5-BA9C-ECD1E2BA29A9}" type="presParOf" srcId="{FF14EB9A-FB70-449A-A99C-1434BE45888D}" destId="{4245A162-6AA8-410C-AD3D-CB41EF4F43DE}" srcOrd="0" destOrd="0" presId="urn:microsoft.com/office/officeart/2018/2/layout/IconVerticalSolidList"/>
    <dgm:cxn modelId="{5F115720-BE7D-403F-8AFE-1130C1A07DD1}" type="presParOf" srcId="{4245A162-6AA8-410C-AD3D-CB41EF4F43DE}" destId="{AAA9190D-2308-4FEA-848F-F45BD5DF3441}" srcOrd="0" destOrd="0" presId="urn:microsoft.com/office/officeart/2018/2/layout/IconVerticalSolidList"/>
    <dgm:cxn modelId="{C50843B4-E998-45BD-AD91-9EF2390DC60E}" type="presParOf" srcId="{4245A162-6AA8-410C-AD3D-CB41EF4F43DE}" destId="{A1EF055C-68F9-4FF8-B4EE-910F9BA09AB3}" srcOrd="1" destOrd="0" presId="urn:microsoft.com/office/officeart/2018/2/layout/IconVerticalSolidList"/>
    <dgm:cxn modelId="{85A1E938-B7C0-42FA-97FF-C789F0962F0E}" type="presParOf" srcId="{4245A162-6AA8-410C-AD3D-CB41EF4F43DE}" destId="{82719736-EDAD-4AED-B8BB-B0B48EF9D18C}" srcOrd="2" destOrd="0" presId="urn:microsoft.com/office/officeart/2018/2/layout/IconVerticalSolidList"/>
    <dgm:cxn modelId="{07D315CA-CF02-45E1-8A9E-DB60B1138D13}" type="presParOf" srcId="{4245A162-6AA8-410C-AD3D-CB41EF4F43DE}" destId="{F0E3A192-CBC4-424B-AF90-B44449B05FC4}" srcOrd="3" destOrd="0" presId="urn:microsoft.com/office/officeart/2018/2/layout/IconVerticalSolidList"/>
    <dgm:cxn modelId="{1276CAF7-9E4F-4FFA-ACDE-38A45BB723D3}" type="presParOf" srcId="{FF14EB9A-FB70-449A-A99C-1434BE45888D}" destId="{C8D4DE29-5A6F-4DC9-9CDB-C159A1FF88DA}" srcOrd="1" destOrd="0" presId="urn:microsoft.com/office/officeart/2018/2/layout/IconVerticalSolidList"/>
    <dgm:cxn modelId="{1BC12879-3BBC-4B37-8DE0-9A77EA5AD653}" type="presParOf" srcId="{FF14EB9A-FB70-449A-A99C-1434BE45888D}" destId="{1BD71B28-EFB2-45E5-B8E3-34E26D35EFC5}" srcOrd="2" destOrd="0" presId="urn:microsoft.com/office/officeart/2018/2/layout/IconVerticalSolidList"/>
    <dgm:cxn modelId="{703A1648-1DA8-4890-9B5E-7E0D057F1597}" type="presParOf" srcId="{1BD71B28-EFB2-45E5-B8E3-34E26D35EFC5}" destId="{566775A9-3A3A-456D-B6EE-DEF979180505}" srcOrd="0" destOrd="0" presId="urn:microsoft.com/office/officeart/2018/2/layout/IconVerticalSolidList"/>
    <dgm:cxn modelId="{B3CA71EE-602B-4C4E-AF31-DC86E829A24F}" type="presParOf" srcId="{1BD71B28-EFB2-45E5-B8E3-34E26D35EFC5}" destId="{52DF7C8D-6819-402B-8932-DF23B8E01B90}" srcOrd="1" destOrd="0" presId="urn:microsoft.com/office/officeart/2018/2/layout/IconVerticalSolidList"/>
    <dgm:cxn modelId="{DCC41F0F-1606-4A0E-933D-B932485E2281}" type="presParOf" srcId="{1BD71B28-EFB2-45E5-B8E3-34E26D35EFC5}" destId="{BD844CCD-C8DE-4AE0-9FAC-D18C68FEBB4F}" srcOrd="2" destOrd="0" presId="urn:microsoft.com/office/officeart/2018/2/layout/IconVerticalSolidList"/>
    <dgm:cxn modelId="{B33E1C99-3568-4894-9B0A-7D0F198C7E2A}" type="presParOf" srcId="{1BD71B28-EFB2-45E5-B8E3-34E26D35EFC5}" destId="{5F0B1EBF-3BF7-454A-A6FF-DC06025B542B}" srcOrd="3" destOrd="0" presId="urn:microsoft.com/office/officeart/2018/2/layout/IconVerticalSolidList"/>
    <dgm:cxn modelId="{98BDCF22-509C-4F3A-855B-53BBFE1B0E91}" type="presParOf" srcId="{FF14EB9A-FB70-449A-A99C-1434BE45888D}" destId="{AF27128E-74F5-472E-B081-0E45805EDCCE}" srcOrd="3" destOrd="0" presId="urn:microsoft.com/office/officeart/2018/2/layout/IconVerticalSolidList"/>
    <dgm:cxn modelId="{565723B2-5308-4712-AC60-1B78BC35E660}" type="presParOf" srcId="{FF14EB9A-FB70-449A-A99C-1434BE45888D}" destId="{B2B5929E-EF72-46E6-B20E-336D0D7D7F9F}" srcOrd="4" destOrd="0" presId="urn:microsoft.com/office/officeart/2018/2/layout/IconVerticalSolidList"/>
    <dgm:cxn modelId="{46454178-99F6-486D-80EC-9626516CBF72}" type="presParOf" srcId="{B2B5929E-EF72-46E6-B20E-336D0D7D7F9F}" destId="{0F91AAA4-2AA2-45C5-8974-CC13C10CB666}" srcOrd="0" destOrd="0" presId="urn:microsoft.com/office/officeart/2018/2/layout/IconVerticalSolidList"/>
    <dgm:cxn modelId="{F84DC9FC-1DAB-464E-891A-66DA5A85D046}" type="presParOf" srcId="{B2B5929E-EF72-46E6-B20E-336D0D7D7F9F}" destId="{7B4F271B-7D42-4A04-A194-9626D19F4610}" srcOrd="1" destOrd="0" presId="urn:microsoft.com/office/officeart/2018/2/layout/IconVerticalSolidList"/>
    <dgm:cxn modelId="{73C8E6C5-175C-44EE-AA24-69169202B2DD}" type="presParOf" srcId="{B2B5929E-EF72-46E6-B20E-336D0D7D7F9F}" destId="{F19CF5B5-6683-49FB-A16C-A73FF358C7F6}" srcOrd="2" destOrd="0" presId="urn:microsoft.com/office/officeart/2018/2/layout/IconVerticalSolidList"/>
    <dgm:cxn modelId="{B7386D93-8ACF-406B-AB08-142F1D07022B}" type="presParOf" srcId="{B2B5929E-EF72-46E6-B20E-336D0D7D7F9F}" destId="{DC7F31A3-C812-4780-BED3-DF75E30A83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E3E72-8707-49FC-BEC3-5D5313C5177B}">
      <dsp:nvSpPr>
        <dsp:cNvPr id="0" name=""/>
        <dsp:cNvSpPr/>
      </dsp:nvSpPr>
      <dsp:spPr>
        <a:xfrm>
          <a:off x="903304" y="2659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15461-46FB-4D2A-A0A7-11CB7A8F9024}">
      <dsp:nvSpPr>
        <dsp:cNvPr id="0" name=""/>
        <dsp:cNvSpPr/>
      </dsp:nvSpPr>
      <dsp:spPr>
        <a:xfrm>
          <a:off x="1137304" y="26059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D351B-E6E3-4449-8435-FD0D52B5072D}">
      <dsp:nvSpPr>
        <dsp:cNvPr id="0" name=""/>
        <dsp:cNvSpPr/>
      </dsp:nvSpPr>
      <dsp:spPr>
        <a:xfrm>
          <a:off x="552304" y="14665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Identify key determinants associated with student depression.</a:t>
          </a:r>
        </a:p>
      </dsp:txBody>
      <dsp:txXfrm>
        <a:off x="552304" y="1466594"/>
        <a:ext cx="1800000" cy="720000"/>
      </dsp:txXfrm>
    </dsp:sp>
    <dsp:sp modelId="{9CD1255B-92F3-4378-934C-BEE9D8DEE0DC}">
      <dsp:nvSpPr>
        <dsp:cNvPr id="0" name=""/>
        <dsp:cNvSpPr/>
      </dsp:nvSpPr>
      <dsp:spPr>
        <a:xfrm>
          <a:off x="3018305" y="2659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6F88D-6597-4D77-A2FC-5D638F3ABB30}">
      <dsp:nvSpPr>
        <dsp:cNvPr id="0" name=""/>
        <dsp:cNvSpPr/>
      </dsp:nvSpPr>
      <dsp:spPr>
        <a:xfrm>
          <a:off x="3252305" y="26059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675D4-070B-4E66-911B-A30A18D7FFC1}">
      <dsp:nvSpPr>
        <dsp:cNvPr id="0" name=""/>
        <dsp:cNvSpPr/>
      </dsp:nvSpPr>
      <dsp:spPr>
        <a:xfrm>
          <a:off x="2667305" y="14665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Design interactive visualizations for dynamic data exploration.</a:t>
          </a:r>
        </a:p>
      </dsp:txBody>
      <dsp:txXfrm>
        <a:off x="2667305" y="1466594"/>
        <a:ext cx="1800000" cy="720000"/>
      </dsp:txXfrm>
    </dsp:sp>
    <dsp:sp modelId="{0673EBF1-0F05-46F4-A037-71E3642EE276}">
      <dsp:nvSpPr>
        <dsp:cNvPr id="0" name=""/>
        <dsp:cNvSpPr/>
      </dsp:nvSpPr>
      <dsp:spPr>
        <a:xfrm>
          <a:off x="1960805" y="263659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BC8E7-6267-4A5E-B905-03F6CCA2D0FB}">
      <dsp:nvSpPr>
        <dsp:cNvPr id="0" name=""/>
        <dsp:cNvSpPr/>
      </dsp:nvSpPr>
      <dsp:spPr>
        <a:xfrm>
          <a:off x="2194805" y="287059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6241A-3FD9-405F-9BE9-4A2E5D686132}">
      <dsp:nvSpPr>
        <dsp:cNvPr id="0" name=""/>
        <dsp:cNvSpPr/>
      </dsp:nvSpPr>
      <dsp:spPr>
        <a:xfrm>
          <a:off x="1609804" y="4076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Provide insights for early interventions by mental health practitioners.</a:t>
          </a:r>
        </a:p>
      </dsp:txBody>
      <dsp:txXfrm>
        <a:off x="1609804" y="407659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6826D-7EDC-2548-A2FE-2504E34CF193}">
      <dsp:nvSpPr>
        <dsp:cNvPr id="0" name=""/>
        <dsp:cNvSpPr/>
      </dsp:nvSpPr>
      <dsp:spPr>
        <a:xfrm>
          <a:off x="0" y="317439"/>
          <a:ext cx="6347714" cy="937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653" tIns="354076" rIns="49265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 academic pressure + insufficient sleep = higher depression rates.</a:t>
          </a:r>
        </a:p>
      </dsp:txBody>
      <dsp:txXfrm>
        <a:off x="0" y="317439"/>
        <a:ext cx="6347714" cy="937124"/>
      </dsp:txXfrm>
    </dsp:sp>
    <dsp:sp modelId="{1C6F91E3-927E-9C47-8C5A-68A95B2FED77}">
      <dsp:nvSpPr>
        <dsp:cNvPr id="0" name=""/>
        <dsp:cNvSpPr/>
      </dsp:nvSpPr>
      <dsp:spPr>
        <a:xfrm>
          <a:off x="317385" y="66519"/>
          <a:ext cx="44433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950" tIns="0" rIns="16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Clusters reveal distinct patterns:</a:t>
          </a:r>
        </a:p>
      </dsp:txBody>
      <dsp:txXfrm>
        <a:off x="341883" y="91017"/>
        <a:ext cx="4394403" cy="452844"/>
      </dsp:txXfrm>
    </dsp:sp>
    <dsp:sp modelId="{A2702E08-5B06-1E49-B4D5-1D7813104F53}">
      <dsp:nvSpPr>
        <dsp:cNvPr id="0" name=""/>
        <dsp:cNvSpPr/>
      </dsp:nvSpPr>
      <dsp:spPr>
        <a:xfrm>
          <a:off x="0" y="1597284"/>
          <a:ext cx="6347714" cy="937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653" tIns="354076" rIns="49265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Female students show higher prevalence in certain clusters.</a:t>
          </a:r>
        </a:p>
      </dsp:txBody>
      <dsp:txXfrm>
        <a:off x="0" y="1597284"/>
        <a:ext cx="6347714" cy="937124"/>
      </dsp:txXfrm>
    </dsp:sp>
    <dsp:sp modelId="{10CEF9D4-3755-D94F-BDC5-12CAFC5115CD}">
      <dsp:nvSpPr>
        <dsp:cNvPr id="0" name=""/>
        <dsp:cNvSpPr/>
      </dsp:nvSpPr>
      <dsp:spPr>
        <a:xfrm>
          <a:off x="317385" y="1346364"/>
          <a:ext cx="44433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950" tIns="0" rIns="16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Gender Trends:</a:t>
          </a:r>
        </a:p>
      </dsp:txBody>
      <dsp:txXfrm>
        <a:off x="341883" y="1370862"/>
        <a:ext cx="4394403" cy="452844"/>
      </dsp:txXfrm>
    </dsp:sp>
    <dsp:sp modelId="{A1630C31-ECBC-E049-A229-48203A46573C}">
      <dsp:nvSpPr>
        <dsp:cNvPr id="0" name=""/>
        <dsp:cNvSpPr/>
      </dsp:nvSpPr>
      <dsp:spPr>
        <a:xfrm>
          <a:off x="0" y="2877129"/>
          <a:ext cx="6347714" cy="937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653" tIns="354076" rIns="49265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Financial stability inversely correlated with mental health issues.</a:t>
          </a:r>
        </a:p>
      </dsp:txBody>
      <dsp:txXfrm>
        <a:off x="0" y="2877129"/>
        <a:ext cx="6347714" cy="937124"/>
      </dsp:txXfrm>
    </dsp:sp>
    <dsp:sp modelId="{79237A9D-E0DD-C24B-BA15-D2F1DE7A8404}">
      <dsp:nvSpPr>
        <dsp:cNvPr id="0" name=""/>
        <dsp:cNvSpPr/>
      </dsp:nvSpPr>
      <dsp:spPr>
        <a:xfrm>
          <a:off x="317385" y="2626209"/>
          <a:ext cx="44433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950" tIns="0" rIns="16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Correlation Patterns:</a:t>
          </a:r>
        </a:p>
      </dsp:txBody>
      <dsp:txXfrm>
        <a:off x="341883" y="2650707"/>
        <a:ext cx="439440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190D-2308-4FEA-848F-F45BD5DF3441}">
      <dsp:nvSpPr>
        <dsp:cNvPr id="0" name=""/>
        <dsp:cNvSpPr/>
      </dsp:nvSpPr>
      <dsp:spPr>
        <a:xfrm>
          <a:off x="0" y="436"/>
          <a:ext cx="6831263" cy="10208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055C-68F9-4FF8-B4EE-910F9BA09AB3}">
      <dsp:nvSpPr>
        <dsp:cNvPr id="0" name=""/>
        <dsp:cNvSpPr/>
      </dsp:nvSpPr>
      <dsp:spPr>
        <a:xfrm>
          <a:off x="245789" y="251144"/>
          <a:ext cx="561483" cy="561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E3A192-CBC4-424B-AF90-B44449B05FC4}">
      <dsp:nvSpPr>
        <dsp:cNvPr id="0" name=""/>
        <dsp:cNvSpPr/>
      </dsp:nvSpPr>
      <dsp:spPr>
        <a:xfrm>
          <a:off x="1179116" y="436"/>
          <a:ext cx="5652146" cy="102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43" tIns="108043" rIns="108043" bIns="10804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 Analytics provides valuable tools for understanding student depression.</a:t>
          </a:r>
        </a:p>
      </dsp:txBody>
      <dsp:txXfrm>
        <a:off x="1179116" y="436"/>
        <a:ext cx="5652146" cy="1020879"/>
      </dsp:txXfrm>
    </dsp:sp>
    <dsp:sp modelId="{566775A9-3A3A-456D-B6EE-DEF979180505}">
      <dsp:nvSpPr>
        <dsp:cNvPr id="0" name=""/>
        <dsp:cNvSpPr/>
      </dsp:nvSpPr>
      <dsp:spPr>
        <a:xfrm>
          <a:off x="0" y="1276536"/>
          <a:ext cx="6831263" cy="10208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F7C8D-6819-402B-8932-DF23B8E01B90}">
      <dsp:nvSpPr>
        <dsp:cNvPr id="0" name=""/>
        <dsp:cNvSpPr/>
      </dsp:nvSpPr>
      <dsp:spPr>
        <a:xfrm>
          <a:off x="308816" y="1506234"/>
          <a:ext cx="561483" cy="561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0B1EBF-3BF7-454A-A6FF-DC06025B542B}">
      <dsp:nvSpPr>
        <dsp:cNvPr id="0" name=""/>
        <dsp:cNvSpPr/>
      </dsp:nvSpPr>
      <dsp:spPr>
        <a:xfrm>
          <a:off x="1179116" y="1276536"/>
          <a:ext cx="5652146" cy="102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43" tIns="108043" rIns="108043" bIns="10804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Integrating t-SNE and clustering uncovered significant behavioral patterns.</a:t>
          </a:r>
        </a:p>
      </dsp:txBody>
      <dsp:txXfrm>
        <a:off x="1179116" y="1276536"/>
        <a:ext cx="5652146" cy="1020879"/>
      </dsp:txXfrm>
    </dsp:sp>
    <dsp:sp modelId="{0F91AAA4-2AA2-45C5-8974-CC13C10CB666}">
      <dsp:nvSpPr>
        <dsp:cNvPr id="0" name=""/>
        <dsp:cNvSpPr/>
      </dsp:nvSpPr>
      <dsp:spPr>
        <a:xfrm>
          <a:off x="0" y="2552635"/>
          <a:ext cx="6831263" cy="10208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F271B-7D42-4A04-A194-9626D19F4610}">
      <dsp:nvSpPr>
        <dsp:cNvPr id="0" name=""/>
        <dsp:cNvSpPr/>
      </dsp:nvSpPr>
      <dsp:spPr>
        <a:xfrm>
          <a:off x="308816" y="2782333"/>
          <a:ext cx="561483" cy="561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7F31A3-C812-4780-BED3-DF75E30A832C}">
      <dsp:nvSpPr>
        <dsp:cNvPr id="0" name=""/>
        <dsp:cNvSpPr/>
      </dsp:nvSpPr>
      <dsp:spPr>
        <a:xfrm>
          <a:off x="1179116" y="2552635"/>
          <a:ext cx="5652146" cy="102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43" tIns="108043" rIns="108043" bIns="10804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Insights from this project can guide targeted interventions for mental health support.</a:t>
          </a:r>
        </a:p>
      </dsp:txBody>
      <dsp:txXfrm>
        <a:off x="1179116" y="2552635"/>
        <a:ext cx="5652146" cy="102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15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172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9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5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99" y="999460"/>
            <a:ext cx="4273550" cy="4479852"/>
          </a:xfrm>
        </p:spPr>
        <p:txBody>
          <a:bodyPr anchor="ctr">
            <a:normAutofit/>
          </a:bodyPr>
          <a:lstStyle/>
          <a:p>
            <a:r>
              <a:rPr lang="es-ES" sz="4600" dirty="0"/>
              <a:t>Visual </a:t>
            </a:r>
            <a:r>
              <a:rPr lang="es-ES" sz="4600" dirty="0" err="1"/>
              <a:t>Analytics</a:t>
            </a:r>
            <a:r>
              <a:rPr lang="es-ES" sz="4600" dirty="0"/>
              <a:t> </a:t>
            </a:r>
            <a:r>
              <a:rPr lang="es-ES" sz="4600" dirty="0" err="1"/>
              <a:t>for</a:t>
            </a:r>
            <a:r>
              <a:rPr lang="es-ES" sz="4600" dirty="0"/>
              <a:t> </a:t>
            </a:r>
            <a:r>
              <a:rPr lang="es-ES" sz="4600" dirty="0" err="1"/>
              <a:t>Understanding</a:t>
            </a:r>
            <a:r>
              <a:rPr lang="es-ES" sz="4600" dirty="0"/>
              <a:t> </a:t>
            </a:r>
            <a:r>
              <a:rPr lang="es-ES" sz="4600" dirty="0" err="1"/>
              <a:t>Student</a:t>
            </a:r>
            <a:r>
              <a:rPr lang="es-ES" sz="4600" dirty="0"/>
              <a:t> </a:t>
            </a:r>
            <a:r>
              <a:rPr lang="es-ES" sz="4600" dirty="0" err="1"/>
              <a:t>Depression</a:t>
            </a:r>
            <a:endParaRPr lang="es-E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3978" y="999460"/>
            <a:ext cx="2342715" cy="4479852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Natalia Jiménez, Ema Gracia</a:t>
            </a:r>
            <a:endParaRPr lang="es-E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121775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12F3B-7249-5752-3F68-0A012929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4C34-0B22-7CD9-B9A5-36BF0A7F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Conclusions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6B219E-7AD2-4BE0-04B3-2A363B7FD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744538"/>
              </p:ext>
            </p:extLst>
          </p:nvPr>
        </p:nvGraphicFramePr>
        <p:xfrm>
          <a:off x="508000" y="1683848"/>
          <a:ext cx="6831263" cy="3573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85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70296" cy="1869989"/>
          </a:xfrm>
        </p:spPr>
        <p:txBody>
          <a:bodyPr/>
          <a:lstStyle/>
          <a:p>
            <a:r>
              <a:rPr dirty="0"/>
              <a:t>Jones, A., et al. (2019). Depression Scale Recognition from Audio, Visual, and Text Analysis.</a:t>
            </a:r>
          </a:p>
          <a:p>
            <a:r>
              <a:rPr dirty="0"/>
              <a:t>Smith, J., et al. (2020). See and Read: Detecting Depression Symptoms in Higher Education Students.</a:t>
            </a:r>
          </a:p>
          <a:p>
            <a:r>
              <a:rPr dirty="0"/>
              <a:t>Kaggle: Student Depression Dataset.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8" name="Isosceles Triangle 15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Isosceles Triangle 19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s-ES" sz="3800"/>
              <a:t>Project Objectives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FB2F4E6-749A-6B21-FC05-52DCD4CC4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810710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Dataset Overview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34187" y="1109145"/>
            <a:ext cx="5125453" cy="4603900"/>
          </a:xfrm>
        </p:spPr>
        <p:txBody>
          <a:bodyPr anchor="ctr">
            <a:normAutofit/>
          </a:bodyPr>
          <a:lstStyle/>
          <a:p>
            <a:r>
              <a:rPr dirty="0"/>
              <a:t>Source: Kaggle (Student Depression </a:t>
            </a:r>
            <a:r>
              <a:rPr dirty="0" err="1"/>
              <a:t>Dataset.csv</a:t>
            </a:r>
            <a:r>
              <a:rPr dirty="0"/>
              <a:t>)</a:t>
            </a:r>
          </a:p>
          <a:p>
            <a:r>
              <a:rPr dirty="0"/>
              <a:t>Number of Students: 27,900</a:t>
            </a:r>
          </a:p>
          <a:p>
            <a:r>
              <a:rPr dirty="0"/>
              <a:t>Variables include: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dirty="0"/>
              <a:t>- Demographic: gender, age, city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dirty="0"/>
              <a:t>- Academic: study load, CGPA, satisfaction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dirty="0"/>
              <a:t>- Lifestyle: sleep time, dietary habits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dirty="0"/>
              <a:t>- Mental Health: family history, financial </a:t>
            </a:r>
            <a:r>
              <a:rPr lang="es-ES" dirty="0"/>
              <a:t>	  </a:t>
            </a:r>
            <a:r>
              <a:rPr dirty="0"/>
              <a:t>pressure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s-ES" sz="3100"/>
              <a:t>Methodology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642352" y="1109145"/>
            <a:ext cx="5217301" cy="46039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dirty="0"/>
              <a:t>1. Data Cleaning:</a:t>
            </a: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	</a:t>
            </a:r>
            <a:r>
              <a:rPr dirty="0"/>
              <a:t>- Removed missing values.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	</a:t>
            </a:r>
            <a:r>
              <a:rPr dirty="0"/>
              <a:t>- Encoded categorical variables numerically.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	</a:t>
            </a:r>
            <a:r>
              <a:rPr dirty="0"/>
              <a:t>- Filtered outliers using percentiles.</a:t>
            </a:r>
          </a:p>
          <a:p>
            <a:pPr>
              <a:lnSpc>
                <a:spcPct val="90000"/>
              </a:lnSpc>
            </a:pPr>
            <a:endParaRPr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2. Dimensionality Reduction: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	</a:t>
            </a:r>
            <a:r>
              <a:rPr dirty="0"/>
              <a:t>- Applied t-SNE to project high-dimensional </a:t>
            </a:r>
            <a:r>
              <a:rPr lang="es-ES" dirty="0"/>
              <a:t>	 	  </a:t>
            </a:r>
            <a:r>
              <a:rPr dirty="0"/>
              <a:t>data.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3. Clustering: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	</a:t>
            </a:r>
            <a:r>
              <a:rPr dirty="0"/>
              <a:t>- Used K-Means to identify subgroups within </a:t>
            </a:r>
            <a:r>
              <a:rPr lang="es-ES" dirty="0"/>
              <a:t>	 	  </a:t>
            </a:r>
            <a:r>
              <a:rPr dirty="0"/>
              <a:t>students.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7B8F8F-4528-4480-AFA3-A006195F5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F8B2185-AE38-43EA-9FA9-E5378AD7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D36BD5A-BF22-48CD-8A55-28B19177C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06F9F2-1421-07B1-C6C7-D24B3C3D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60" y="429127"/>
            <a:ext cx="2387667" cy="1320800"/>
          </a:xfrm>
        </p:spPr>
        <p:txBody>
          <a:bodyPr anchor="ctr">
            <a:normAutofit/>
          </a:bodyPr>
          <a:lstStyle/>
          <a:p>
            <a:r>
              <a:rPr lang="es-ES" sz="2800" dirty="0" err="1"/>
              <a:t>Visualizations</a:t>
            </a:r>
            <a:endParaRPr lang="es-ES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9F243E-086B-A824-5BF7-D2506671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0" y="1488614"/>
            <a:ext cx="6498772" cy="833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1. </a:t>
            </a:r>
            <a:r>
              <a:rPr lang="es-ES" dirty="0" err="1"/>
              <a:t>Scatterplot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err="1"/>
              <a:t>Visualizes</a:t>
            </a:r>
            <a:r>
              <a:rPr lang="es-ES" dirty="0"/>
              <a:t> t-SNE </a:t>
            </a:r>
            <a:r>
              <a:rPr lang="es-ES" dirty="0" err="1"/>
              <a:t>clusters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identify</a:t>
            </a:r>
            <a:r>
              <a:rPr lang="es-ES" dirty="0"/>
              <a:t> </a:t>
            </a:r>
            <a:r>
              <a:rPr lang="es-ES" dirty="0" err="1"/>
              <a:t>behavioral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.</a:t>
            </a:r>
          </a:p>
        </p:txBody>
      </p:sp>
      <p:pic>
        <p:nvPicPr>
          <p:cNvPr id="17" name="Imagen 1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B6C01B0-D2B7-7C40-8ACE-154E3796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96" y="2322096"/>
            <a:ext cx="4422608" cy="43532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FEEA0-5374-BAE3-2EC0-7AA08C7F4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CD29BF-CEF8-4201-FCF9-CDFE66036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B9AE23E-89C5-A45A-EC3F-AFA4892C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E351D35-22ED-0CCA-3D02-9C2439B68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0E4BAB-2BD1-1E22-E1D2-510E1F72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60" y="429127"/>
            <a:ext cx="2387667" cy="1320800"/>
          </a:xfrm>
        </p:spPr>
        <p:txBody>
          <a:bodyPr anchor="ctr">
            <a:normAutofit/>
          </a:bodyPr>
          <a:lstStyle/>
          <a:p>
            <a:r>
              <a:rPr lang="es-ES" sz="2800" dirty="0" err="1"/>
              <a:t>Visualizations</a:t>
            </a:r>
            <a:endParaRPr lang="es-ES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49D619-D663-DC87-CD5F-81EBA03C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0" y="1488614"/>
            <a:ext cx="6498772" cy="833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2. </a:t>
            </a:r>
            <a:r>
              <a:rPr lang="es-ES" dirty="0" err="1"/>
              <a:t>Heatmap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err="1"/>
              <a:t>Highlights</a:t>
            </a:r>
            <a:r>
              <a:rPr lang="es-ES" dirty="0"/>
              <a:t> </a:t>
            </a:r>
            <a:r>
              <a:rPr lang="es-ES" dirty="0" err="1"/>
              <a:t>correlations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variables.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44181A5-FC60-4661-532B-397A36E6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730" y="2439905"/>
            <a:ext cx="7172539" cy="38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B459B-2816-A698-6268-9BCB74FA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26B18-0078-2CE5-D5E6-6762F5A2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DD25A2C-518A-C0C2-FA81-E12CD4C3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32B9C6-EC2F-F17F-28B3-29B3A7ACC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419717-BB5B-3011-7633-A6E790D2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60" y="429127"/>
            <a:ext cx="2387667" cy="1320800"/>
          </a:xfrm>
        </p:spPr>
        <p:txBody>
          <a:bodyPr anchor="ctr">
            <a:normAutofit/>
          </a:bodyPr>
          <a:lstStyle/>
          <a:p>
            <a:r>
              <a:rPr lang="es-ES" sz="2800" dirty="0" err="1"/>
              <a:t>Visualizations</a:t>
            </a:r>
            <a:endParaRPr lang="es-ES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FB03A3-B621-1FB2-B3C2-0CD64547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0" y="1488614"/>
            <a:ext cx="6498772" cy="833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3. </a:t>
            </a:r>
            <a:r>
              <a:rPr lang="es-ES" dirty="0" err="1">
                <a:solidFill>
                  <a:schemeClr val="tx1"/>
                </a:solidFill>
              </a:rPr>
              <a:t>Parallel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Coordinates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Plot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Explores </a:t>
            </a:r>
            <a:r>
              <a:rPr lang="es-ES" dirty="0" err="1">
                <a:solidFill>
                  <a:schemeClr val="tx1"/>
                </a:solidFill>
              </a:rPr>
              <a:t>relationships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across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multiple</a:t>
            </a:r>
            <a:r>
              <a:rPr lang="es-ES" dirty="0">
                <a:solidFill>
                  <a:schemeClr val="tx1"/>
                </a:solidFill>
              </a:rPr>
              <a:t> variables.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C2360-EAA1-21E9-9514-9A5EAB4D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09" y="2767972"/>
            <a:ext cx="8599720" cy="26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0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722A8-9226-F80E-197D-EEC28AD9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C57169-1D7C-F3F5-0980-D8F70770E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6EDDE86-0ED7-829E-9945-3003D979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0800DED-88E6-36F0-1C2D-3836064E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37B776-E17E-F164-828E-0687743D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60" y="429127"/>
            <a:ext cx="2387667" cy="1320800"/>
          </a:xfrm>
        </p:spPr>
        <p:txBody>
          <a:bodyPr anchor="ctr">
            <a:normAutofit/>
          </a:bodyPr>
          <a:lstStyle/>
          <a:p>
            <a:r>
              <a:rPr lang="es-ES" sz="2800" dirty="0" err="1"/>
              <a:t>Visualizations</a:t>
            </a:r>
            <a:endParaRPr lang="es-ES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F07583-6210-DACD-0A2D-71D2F6B0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0" y="1488614"/>
            <a:ext cx="6498772" cy="833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4. Bar Chart: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Shows </a:t>
            </a:r>
            <a:r>
              <a:rPr lang="es-ES" dirty="0" err="1">
                <a:solidFill>
                  <a:schemeClr val="tx1"/>
                </a:solidFill>
              </a:rPr>
              <a:t>demographic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distributions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depression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prevalence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F330189-F34C-DE4A-68A9-554A649F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68" y="2295371"/>
            <a:ext cx="3228663" cy="45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7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36A6D-FF6D-6D7A-1A53-A7D485A6D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62660"/>
              </p:ext>
            </p:extLst>
          </p:nvPr>
        </p:nvGraphicFramePr>
        <p:xfrm>
          <a:off x="609599" y="1799643"/>
          <a:ext cx="6347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1430</TotalTime>
  <Words>338</Words>
  <Application>Microsoft Macintosh PowerPoint</Application>
  <PresentationFormat>Presentación en pantalla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Visual Analytics for Understanding Student Depression</vt:lpstr>
      <vt:lpstr>Project Objectives</vt:lpstr>
      <vt:lpstr>Dataset Overview</vt:lpstr>
      <vt:lpstr>Methodology</vt:lpstr>
      <vt:lpstr>Visualizations</vt:lpstr>
      <vt:lpstr>Visualizations</vt:lpstr>
      <vt:lpstr>Visualizations</vt:lpstr>
      <vt:lpstr>Visualizations</vt:lpstr>
      <vt:lpstr>Insights</vt:lpstr>
      <vt:lpstr>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Ema Lucía Gracia Tatis</cp:lastModifiedBy>
  <cp:revision>6</cp:revision>
  <dcterms:created xsi:type="dcterms:W3CDTF">2013-01-27T09:14:16Z</dcterms:created>
  <dcterms:modified xsi:type="dcterms:W3CDTF">2025-01-09T21:56:30Z</dcterms:modified>
  <cp:category/>
</cp:coreProperties>
</file>