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8" r:id="rId2"/>
    <p:sldId id="299" r:id="rId3"/>
    <p:sldId id="300" r:id="rId4"/>
    <p:sldId id="302" r:id="rId5"/>
    <p:sldId id="30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55" y="1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" b="-9"/>
          <a:stretch/>
        </p:blipFill>
        <p:spPr>
          <a:xfrm>
            <a:off x="0" y="0"/>
            <a:ext cx="121922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40000" y="1800006"/>
            <a:ext cx="10315592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en-US" sz="4800" b="1" i="0" u="none" strike="noStrike" baseline="0" dirty="0">
                <a:latin typeface="Technika-Bold" panose="00000600000000000000" pitchFamily="50" charset="-18"/>
              </a:rPr>
              <a:t>PRESENTATION TITLE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en-US" sz="4800" b="1" i="0" u="none" strike="noStrike" baseline="0" dirty="0">
                <a:latin typeface="Technika-Bold" panose="00000600000000000000" pitchFamily="50" charset="-18"/>
              </a:rPr>
              <a:t>SUBTITLE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40001" y="3441737"/>
            <a:ext cx="10315591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/>
              <a:t>FACULTIES, INSTITUTES AND OTHER PARTS</a:t>
            </a:r>
            <a:br>
              <a:rPr lang="en-US" dirty="0"/>
            </a:br>
            <a:r>
              <a:rPr lang="en-US" dirty="0"/>
              <a:t>AUTHOR/TITLE</a:t>
            </a:r>
            <a:r>
              <a:rPr lang="cs-CZ" dirty="0"/>
              <a:t> </a:t>
            </a:r>
            <a:r>
              <a:rPr lang="en-US" dirty="0"/>
              <a:t>NAME</a:t>
            </a:r>
            <a:r>
              <a:rPr lang="cs-CZ" dirty="0"/>
              <a:t> </a:t>
            </a:r>
            <a:r>
              <a:rPr lang="en-US" dirty="0"/>
              <a:t>SURNAME</a:t>
            </a:r>
            <a:br>
              <a:rPr lang="en-US" dirty="0"/>
            </a:br>
            <a:r>
              <a:rPr lang="en-US" dirty="0"/>
              <a:t>DATE</a:t>
            </a:r>
            <a:endParaRPr lang="cs-CZ" dirty="0"/>
          </a:p>
        </p:txBody>
      </p:sp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1" y="270000"/>
            <a:ext cx="2365085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11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" b="-10"/>
          <a:stretch/>
        </p:blipFill>
        <p:spPr>
          <a:xfrm>
            <a:off x="0" y="2"/>
            <a:ext cx="13435584" cy="7557503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0003" y="270001"/>
            <a:ext cx="2360815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1440000" y="1800006"/>
            <a:ext cx="10315592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en-US" sz="4800" b="1" i="0" u="none" strike="noStrike" baseline="0" dirty="0">
                <a:latin typeface="Technika-Bold" panose="00000600000000000000" pitchFamily="50" charset="-18"/>
              </a:rPr>
              <a:t>PRESENTATION TITLE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en-US" sz="4800" b="1" i="0" u="none" strike="noStrike" baseline="0" dirty="0">
                <a:latin typeface="Technika-Bold" panose="00000600000000000000" pitchFamily="50" charset="-18"/>
              </a:rPr>
              <a:t>SUBTITLE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40001" y="3441737"/>
            <a:ext cx="10315591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/>
              <a:t>FACULTIES, INSTITUTES AND OTHER PARTS</a:t>
            </a:r>
            <a:br>
              <a:rPr lang="en-US" dirty="0"/>
            </a:br>
            <a:r>
              <a:rPr lang="en-US" dirty="0"/>
              <a:t>AUTHOR/TITLE</a:t>
            </a:r>
            <a:r>
              <a:rPr lang="cs-CZ" dirty="0"/>
              <a:t> </a:t>
            </a:r>
            <a:r>
              <a:rPr lang="en-US" dirty="0"/>
              <a:t>NAME</a:t>
            </a:r>
            <a:r>
              <a:rPr lang="cs-CZ" dirty="0"/>
              <a:t> </a:t>
            </a:r>
            <a:r>
              <a:rPr lang="en-US" dirty="0"/>
              <a:t>SURNAME</a:t>
            </a:r>
            <a:br>
              <a:rPr lang="en-US" dirty="0"/>
            </a:br>
            <a:r>
              <a:rPr lang="en-US" dirty="0"/>
              <a:t>DATE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9595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9818" y="270235"/>
            <a:ext cx="8782183" cy="874985"/>
          </a:xfrm>
        </p:spPr>
        <p:txBody>
          <a:bodyPr anchor="t">
            <a:normAutofit/>
          </a:bodyPr>
          <a:lstStyle>
            <a:lvl1pPr algn="l">
              <a:defRPr sz="4000" kern="2800" baseline="0">
                <a:solidFill>
                  <a:srgbClr val="005EB8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dirty="0" err="1"/>
              <a:t>Subtitle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8781" y="1526960"/>
            <a:ext cx="11453220" cy="5060807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en-US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3799280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69600" y="1800001"/>
            <a:ext cx="102624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en-US" dirty="0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0842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756858" y="368300"/>
            <a:ext cx="9184943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000" y="270000"/>
            <a:ext cx="11472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en-US" dirty="0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63423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0000" y="1440001"/>
            <a:ext cx="103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000" y="2880001"/>
            <a:ext cx="10302199" cy="3343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0003" y="270001"/>
            <a:ext cx="2360815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71CBE-B7F0-4DD7-8EC4-99B86F668E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29E13-B3E5-4B0D-B26B-4C198523C21D}" type="datetime1">
              <a:rPr lang="cs-CZ" smtClean="0"/>
              <a:t>13.12.2022</a:t>
            </a:fld>
            <a:endParaRPr lang="cs-CZ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A6FDB-D272-4E2A-9A01-47D044D67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20C70-FD10-40CE-8406-BC44C08C60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64941-7404-45CC-B6C6-D82E301A658D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8639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>
          <p15:clr>
            <a:srgbClr val="F26B43"/>
          </p15:clr>
        </p15:guide>
        <p15:guide id="2" pos="131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206C0-E8DE-C43A-D847-33CC5A27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Accuracy for top 20 features</a:t>
            </a:r>
            <a:br>
              <a:rPr lang="en-US" dirty="0"/>
            </a:br>
            <a:r>
              <a:rPr lang="en-US" dirty="0"/>
              <a:t>Top 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701274-5CAE-8BF5-B02A-E969D02E3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295" y="1359134"/>
            <a:ext cx="6633411" cy="495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5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1CEE6-EEBC-113E-AEA3-DD01E7078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Accuracy for top 20 features</a:t>
            </a:r>
            <a:br>
              <a:rPr lang="en-US" dirty="0"/>
            </a:br>
            <a:r>
              <a:rPr lang="en-US" dirty="0"/>
              <a:t>Top 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F3CB66-8390-A535-2931-D2931F0988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7"/>
          <a:stretch/>
        </p:blipFill>
        <p:spPr>
          <a:xfrm>
            <a:off x="2652308" y="1435329"/>
            <a:ext cx="6887384" cy="509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980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1CEE6-EEBC-113E-AEA3-DD01E7078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Accuracy for top 20 features</a:t>
            </a:r>
            <a:br>
              <a:rPr lang="en-US" dirty="0"/>
            </a:br>
            <a:r>
              <a:rPr lang="en-US" dirty="0" err="1"/>
              <a:t>Antitop</a:t>
            </a:r>
            <a:r>
              <a:rPr lang="en-US" dirty="0"/>
              <a:t> 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50614A-6AC4-F7E0-FC96-BF18AAC9E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453" y="1509894"/>
            <a:ext cx="6125095" cy="466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03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1CEE6-EEBC-113E-AEA3-DD01E7078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Accuracy for top 20 features</a:t>
            </a:r>
            <a:br>
              <a:rPr lang="en-US" dirty="0"/>
            </a:br>
            <a:r>
              <a:rPr lang="en-US" dirty="0" err="1"/>
              <a:t>Antitop</a:t>
            </a:r>
            <a:r>
              <a:rPr lang="en-US" dirty="0"/>
              <a:t> Lepton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5987CA-BD3A-7D46-C3E1-7ECA39CF1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364950"/>
            <a:ext cx="6705600" cy="502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65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1CEE6-EEBC-113E-AEA3-DD01E7078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Accuracy for top 20 features</a:t>
            </a:r>
            <a:br>
              <a:rPr lang="en-US" dirty="0"/>
            </a:br>
            <a:r>
              <a:rPr lang="en-US" dirty="0"/>
              <a:t>Hadronic Tau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F68817-474E-69C2-9175-31D5FAB09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111" y="1524042"/>
            <a:ext cx="6773779" cy="506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7849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EN.potx" id="{31B9A49A-93B2-47C3-B420-5175C9CFF6AC}" vid="{132A1726-9142-4B5F-A074-254CA1B02F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Technika</vt:lpstr>
      <vt:lpstr>Technika-Bold</vt:lpstr>
      <vt:lpstr>Motiv Office</vt:lpstr>
      <vt:lpstr>Accuracy for top 20 features Top b</vt:lpstr>
      <vt:lpstr>Accuracy for top 20 features Top w</vt:lpstr>
      <vt:lpstr>Accuracy for top 20 features Antitop b</vt:lpstr>
      <vt:lpstr>Accuracy for top 20 features Antitop Lepton</vt:lpstr>
      <vt:lpstr>Accuracy for top 20 features Hadronic Tau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Accuracy for top 20 features Top b</dc:title>
  <dc:creator>Emily Hannon</dc:creator>
  <cp:lastModifiedBy>Emily Hannon</cp:lastModifiedBy>
  <cp:revision>1</cp:revision>
  <dcterms:created xsi:type="dcterms:W3CDTF">2022-12-13T14:49:50Z</dcterms:created>
  <dcterms:modified xsi:type="dcterms:W3CDTF">2022-12-13T14:51:09Z</dcterms:modified>
</cp:coreProperties>
</file>