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72" r:id="rId2"/>
    <p:sldId id="280" r:id="rId3"/>
    <p:sldId id="307" r:id="rId4"/>
    <p:sldId id="289" r:id="rId5"/>
    <p:sldId id="292" r:id="rId6"/>
    <p:sldId id="313" r:id="rId7"/>
    <p:sldId id="286" r:id="rId8"/>
    <p:sldId id="312" r:id="rId9"/>
    <p:sldId id="285" r:id="rId10"/>
    <p:sldId id="294" r:id="rId11"/>
    <p:sldId id="288" r:id="rId12"/>
    <p:sldId id="274" r:id="rId13"/>
    <p:sldId id="315" r:id="rId14"/>
    <p:sldId id="303" r:id="rId15"/>
    <p:sldId id="310" r:id="rId16"/>
    <p:sldId id="311" r:id="rId17"/>
    <p:sldId id="314" r:id="rId18"/>
    <p:sldId id="296" r:id="rId19"/>
    <p:sldId id="304" r:id="rId20"/>
    <p:sldId id="316" r:id="rId21"/>
    <p:sldId id="317" r:id="rId22"/>
    <p:sldId id="299" r:id="rId23"/>
    <p:sldId id="320" r:id="rId24"/>
    <p:sldId id="319" r:id="rId25"/>
    <p:sldId id="301" r:id="rId26"/>
    <p:sldId id="30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8547A1-7777-4267-9DDE-027CBE1637B0}" v="726" dt="2023-10-27T04:01:50.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02" autoAdjust="0"/>
    <p:restoredTop sz="94660"/>
  </p:normalViewPr>
  <p:slideViewPr>
    <p:cSldViewPr snapToGrid="0">
      <p:cViewPr>
        <p:scale>
          <a:sx n="106" d="100"/>
          <a:sy n="106" d="100"/>
        </p:scale>
        <p:origin x="630" y="204"/>
      </p:cViewPr>
      <p:guideLst/>
    </p:cSldViewPr>
  </p:slideViewPr>
  <p:notesTextViewPr>
    <p:cViewPr>
      <p:scale>
        <a:sx n="3" d="2"/>
        <a:sy n="3" d="2"/>
      </p:scale>
      <p:origin x="0" y="0"/>
    </p:cViewPr>
  </p:notesTextViewPr>
  <p:notesViewPr>
    <p:cSldViewPr snapToGrid="0">
      <p:cViewPr varScale="1">
        <p:scale>
          <a:sx n="82" d="100"/>
          <a:sy n="82" d="100"/>
        </p:scale>
        <p:origin x="3876"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am Mahdi" userId="84d09161-fb1e-42c5-823e-ebe5fb68a898" providerId="ADAL" clId="{DE8547A1-7777-4267-9DDE-027CBE1637B0}"/>
    <pc:docChg chg="undo custSel addSld delSld modSld sldOrd">
      <pc:chgData name="Esam Mahdi" userId="84d09161-fb1e-42c5-823e-ebe5fb68a898" providerId="ADAL" clId="{DE8547A1-7777-4267-9DDE-027CBE1637B0}" dt="2023-10-27T04:08:33.718" v="2596" actId="255"/>
      <pc:docMkLst>
        <pc:docMk/>
      </pc:docMkLst>
      <pc:sldChg chg="modSp mod modAnim">
        <pc:chgData name="Esam Mahdi" userId="84d09161-fb1e-42c5-823e-ebe5fb68a898" providerId="ADAL" clId="{DE8547A1-7777-4267-9DDE-027CBE1637B0}" dt="2023-10-27T04:01:57.247" v="2579" actId="1076"/>
        <pc:sldMkLst>
          <pc:docMk/>
          <pc:sldMk cId="1722838908" sldId="280"/>
        </pc:sldMkLst>
        <pc:spChg chg="mod">
          <ac:chgData name="Esam Mahdi" userId="84d09161-fb1e-42c5-823e-ebe5fb68a898" providerId="ADAL" clId="{DE8547A1-7777-4267-9DDE-027CBE1637B0}" dt="2023-10-27T04:01:57.247" v="2579" actId="1076"/>
          <ac:spMkLst>
            <pc:docMk/>
            <pc:sldMk cId="1722838908" sldId="280"/>
            <ac:spMk id="11" creationId="{774B3D1C-F6D0-F234-78E1-87121DDD23C4}"/>
          </ac:spMkLst>
        </pc:spChg>
      </pc:sldChg>
      <pc:sldChg chg="modSp mod">
        <pc:chgData name="Esam Mahdi" userId="84d09161-fb1e-42c5-823e-ebe5fb68a898" providerId="ADAL" clId="{DE8547A1-7777-4267-9DDE-027CBE1637B0}" dt="2023-10-23T18:11:44.909" v="1" actId="113"/>
        <pc:sldMkLst>
          <pc:docMk/>
          <pc:sldMk cId="1842446548" sldId="289"/>
        </pc:sldMkLst>
        <pc:spChg chg="mod">
          <ac:chgData name="Esam Mahdi" userId="84d09161-fb1e-42c5-823e-ebe5fb68a898" providerId="ADAL" clId="{DE8547A1-7777-4267-9DDE-027CBE1637B0}" dt="2023-10-23T18:11:44.909" v="1" actId="113"/>
          <ac:spMkLst>
            <pc:docMk/>
            <pc:sldMk cId="1842446548" sldId="289"/>
            <ac:spMk id="9" creationId="{B85F2BD2-A371-4FEA-F2DD-301FE3C07DA3}"/>
          </ac:spMkLst>
        </pc:spChg>
      </pc:sldChg>
      <pc:sldChg chg="delSp modSp del mod">
        <pc:chgData name="Esam Mahdi" userId="84d09161-fb1e-42c5-823e-ebe5fb68a898" providerId="ADAL" clId="{DE8547A1-7777-4267-9DDE-027CBE1637B0}" dt="2023-10-27T02:27:05.282" v="1660" actId="2696"/>
        <pc:sldMkLst>
          <pc:docMk/>
          <pc:sldMk cId="891194000" sldId="299"/>
        </pc:sldMkLst>
        <pc:spChg chg="mod">
          <ac:chgData name="Esam Mahdi" userId="84d09161-fb1e-42c5-823e-ebe5fb68a898" providerId="ADAL" clId="{DE8547A1-7777-4267-9DDE-027CBE1637B0}" dt="2023-10-27T01:11:12.449" v="892" actId="20577"/>
          <ac:spMkLst>
            <pc:docMk/>
            <pc:sldMk cId="891194000" sldId="299"/>
            <ac:spMk id="2" creationId="{ADFF7FE4-FF74-9BFA-18AB-7E833616EB8B}"/>
          </ac:spMkLst>
        </pc:spChg>
        <pc:spChg chg="mod">
          <ac:chgData name="Esam Mahdi" userId="84d09161-fb1e-42c5-823e-ebe5fb68a898" providerId="ADAL" clId="{DE8547A1-7777-4267-9DDE-027CBE1637B0}" dt="2023-10-27T02:25:57.469" v="1659" actId="20577"/>
          <ac:spMkLst>
            <pc:docMk/>
            <pc:sldMk cId="891194000" sldId="299"/>
            <ac:spMk id="3" creationId="{7515352A-6C4F-2679-9132-DE46AD052A28}"/>
          </ac:spMkLst>
        </pc:spChg>
        <pc:spChg chg="del">
          <ac:chgData name="Esam Mahdi" userId="84d09161-fb1e-42c5-823e-ebe5fb68a898" providerId="ADAL" clId="{DE8547A1-7777-4267-9DDE-027CBE1637B0}" dt="2023-10-27T01:10:17.183" v="881" actId="478"/>
          <ac:spMkLst>
            <pc:docMk/>
            <pc:sldMk cId="891194000" sldId="299"/>
            <ac:spMk id="8" creationId="{77A9E930-02B2-EC5B-A43D-1FF9CFC3175F}"/>
          </ac:spMkLst>
        </pc:spChg>
      </pc:sldChg>
      <pc:sldChg chg="modSp add mod">
        <pc:chgData name="Esam Mahdi" userId="84d09161-fb1e-42c5-823e-ebe5fb68a898" providerId="ADAL" clId="{DE8547A1-7777-4267-9DDE-027CBE1637B0}" dt="2023-10-27T04:08:33.718" v="2596" actId="255"/>
        <pc:sldMkLst>
          <pc:docMk/>
          <pc:sldMk cId="2489893465" sldId="299"/>
        </pc:sldMkLst>
        <pc:spChg chg="mod">
          <ac:chgData name="Esam Mahdi" userId="84d09161-fb1e-42c5-823e-ebe5fb68a898" providerId="ADAL" clId="{DE8547A1-7777-4267-9DDE-027CBE1637B0}" dt="2023-10-27T03:55:09.789" v="2462" actId="20577"/>
          <ac:spMkLst>
            <pc:docMk/>
            <pc:sldMk cId="2489893465" sldId="299"/>
            <ac:spMk id="2" creationId="{ADFF7FE4-FF74-9BFA-18AB-7E833616EB8B}"/>
          </ac:spMkLst>
        </pc:spChg>
        <pc:spChg chg="mod">
          <ac:chgData name="Esam Mahdi" userId="84d09161-fb1e-42c5-823e-ebe5fb68a898" providerId="ADAL" clId="{DE8547A1-7777-4267-9DDE-027CBE1637B0}" dt="2023-10-27T04:08:33.718" v="2596" actId="255"/>
          <ac:spMkLst>
            <pc:docMk/>
            <pc:sldMk cId="2489893465" sldId="299"/>
            <ac:spMk id="3" creationId="{7515352A-6C4F-2679-9132-DE46AD052A28}"/>
          </ac:spMkLst>
        </pc:spChg>
      </pc:sldChg>
      <pc:sldChg chg="modSp mod">
        <pc:chgData name="Esam Mahdi" userId="84d09161-fb1e-42c5-823e-ebe5fb68a898" providerId="ADAL" clId="{DE8547A1-7777-4267-9DDE-027CBE1637B0}" dt="2023-10-26T22:18:07.326" v="879" actId="255"/>
        <pc:sldMkLst>
          <pc:docMk/>
          <pc:sldMk cId="2460704157" sldId="301"/>
        </pc:sldMkLst>
        <pc:spChg chg="mod">
          <ac:chgData name="Esam Mahdi" userId="84d09161-fb1e-42c5-823e-ebe5fb68a898" providerId="ADAL" clId="{DE8547A1-7777-4267-9DDE-027CBE1637B0}" dt="2023-10-26T22:18:07.326" v="879" actId="255"/>
          <ac:spMkLst>
            <pc:docMk/>
            <pc:sldMk cId="2460704157" sldId="301"/>
            <ac:spMk id="3" creationId="{7515352A-6C4F-2679-9132-DE46AD052A28}"/>
          </ac:spMkLst>
        </pc:spChg>
      </pc:sldChg>
      <pc:sldChg chg="modSp del mod ord">
        <pc:chgData name="Esam Mahdi" userId="84d09161-fb1e-42c5-823e-ebe5fb68a898" providerId="ADAL" clId="{DE8547A1-7777-4267-9DDE-027CBE1637B0}" dt="2023-10-27T03:58:38.780" v="2477" actId="47"/>
        <pc:sldMkLst>
          <pc:docMk/>
          <pc:sldMk cId="2356555832" sldId="308"/>
        </pc:sldMkLst>
        <pc:spChg chg="mod">
          <ac:chgData name="Esam Mahdi" userId="84d09161-fb1e-42c5-823e-ebe5fb68a898" providerId="ADAL" clId="{DE8547A1-7777-4267-9DDE-027CBE1637B0}" dt="2023-10-25T06:25:56.279" v="3" actId="20577"/>
          <ac:spMkLst>
            <pc:docMk/>
            <pc:sldMk cId="2356555832" sldId="308"/>
            <ac:spMk id="2" creationId="{ADFF7FE4-FF74-9BFA-18AB-7E833616EB8B}"/>
          </ac:spMkLst>
        </pc:spChg>
      </pc:sldChg>
      <pc:sldChg chg="modSp modAnim">
        <pc:chgData name="Esam Mahdi" userId="84d09161-fb1e-42c5-823e-ebe5fb68a898" providerId="ADAL" clId="{DE8547A1-7777-4267-9DDE-027CBE1637B0}" dt="2023-10-26T20:18:29.146" v="6" actId="20577"/>
        <pc:sldMkLst>
          <pc:docMk/>
          <pc:sldMk cId="2644611004" sldId="310"/>
        </pc:sldMkLst>
        <pc:spChg chg="mod">
          <ac:chgData name="Esam Mahdi" userId="84d09161-fb1e-42c5-823e-ebe5fb68a898" providerId="ADAL" clId="{DE8547A1-7777-4267-9DDE-027CBE1637B0}" dt="2023-10-26T20:18:24.253" v="5" actId="20577"/>
          <ac:spMkLst>
            <pc:docMk/>
            <pc:sldMk cId="2644611004" sldId="310"/>
            <ac:spMk id="3" creationId="{7515352A-6C4F-2679-9132-DE46AD052A28}"/>
          </ac:spMkLst>
        </pc:spChg>
      </pc:sldChg>
      <pc:sldChg chg="addSp delSp modSp add mod modAnim">
        <pc:chgData name="Esam Mahdi" userId="84d09161-fb1e-42c5-823e-ebe5fb68a898" providerId="ADAL" clId="{DE8547A1-7777-4267-9DDE-027CBE1637B0}" dt="2023-10-27T03:56:54.581" v="2466"/>
        <pc:sldMkLst>
          <pc:docMk/>
          <pc:sldMk cId="223375162" sldId="316"/>
        </pc:sldMkLst>
        <pc:spChg chg="mod">
          <ac:chgData name="Esam Mahdi" userId="84d09161-fb1e-42c5-823e-ebe5fb68a898" providerId="ADAL" clId="{DE8547A1-7777-4267-9DDE-027CBE1637B0}" dt="2023-10-26T20:21:28.783" v="41" actId="6549"/>
          <ac:spMkLst>
            <pc:docMk/>
            <pc:sldMk cId="223375162" sldId="316"/>
            <ac:spMk id="2" creationId="{ADFF7FE4-FF74-9BFA-18AB-7E833616EB8B}"/>
          </ac:spMkLst>
        </pc:spChg>
        <pc:spChg chg="mod">
          <ac:chgData name="Esam Mahdi" userId="84d09161-fb1e-42c5-823e-ebe5fb68a898" providerId="ADAL" clId="{DE8547A1-7777-4267-9DDE-027CBE1637B0}" dt="2023-10-26T22:08:51.708" v="739" actId="255"/>
          <ac:spMkLst>
            <pc:docMk/>
            <pc:sldMk cId="223375162" sldId="316"/>
            <ac:spMk id="3" creationId="{7515352A-6C4F-2679-9132-DE46AD052A28}"/>
          </ac:spMkLst>
        </pc:spChg>
        <pc:picChg chg="del mod replST">
          <ac:chgData name="Esam Mahdi" userId="84d09161-fb1e-42c5-823e-ebe5fb68a898" providerId="ADAL" clId="{DE8547A1-7777-4267-9DDE-027CBE1637B0}" dt="2023-10-26T20:39:04.252" v="227" actId="478"/>
          <ac:picMkLst>
            <pc:docMk/>
            <pc:sldMk cId="223375162" sldId="316"/>
            <ac:picMk id="8" creationId="{A9498A50-53FF-4A8F-C9E5-B026F28EEB73}"/>
          </ac:picMkLst>
        </pc:picChg>
        <pc:picChg chg="del mod ord replST">
          <ac:chgData name="Esam Mahdi" userId="84d09161-fb1e-42c5-823e-ebe5fb68a898" providerId="ADAL" clId="{DE8547A1-7777-4267-9DDE-027CBE1637B0}" dt="2023-10-26T20:39:20.689" v="257" actId="478"/>
          <ac:picMkLst>
            <pc:docMk/>
            <pc:sldMk cId="223375162" sldId="316"/>
            <ac:picMk id="10" creationId="{42D2479E-8BEC-1463-4CB3-851BD26C6D20}"/>
          </ac:picMkLst>
        </pc:picChg>
        <pc:picChg chg="del mod ord replST">
          <ac:chgData name="Esam Mahdi" userId="84d09161-fb1e-42c5-823e-ebe5fb68a898" providerId="ADAL" clId="{DE8547A1-7777-4267-9DDE-027CBE1637B0}" dt="2023-10-26T20:48:11.236" v="359" actId="478"/>
          <ac:picMkLst>
            <pc:docMk/>
            <pc:sldMk cId="223375162" sldId="316"/>
            <ac:picMk id="12" creationId="{DFA0F65E-64C7-27B4-A11D-08E64D5B59C2}"/>
          </ac:picMkLst>
        </pc:picChg>
        <pc:picChg chg="add del mod">
          <ac:chgData name="Esam Mahdi" userId="84d09161-fb1e-42c5-823e-ebe5fb68a898" providerId="ADAL" clId="{DE8547A1-7777-4267-9DDE-027CBE1637B0}" dt="2023-10-26T20:45:19.195" v="316" actId="478"/>
          <ac:picMkLst>
            <pc:docMk/>
            <pc:sldMk cId="223375162" sldId="316"/>
            <ac:picMk id="13" creationId="{64638C26-1BA2-3E31-4602-131291E1219A}"/>
          </ac:picMkLst>
        </pc:picChg>
        <pc:picChg chg="del mod ord replST">
          <ac:chgData name="Esam Mahdi" userId="84d09161-fb1e-42c5-823e-ebe5fb68a898" providerId="ADAL" clId="{DE8547A1-7777-4267-9DDE-027CBE1637B0}" dt="2023-10-26T20:48:12.190" v="360" actId="478"/>
          <ac:picMkLst>
            <pc:docMk/>
            <pc:sldMk cId="223375162" sldId="316"/>
            <ac:picMk id="15" creationId="{661824F0-16C3-81A4-1E62-80F8EBCA5486}"/>
          </ac:picMkLst>
        </pc:picChg>
      </pc:sldChg>
      <pc:sldChg chg="addSp delSp modSp add mod modAnim">
        <pc:chgData name="Esam Mahdi" userId="84d09161-fb1e-42c5-823e-ebe5fb68a898" providerId="ADAL" clId="{DE8547A1-7777-4267-9DDE-027CBE1637B0}" dt="2023-10-27T03:57:40.991" v="2472"/>
        <pc:sldMkLst>
          <pc:docMk/>
          <pc:sldMk cId="3170650633" sldId="317"/>
        </pc:sldMkLst>
        <pc:spChg chg="mod">
          <ac:chgData name="Esam Mahdi" userId="84d09161-fb1e-42c5-823e-ebe5fb68a898" providerId="ADAL" clId="{DE8547A1-7777-4267-9DDE-027CBE1637B0}" dt="2023-10-26T22:06:21.675" v="718" actId="20577"/>
          <ac:spMkLst>
            <pc:docMk/>
            <pc:sldMk cId="3170650633" sldId="317"/>
            <ac:spMk id="3" creationId="{7515352A-6C4F-2679-9132-DE46AD052A28}"/>
          </ac:spMkLst>
        </pc:spChg>
        <pc:picChg chg="add del mod">
          <ac:chgData name="Esam Mahdi" userId="84d09161-fb1e-42c5-823e-ebe5fb68a898" providerId="ADAL" clId="{DE8547A1-7777-4267-9DDE-027CBE1637B0}" dt="2023-10-26T21:31:54.239" v="493" actId="478"/>
          <ac:picMkLst>
            <pc:docMk/>
            <pc:sldMk cId="3170650633" sldId="317"/>
            <ac:picMk id="7" creationId="{DA559483-B131-3F71-AF3D-418797E320E2}"/>
          </ac:picMkLst>
        </pc:picChg>
        <pc:picChg chg="del mod ord replST">
          <ac:chgData name="Esam Mahdi" userId="84d09161-fb1e-42c5-823e-ebe5fb68a898" providerId="ADAL" clId="{DE8547A1-7777-4267-9DDE-027CBE1637B0}" dt="2023-10-26T21:32:09.499" v="523" actId="478"/>
          <ac:picMkLst>
            <pc:docMk/>
            <pc:sldMk cId="3170650633" sldId="317"/>
            <ac:picMk id="9" creationId="{0DE06A07-495F-DD67-8D0C-ED94A58DD4E7}"/>
          </ac:picMkLst>
        </pc:picChg>
        <pc:picChg chg="mod ord replST">
          <ac:chgData name="Esam Mahdi" userId="84d09161-fb1e-42c5-823e-ebe5fb68a898" providerId="ADAL" clId="{DE8547A1-7777-4267-9DDE-027CBE1637B0}" dt="2023-10-26T22:09:00.582" v="740" actId="1076"/>
          <ac:picMkLst>
            <pc:docMk/>
            <pc:sldMk cId="3170650633" sldId="317"/>
            <ac:picMk id="11" creationId="{2488CB35-E3C8-B6DD-D831-4792899229C5}"/>
          </ac:picMkLst>
        </pc:picChg>
        <pc:picChg chg="mod">
          <ac:chgData name="Esam Mahdi" userId="84d09161-fb1e-42c5-823e-ebe5fb68a898" providerId="ADAL" clId="{DE8547A1-7777-4267-9DDE-027CBE1637B0}" dt="2023-10-26T22:07:15.344" v="720" actId="1076"/>
          <ac:picMkLst>
            <pc:docMk/>
            <pc:sldMk cId="3170650633" sldId="317"/>
            <ac:picMk id="12" creationId="{DFA0F65E-64C7-27B4-A11D-08E64D5B59C2}"/>
          </ac:picMkLst>
        </pc:picChg>
        <pc:picChg chg="mod ord replST">
          <ac:chgData name="Esam Mahdi" userId="84d09161-fb1e-42c5-823e-ebe5fb68a898" providerId="ADAL" clId="{DE8547A1-7777-4267-9DDE-027CBE1637B0}" dt="2023-10-26T22:07:03.350" v="719" actId="1076"/>
          <ac:picMkLst>
            <pc:docMk/>
            <pc:sldMk cId="3170650633" sldId="317"/>
            <ac:picMk id="14" creationId="{BBF35CA1-C244-2F08-1909-51FF444E7F33}"/>
          </ac:picMkLst>
        </pc:picChg>
        <pc:picChg chg="del mod">
          <ac:chgData name="Esam Mahdi" userId="84d09161-fb1e-42c5-823e-ebe5fb68a898" providerId="ADAL" clId="{DE8547A1-7777-4267-9DDE-027CBE1637B0}" dt="2023-10-26T21:56:08.005" v="655" actId="478"/>
          <ac:picMkLst>
            <pc:docMk/>
            <pc:sldMk cId="3170650633" sldId="317"/>
            <ac:picMk id="15" creationId="{661824F0-16C3-81A4-1E62-80F8EBCA5486}"/>
          </ac:picMkLst>
        </pc:picChg>
        <pc:picChg chg="add del mod">
          <ac:chgData name="Esam Mahdi" userId="84d09161-fb1e-42c5-823e-ebe5fb68a898" providerId="ADAL" clId="{DE8547A1-7777-4267-9DDE-027CBE1637B0}" dt="2023-10-26T22:04:45.140" v="709" actId="478"/>
          <ac:picMkLst>
            <pc:docMk/>
            <pc:sldMk cId="3170650633" sldId="317"/>
            <ac:picMk id="16" creationId="{CC74502E-626A-33A0-91A3-8D05701F4F05}"/>
          </ac:picMkLst>
        </pc:picChg>
        <pc:picChg chg="mod ord replST">
          <ac:chgData name="Esam Mahdi" userId="84d09161-fb1e-42c5-823e-ebe5fb68a898" providerId="ADAL" clId="{DE8547A1-7777-4267-9DDE-027CBE1637B0}" dt="2023-10-26T22:09:02.630" v="741" actId="1076"/>
          <ac:picMkLst>
            <pc:docMk/>
            <pc:sldMk cId="3170650633" sldId="317"/>
            <ac:picMk id="18" creationId="{3D993360-402F-2089-7E96-6D10EEFBCA7F}"/>
          </ac:picMkLst>
        </pc:picChg>
      </pc:sldChg>
      <pc:sldChg chg="modSp add del mod">
        <pc:chgData name="Esam Mahdi" userId="84d09161-fb1e-42c5-823e-ebe5fb68a898" providerId="ADAL" clId="{DE8547A1-7777-4267-9DDE-027CBE1637B0}" dt="2023-10-26T22:10:28.545" v="758" actId="47"/>
        <pc:sldMkLst>
          <pc:docMk/>
          <pc:sldMk cId="2398187618" sldId="318"/>
        </pc:sldMkLst>
        <pc:spChg chg="mod">
          <ac:chgData name="Esam Mahdi" userId="84d09161-fb1e-42c5-823e-ebe5fb68a898" providerId="ADAL" clId="{DE8547A1-7777-4267-9DDE-027CBE1637B0}" dt="2023-10-26T22:09:35.626" v="756" actId="20577"/>
          <ac:spMkLst>
            <pc:docMk/>
            <pc:sldMk cId="2398187618" sldId="318"/>
            <ac:spMk id="3" creationId="{7515352A-6C4F-2679-9132-DE46AD052A28}"/>
          </ac:spMkLst>
        </pc:spChg>
      </pc:sldChg>
      <pc:sldChg chg="modSp add mod">
        <pc:chgData name="Esam Mahdi" userId="84d09161-fb1e-42c5-823e-ebe5fb68a898" providerId="ADAL" clId="{DE8547A1-7777-4267-9DDE-027CBE1637B0}" dt="2023-10-26T22:18:26.459" v="880" actId="20577"/>
        <pc:sldMkLst>
          <pc:docMk/>
          <pc:sldMk cId="989336249" sldId="319"/>
        </pc:sldMkLst>
        <pc:spChg chg="mod">
          <ac:chgData name="Esam Mahdi" userId="84d09161-fb1e-42c5-823e-ebe5fb68a898" providerId="ADAL" clId="{DE8547A1-7777-4267-9DDE-027CBE1637B0}" dt="2023-10-26T22:18:26.459" v="880" actId="20577"/>
          <ac:spMkLst>
            <pc:docMk/>
            <pc:sldMk cId="989336249" sldId="319"/>
            <ac:spMk id="2" creationId="{ADFF7FE4-FF74-9BFA-18AB-7E833616EB8B}"/>
          </ac:spMkLst>
        </pc:spChg>
        <pc:spChg chg="mod">
          <ac:chgData name="Esam Mahdi" userId="84d09161-fb1e-42c5-823e-ebe5fb68a898" providerId="ADAL" clId="{DE8547A1-7777-4267-9DDE-027CBE1637B0}" dt="2023-10-26T22:11:53.111" v="798"/>
          <ac:spMkLst>
            <pc:docMk/>
            <pc:sldMk cId="989336249" sldId="319"/>
            <ac:spMk id="3" creationId="{7515352A-6C4F-2679-9132-DE46AD052A28}"/>
          </ac:spMkLst>
        </pc:spChg>
      </pc:sldChg>
      <pc:sldChg chg="modSp add mod modAnim">
        <pc:chgData name="Esam Mahdi" userId="84d09161-fb1e-42c5-823e-ebe5fb68a898" providerId="ADAL" clId="{DE8547A1-7777-4267-9DDE-027CBE1637B0}" dt="2023-10-27T03:58:21.896" v="2476"/>
        <pc:sldMkLst>
          <pc:docMk/>
          <pc:sldMk cId="3992151705" sldId="320"/>
        </pc:sldMkLst>
        <pc:spChg chg="mod">
          <ac:chgData name="Esam Mahdi" userId="84d09161-fb1e-42c5-823e-ebe5fb68a898" providerId="ADAL" clId="{DE8547A1-7777-4267-9DDE-027CBE1637B0}" dt="2023-10-27T02:29:59.733" v="1690" actId="20577"/>
          <ac:spMkLst>
            <pc:docMk/>
            <pc:sldMk cId="3992151705" sldId="320"/>
            <ac:spMk id="2" creationId="{ADFF7FE4-FF74-9BFA-18AB-7E833616EB8B}"/>
          </ac:spMkLst>
        </pc:spChg>
        <pc:spChg chg="mod">
          <ac:chgData name="Esam Mahdi" userId="84d09161-fb1e-42c5-823e-ebe5fb68a898" providerId="ADAL" clId="{DE8547A1-7777-4267-9DDE-027CBE1637B0}" dt="2023-10-27T03:51:55.605" v="2437" actId="20577"/>
          <ac:spMkLst>
            <pc:docMk/>
            <pc:sldMk cId="3992151705" sldId="320"/>
            <ac:spMk id="3" creationId="{7515352A-6C4F-2679-9132-DE46AD052A2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FF7F94-33F2-8157-B6A6-D5A5BBAE33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931127F-153D-7F5E-CDD7-EF2A97D4FD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403421-C64E-4EE4-B660-E0303B345661}" type="datetime1">
              <a:rPr lang="en-US" smtClean="0"/>
              <a:t>10/26/2023</a:t>
            </a:fld>
            <a:endParaRPr lang="en-US"/>
          </a:p>
        </p:txBody>
      </p:sp>
      <p:sp>
        <p:nvSpPr>
          <p:cNvPr id="4" name="Footer Placeholder 3">
            <a:extLst>
              <a:ext uri="{FF2B5EF4-FFF2-40B4-BE49-F238E27FC236}">
                <a16:creationId xmlns:a16="http://schemas.microsoft.com/office/drawing/2014/main" id="{E8F78531-FD98-071B-5143-1349DA4257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CFFD52A-5AC9-6750-182E-3ADD5B0578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109B11-B1BB-4693-B978-17DC170D142B}" type="slidenum">
              <a:rPr lang="en-US" smtClean="0"/>
              <a:t>‹#›</a:t>
            </a:fld>
            <a:endParaRPr lang="en-US"/>
          </a:p>
        </p:txBody>
      </p:sp>
    </p:spTree>
    <p:extLst>
      <p:ext uri="{BB962C8B-B14F-4D97-AF65-F5344CB8AC3E}">
        <p14:creationId xmlns:p14="http://schemas.microsoft.com/office/powerpoint/2010/main" val="394713761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5C79A7-A7E8-42F3-A574-37424691BE86}" type="datetime1">
              <a:rPr lang="en-US" smtClean="0"/>
              <a:t>10/26/2023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E2C67-52F8-4F26-A3EB-1FD24EA27D05}" type="slidenum">
              <a:rPr lang="en-US" smtClean="0"/>
              <a:t>‹#›</a:t>
            </a:fld>
            <a:endParaRPr lang="en-US"/>
          </a:p>
        </p:txBody>
      </p:sp>
    </p:spTree>
    <p:extLst>
      <p:ext uri="{BB962C8B-B14F-4D97-AF65-F5344CB8AC3E}">
        <p14:creationId xmlns:p14="http://schemas.microsoft.com/office/powerpoint/2010/main" val="406659056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What is Decision Tree?
https://www.polleverywhere.com/multiple_choice_polls/ZsoOY9UFS4ndPlOozBYrZ?state=opened&amp;flow=Default&amp;onscreen=persist</a:t>
            </a:r>
          </a:p>
        </p:txBody>
      </p:sp>
      <p:sp>
        <p:nvSpPr>
          <p:cNvPr id="4" name="Date Placeholder 3"/>
          <p:cNvSpPr>
            <a:spLocks noGrp="1"/>
          </p:cNvSpPr>
          <p:nvPr>
            <p:ph type="dt" idx="1"/>
          </p:nvPr>
        </p:nvSpPr>
        <p:spPr/>
        <p:txBody>
          <a:bodyPr/>
          <a:lstStyle/>
          <a:p>
            <a:fld id="{3E5C79A7-A7E8-42F3-A574-37424691BE86}" type="datetime1">
              <a:rPr lang="en-US" smtClean="0"/>
              <a:t>10/26/2023</a:t>
            </a:fld>
            <a:endParaRPr lang="en-US"/>
          </a:p>
        </p:txBody>
      </p:sp>
      <p:sp>
        <p:nvSpPr>
          <p:cNvPr id="5" name="Slide Number Placeholder 4"/>
          <p:cNvSpPr>
            <a:spLocks noGrp="1"/>
          </p:cNvSpPr>
          <p:nvPr>
            <p:ph type="sldNum" sz="quarter" idx="5"/>
          </p:nvPr>
        </p:nvSpPr>
        <p:spPr/>
        <p:txBody>
          <a:bodyPr/>
          <a:lstStyle/>
          <a:p>
            <a:fld id="{79CE2C67-52F8-4F26-A3EB-1FD24EA27D05}" type="slidenum">
              <a:rPr lang="en-US" smtClean="0"/>
              <a:t>3</a:t>
            </a:fld>
            <a:endParaRPr lang="en-US"/>
          </a:p>
        </p:txBody>
      </p:sp>
      <p:sp>
        <p:nvSpPr>
          <p:cNvPr id="6" name="TextBox 5">
            <a:extLst>
              <a:ext uri="{FF2B5EF4-FFF2-40B4-BE49-F238E27FC236}">
                <a16:creationId xmlns:a16="http://schemas.microsoft.com/office/drawing/2014/main" id="{C641057A-A12C-92BB-F381-CCB678C442FC}"/>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72476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For k cross-validation, larger k value implies more bias.
https://www.polleverywhere.com/multiple_choice_polls/Z43VE5hAsrF3nE9Z5bCRy?state=opened&amp;flow=Default&amp;onscreen=persist</a:t>
            </a:r>
          </a:p>
        </p:txBody>
      </p:sp>
      <p:sp>
        <p:nvSpPr>
          <p:cNvPr id="4" name="Date Placeholder 3"/>
          <p:cNvSpPr>
            <a:spLocks noGrp="1"/>
          </p:cNvSpPr>
          <p:nvPr>
            <p:ph type="dt" idx="1"/>
          </p:nvPr>
        </p:nvSpPr>
        <p:spPr/>
        <p:txBody>
          <a:bodyPr/>
          <a:lstStyle/>
          <a:p>
            <a:fld id="{3E5C79A7-A7E8-42F3-A574-37424691BE86}" type="datetime1">
              <a:rPr lang="en-US" smtClean="0"/>
              <a:t>10/26/2023</a:t>
            </a:fld>
            <a:endParaRPr lang="en-US"/>
          </a:p>
        </p:txBody>
      </p:sp>
      <p:sp>
        <p:nvSpPr>
          <p:cNvPr id="5" name="Slide Number Placeholder 4"/>
          <p:cNvSpPr>
            <a:spLocks noGrp="1"/>
          </p:cNvSpPr>
          <p:nvPr>
            <p:ph type="sldNum" sz="quarter" idx="5"/>
          </p:nvPr>
        </p:nvSpPr>
        <p:spPr/>
        <p:txBody>
          <a:bodyPr/>
          <a:lstStyle/>
          <a:p>
            <a:fld id="{79CE2C67-52F8-4F26-A3EB-1FD24EA27D05}" type="slidenum">
              <a:rPr lang="en-US" smtClean="0"/>
              <a:t>8</a:t>
            </a:fld>
            <a:endParaRPr lang="en-US"/>
          </a:p>
        </p:txBody>
      </p:sp>
      <p:sp>
        <p:nvSpPr>
          <p:cNvPr id="6" name="TextBox 5">
            <a:extLst>
              <a:ext uri="{FF2B5EF4-FFF2-40B4-BE49-F238E27FC236}">
                <a16:creationId xmlns:a16="http://schemas.microsoft.com/office/drawing/2014/main" id="{E9FC5D17-7A88-3390-7EE4-CB1B2A7D9BB4}"/>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212765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CDFFB14-CFBC-EC8C-62D0-F116A381365F}"/>
              </a:ext>
            </a:extLst>
          </p:cNvPr>
          <p:cNvSpPr>
            <a:spLocks noGrp="1"/>
          </p:cNvSpPr>
          <p:nvPr>
            <p:ph type="dt" sz="half" idx="10"/>
          </p:nvPr>
        </p:nvSpPr>
        <p:spPr>
          <a:xfrm>
            <a:off x="0" y="6694123"/>
            <a:ext cx="2743200" cy="163877"/>
          </a:xfrm>
        </p:spPr>
        <p:txBody>
          <a:bodyPr/>
          <a:lstStyle/>
          <a:p>
            <a:fld id="{C8596D83-5C80-462F-91F1-5EE7E5038DCF}" type="datetime1">
              <a:rPr lang="en-US" smtClean="0"/>
              <a:t>10/26/2023</a:t>
            </a:fld>
            <a:endParaRPr lang="en-US"/>
          </a:p>
        </p:txBody>
      </p:sp>
      <p:sp>
        <p:nvSpPr>
          <p:cNvPr id="5" name="Footer Placeholder 4">
            <a:extLst>
              <a:ext uri="{FF2B5EF4-FFF2-40B4-BE49-F238E27FC236}">
                <a16:creationId xmlns:a16="http://schemas.microsoft.com/office/drawing/2014/main" id="{1B36C9BF-7501-0C28-A5BB-D0F11266AC10}"/>
              </a:ext>
            </a:extLst>
          </p:cNvPr>
          <p:cNvSpPr>
            <a:spLocks noGrp="1"/>
          </p:cNvSpPr>
          <p:nvPr>
            <p:ph type="ftr" sz="quarter" idx="11"/>
          </p:nvPr>
        </p:nvSpPr>
        <p:spPr>
          <a:xfrm>
            <a:off x="2743200" y="6694123"/>
            <a:ext cx="6705598" cy="163877"/>
          </a:xfrm>
        </p:spPr>
        <p:txBody>
          <a:bodyPr/>
          <a:lstStyle/>
          <a:p>
            <a:r>
              <a:rPr lang="en-US" dirty="0"/>
              <a:t>Esam Mahdi</a:t>
            </a:r>
          </a:p>
        </p:txBody>
      </p:sp>
      <p:sp>
        <p:nvSpPr>
          <p:cNvPr id="6" name="Slide Number Placeholder 5">
            <a:extLst>
              <a:ext uri="{FF2B5EF4-FFF2-40B4-BE49-F238E27FC236}">
                <a16:creationId xmlns:a16="http://schemas.microsoft.com/office/drawing/2014/main" id="{7F45997D-7A83-7A43-6DC3-2CABAFCD0440}"/>
              </a:ext>
            </a:extLst>
          </p:cNvPr>
          <p:cNvSpPr>
            <a:spLocks noGrp="1"/>
          </p:cNvSpPr>
          <p:nvPr>
            <p:ph type="sldNum" sz="quarter" idx="12"/>
          </p:nvPr>
        </p:nvSpPr>
        <p:spPr>
          <a:xfrm>
            <a:off x="9448798" y="6694123"/>
            <a:ext cx="2743200" cy="163877"/>
          </a:xfrm>
        </p:spPr>
        <p:txBody>
          <a:bodyPr/>
          <a:lstStyle/>
          <a:p>
            <a:fld id="{028504CC-4960-41D6-B22E-CE6DB69605E4}" type="slidenum">
              <a:rPr lang="en-US" smtClean="0"/>
              <a:t>‹#›</a:t>
            </a:fld>
            <a:endParaRPr lang="en-US"/>
          </a:p>
        </p:txBody>
      </p:sp>
      <p:sp>
        <p:nvSpPr>
          <p:cNvPr id="7" name="Subtitle 2">
            <a:extLst>
              <a:ext uri="{FF2B5EF4-FFF2-40B4-BE49-F238E27FC236}">
                <a16:creationId xmlns:a16="http://schemas.microsoft.com/office/drawing/2014/main" id="{4BDEBC4A-5FD7-888D-E112-560AB5EAE890}"/>
              </a:ext>
            </a:extLst>
          </p:cNvPr>
          <p:cNvSpPr txBox="1">
            <a:spLocks/>
          </p:cNvSpPr>
          <p:nvPr userDrawn="1"/>
        </p:nvSpPr>
        <p:spPr>
          <a:xfrm>
            <a:off x="1523999" y="4863704"/>
            <a:ext cx="9144000" cy="565515"/>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Bell MT" panose="02020503060305020303"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ell MT" panose="02020503060305020303"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Bell MT" panose="02020503060305020303"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ell MT" panose="02020503060305020303"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ell MT" panose="02020503060305020303"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fld id="{82C582B5-39D6-4AEF-A1DF-E74C8AFE5D58}" type="datetime1">
              <a:rPr lang="en-US" smtClean="0"/>
              <a:t>10/26/2023</a:t>
            </a:fld>
            <a:endParaRPr lang="en-US" dirty="0"/>
          </a:p>
        </p:txBody>
      </p:sp>
      <p:sp>
        <p:nvSpPr>
          <p:cNvPr id="8" name="Rectangle: Rounded Corners 7">
            <a:extLst>
              <a:ext uri="{FF2B5EF4-FFF2-40B4-BE49-F238E27FC236}">
                <a16:creationId xmlns:a16="http://schemas.microsoft.com/office/drawing/2014/main" id="{2844CA83-C582-A8E2-46F6-90C6DA2822B1}"/>
              </a:ext>
            </a:extLst>
          </p:cNvPr>
          <p:cNvSpPr/>
          <p:nvPr userDrawn="1"/>
        </p:nvSpPr>
        <p:spPr>
          <a:xfrm>
            <a:off x="754940" y="1356015"/>
            <a:ext cx="10702636" cy="1215170"/>
          </a:xfrm>
          <a:prstGeom prst="roundRect">
            <a:avLst/>
          </a:prstGeom>
          <a:solidFill>
            <a:srgbClr val="00206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500" b="0" kern="1200" cap="small" baseline="0">
                <a:solidFill>
                  <a:schemeClr val="bg1"/>
                </a:solidFill>
                <a:latin typeface="Times New Roman" panose="02020603050405020304" pitchFamily="18" charset="0"/>
                <a:ea typeface="+mj-ea"/>
                <a:cs typeface="Times New Roman" panose="02020603050405020304" pitchFamily="18" charset="0"/>
              </a:rPr>
              <a:t>Tree-Based </a:t>
            </a:r>
            <a:r>
              <a:rPr lang="en-CA" sz="4500" b="0" kern="1200" cap="small" baseline="0" dirty="0">
                <a:solidFill>
                  <a:schemeClr val="bg1"/>
                </a:solidFill>
                <a:latin typeface="Times New Roman" panose="02020603050405020304" pitchFamily="18" charset="0"/>
                <a:ea typeface="+mj-ea"/>
                <a:cs typeface="Times New Roman" panose="02020603050405020304" pitchFamily="18" charset="0"/>
              </a:rPr>
              <a:t>Methods</a:t>
            </a:r>
            <a:endParaRPr lang="en-US" sz="4500" b="0" kern="1200" cap="small" baseline="0" dirty="0">
              <a:solidFill>
                <a:schemeClr val="bg1"/>
              </a:solidFill>
              <a:latin typeface="Times New Roman" panose="02020603050405020304" pitchFamily="18" charset="0"/>
              <a:ea typeface="+mj-ea"/>
              <a:cs typeface="Times New Roman" panose="02020603050405020304" pitchFamily="18" charset="0"/>
            </a:endParaRPr>
          </a:p>
        </p:txBody>
      </p:sp>
      <p:sp>
        <p:nvSpPr>
          <p:cNvPr id="2" name="Subtitle 2">
            <a:extLst>
              <a:ext uri="{FF2B5EF4-FFF2-40B4-BE49-F238E27FC236}">
                <a16:creationId xmlns:a16="http://schemas.microsoft.com/office/drawing/2014/main" id="{89B16547-90B5-569F-89C4-D0B8112AB744}"/>
              </a:ext>
            </a:extLst>
          </p:cNvPr>
          <p:cNvSpPr txBox="1">
            <a:spLocks/>
          </p:cNvSpPr>
          <p:nvPr userDrawn="1"/>
        </p:nvSpPr>
        <p:spPr>
          <a:xfrm>
            <a:off x="1534258" y="3720905"/>
            <a:ext cx="9144000" cy="999609"/>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600"/>
              </a:spcBef>
              <a:spcAft>
                <a:spcPts val="600"/>
              </a:spcAft>
              <a:buClr>
                <a:srgbClr val="C00000"/>
              </a:buClr>
              <a:buFont typeface="Wingdings" panose="05000000000000000000" pitchFamily="2" charset="2"/>
              <a:buNone/>
              <a:defRPr sz="2400" kern="1200">
                <a:solidFill>
                  <a:schemeClr val="tx1"/>
                </a:solidFill>
                <a:latin typeface="Bell MT" panose="02020503060305020303" pitchFamily="18" charset="0"/>
                <a:ea typeface="+mn-ea"/>
                <a:cs typeface="+mn-cs"/>
              </a:defRPr>
            </a:lvl1pPr>
            <a:lvl2pPr marL="457200" indent="0" algn="ctr" defTabSz="914400" rtl="0" eaLnBrk="1" latinLnBrk="0" hangingPunct="1">
              <a:lnSpc>
                <a:spcPct val="90000"/>
              </a:lnSpc>
              <a:spcBef>
                <a:spcPts val="600"/>
              </a:spcBef>
              <a:spcAft>
                <a:spcPts val="600"/>
              </a:spcAft>
              <a:buClr>
                <a:srgbClr val="C00000"/>
              </a:buClr>
              <a:buFont typeface="Wingdings" panose="05000000000000000000" pitchFamily="2" charset="2"/>
              <a:buNone/>
              <a:defRPr sz="2000" kern="1200">
                <a:solidFill>
                  <a:schemeClr val="tx1"/>
                </a:solidFill>
                <a:latin typeface="Bell MT" panose="02020503060305020303" pitchFamily="18" charset="0"/>
                <a:ea typeface="+mn-ea"/>
                <a:cs typeface="+mn-cs"/>
              </a:defRPr>
            </a:lvl2pPr>
            <a:lvl3pPr marL="914400" indent="0" algn="ctr" defTabSz="914400" rtl="0" eaLnBrk="1" latinLnBrk="0" hangingPunct="1">
              <a:lnSpc>
                <a:spcPct val="90000"/>
              </a:lnSpc>
              <a:spcBef>
                <a:spcPts val="600"/>
              </a:spcBef>
              <a:spcAft>
                <a:spcPts val="600"/>
              </a:spcAft>
              <a:buClr>
                <a:srgbClr val="C00000"/>
              </a:buClr>
              <a:buFont typeface="Wingdings" panose="05000000000000000000" pitchFamily="2" charset="2"/>
              <a:buNone/>
              <a:defRPr sz="1800" kern="1200">
                <a:solidFill>
                  <a:schemeClr val="tx1"/>
                </a:solidFill>
                <a:latin typeface="Bell MT" panose="02020503060305020303" pitchFamily="18" charset="0"/>
                <a:ea typeface="+mn-ea"/>
                <a:cs typeface="+mn-cs"/>
              </a:defRPr>
            </a:lvl3pPr>
            <a:lvl4pPr marL="1371600" indent="0" algn="ctr" defTabSz="914400" rtl="0" eaLnBrk="1" latinLnBrk="0" hangingPunct="1">
              <a:lnSpc>
                <a:spcPct val="90000"/>
              </a:lnSpc>
              <a:spcBef>
                <a:spcPts val="600"/>
              </a:spcBef>
              <a:spcAft>
                <a:spcPts val="600"/>
              </a:spcAft>
              <a:buClr>
                <a:srgbClr val="C00000"/>
              </a:buClr>
              <a:buFont typeface="Wingdings" panose="05000000000000000000" pitchFamily="2" charset="2"/>
              <a:buNone/>
              <a:defRPr sz="1600" kern="1200">
                <a:solidFill>
                  <a:schemeClr val="tx1"/>
                </a:solidFill>
                <a:latin typeface="Bell MT" panose="02020503060305020303" pitchFamily="18" charset="0"/>
                <a:ea typeface="+mn-ea"/>
                <a:cs typeface="+mn-cs"/>
              </a:defRPr>
            </a:lvl4pPr>
            <a:lvl5pPr marL="1828800" indent="0" algn="ctr" defTabSz="914400" rtl="0" eaLnBrk="1" latinLnBrk="0" hangingPunct="1">
              <a:lnSpc>
                <a:spcPct val="90000"/>
              </a:lnSpc>
              <a:spcBef>
                <a:spcPts val="600"/>
              </a:spcBef>
              <a:spcAft>
                <a:spcPts val="600"/>
              </a:spcAft>
              <a:buClr>
                <a:srgbClr val="C00000"/>
              </a:buClr>
              <a:buFont typeface="Wingdings" panose="05000000000000000000" pitchFamily="2" charset="2"/>
              <a:buNone/>
              <a:defRPr sz="1600" kern="1200">
                <a:solidFill>
                  <a:schemeClr val="tx1"/>
                </a:solidFill>
                <a:latin typeface="Bell MT" panose="02020503060305020303"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spcAft>
                <a:spcPts val="0"/>
              </a:spcAft>
            </a:pPr>
            <a:r>
              <a:rPr lang="en-US" sz="2400" dirty="0">
                <a:latin typeface="Bell MT" panose="02020503060305020303" pitchFamily="18" charset="0"/>
              </a:rPr>
              <a:t>Carleton University</a:t>
            </a:r>
          </a:p>
          <a:p>
            <a:pPr>
              <a:lnSpc>
                <a:spcPct val="100000"/>
              </a:lnSpc>
              <a:spcBef>
                <a:spcPts val="0"/>
              </a:spcBef>
              <a:spcAft>
                <a:spcPts val="0"/>
              </a:spcAft>
            </a:pPr>
            <a:r>
              <a:rPr lang="en-US" sz="2400" b="0" i="0" u="none" strike="noStrike" baseline="0" dirty="0">
                <a:latin typeface="Bell MT" panose="02020503060305020303" pitchFamily="18" charset="0"/>
              </a:rPr>
              <a:t>School of Mathematics and Statistics</a:t>
            </a:r>
            <a:r>
              <a:rPr lang="en-US" sz="2400" dirty="0">
                <a:latin typeface="Bell MT" panose="02020503060305020303" pitchFamily="18" charset="0"/>
              </a:rPr>
              <a:t> </a:t>
            </a:r>
          </a:p>
        </p:txBody>
      </p:sp>
      <p:sp>
        <p:nvSpPr>
          <p:cNvPr id="9" name="Subtitle 2">
            <a:extLst>
              <a:ext uri="{FF2B5EF4-FFF2-40B4-BE49-F238E27FC236}">
                <a16:creationId xmlns:a16="http://schemas.microsoft.com/office/drawing/2014/main" id="{F8BA7457-0FC0-AF19-14C9-8AF6EB20D5BE}"/>
              </a:ext>
            </a:extLst>
          </p:cNvPr>
          <p:cNvSpPr txBox="1">
            <a:spLocks/>
          </p:cNvSpPr>
          <p:nvPr userDrawn="1"/>
        </p:nvSpPr>
        <p:spPr>
          <a:xfrm>
            <a:off x="1534258" y="2882497"/>
            <a:ext cx="9144000" cy="84783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600"/>
              </a:spcBef>
              <a:spcAft>
                <a:spcPts val="600"/>
              </a:spcAft>
              <a:buClr>
                <a:srgbClr val="C00000"/>
              </a:buClr>
              <a:buFont typeface="Wingdings" panose="05000000000000000000" pitchFamily="2" charset="2"/>
              <a:buNone/>
              <a:defRPr sz="2400" kern="1200">
                <a:solidFill>
                  <a:schemeClr val="tx1"/>
                </a:solidFill>
                <a:latin typeface="Bell MT" panose="02020503060305020303" pitchFamily="18" charset="0"/>
                <a:ea typeface="+mn-ea"/>
                <a:cs typeface="+mn-cs"/>
              </a:defRPr>
            </a:lvl1pPr>
            <a:lvl2pPr marL="457200" indent="0" algn="ctr" defTabSz="914400" rtl="0" eaLnBrk="1" latinLnBrk="0" hangingPunct="1">
              <a:lnSpc>
                <a:spcPct val="90000"/>
              </a:lnSpc>
              <a:spcBef>
                <a:spcPts val="600"/>
              </a:spcBef>
              <a:spcAft>
                <a:spcPts val="600"/>
              </a:spcAft>
              <a:buClr>
                <a:srgbClr val="C00000"/>
              </a:buClr>
              <a:buFont typeface="Wingdings" panose="05000000000000000000" pitchFamily="2" charset="2"/>
              <a:buNone/>
              <a:defRPr sz="2000" kern="1200">
                <a:solidFill>
                  <a:schemeClr val="tx1"/>
                </a:solidFill>
                <a:latin typeface="Bell MT" panose="02020503060305020303" pitchFamily="18" charset="0"/>
                <a:ea typeface="+mn-ea"/>
                <a:cs typeface="+mn-cs"/>
              </a:defRPr>
            </a:lvl2pPr>
            <a:lvl3pPr marL="914400" indent="0" algn="ctr" defTabSz="914400" rtl="0" eaLnBrk="1" latinLnBrk="0" hangingPunct="1">
              <a:lnSpc>
                <a:spcPct val="90000"/>
              </a:lnSpc>
              <a:spcBef>
                <a:spcPts val="600"/>
              </a:spcBef>
              <a:spcAft>
                <a:spcPts val="600"/>
              </a:spcAft>
              <a:buClr>
                <a:srgbClr val="C00000"/>
              </a:buClr>
              <a:buFont typeface="Wingdings" panose="05000000000000000000" pitchFamily="2" charset="2"/>
              <a:buNone/>
              <a:defRPr sz="1800" kern="1200">
                <a:solidFill>
                  <a:schemeClr val="tx1"/>
                </a:solidFill>
                <a:latin typeface="Bell MT" panose="02020503060305020303" pitchFamily="18" charset="0"/>
                <a:ea typeface="+mn-ea"/>
                <a:cs typeface="+mn-cs"/>
              </a:defRPr>
            </a:lvl3pPr>
            <a:lvl4pPr marL="1371600" indent="0" algn="ctr" defTabSz="914400" rtl="0" eaLnBrk="1" latinLnBrk="0" hangingPunct="1">
              <a:lnSpc>
                <a:spcPct val="90000"/>
              </a:lnSpc>
              <a:spcBef>
                <a:spcPts val="600"/>
              </a:spcBef>
              <a:spcAft>
                <a:spcPts val="600"/>
              </a:spcAft>
              <a:buClr>
                <a:srgbClr val="C00000"/>
              </a:buClr>
              <a:buFont typeface="Wingdings" panose="05000000000000000000" pitchFamily="2" charset="2"/>
              <a:buNone/>
              <a:defRPr sz="1600" kern="1200">
                <a:solidFill>
                  <a:schemeClr val="tx1"/>
                </a:solidFill>
                <a:latin typeface="Bell MT" panose="02020503060305020303" pitchFamily="18" charset="0"/>
                <a:ea typeface="+mn-ea"/>
                <a:cs typeface="+mn-cs"/>
              </a:defRPr>
            </a:lvl4pPr>
            <a:lvl5pPr marL="1828800" indent="0" algn="ctr" defTabSz="914400" rtl="0" eaLnBrk="1" latinLnBrk="0" hangingPunct="1">
              <a:lnSpc>
                <a:spcPct val="90000"/>
              </a:lnSpc>
              <a:spcBef>
                <a:spcPts val="600"/>
              </a:spcBef>
              <a:spcAft>
                <a:spcPts val="600"/>
              </a:spcAft>
              <a:buClr>
                <a:srgbClr val="C00000"/>
              </a:buClr>
              <a:buFont typeface="Wingdings" panose="05000000000000000000" pitchFamily="2" charset="2"/>
              <a:buNone/>
              <a:defRPr sz="1600" kern="1200">
                <a:solidFill>
                  <a:schemeClr val="tx1"/>
                </a:solidFill>
                <a:latin typeface="Bell MT" panose="02020503060305020303"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spcAft>
                <a:spcPts val="0"/>
              </a:spcAft>
            </a:pPr>
            <a:r>
              <a:rPr lang="en-US" sz="2400" dirty="0">
                <a:latin typeface="Bell MT" panose="02020503060305020303" pitchFamily="18" charset="0"/>
              </a:rPr>
              <a:t>Esam Mahdi</a:t>
            </a:r>
          </a:p>
        </p:txBody>
      </p:sp>
    </p:spTree>
    <p:extLst>
      <p:ext uri="{BB962C8B-B14F-4D97-AF65-F5344CB8AC3E}">
        <p14:creationId xmlns:p14="http://schemas.microsoft.com/office/powerpoint/2010/main" val="11815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p:spPr>
        <p:txBody>
          <a:bodyPr>
            <a:normAutofit/>
          </a:bodyPr>
          <a:lstStyle>
            <a:lvl1pPr algn="l">
              <a:defRPr sz="4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B20D01C1-04BE-4996-AB3B-C87F51C2A1D7}"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t>‹#›</a:t>
            </a:fld>
            <a:endParaRPr lang="en-US"/>
          </a:p>
        </p:txBody>
      </p:sp>
    </p:spTree>
    <p:extLst>
      <p:ext uri="{BB962C8B-B14F-4D97-AF65-F5344CB8AC3E}">
        <p14:creationId xmlns:p14="http://schemas.microsoft.com/office/powerpoint/2010/main" val="1874054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conta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CDFFB14-CFBC-EC8C-62D0-F116A381365F}"/>
              </a:ext>
            </a:extLst>
          </p:cNvPr>
          <p:cNvSpPr>
            <a:spLocks noGrp="1"/>
          </p:cNvSpPr>
          <p:nvPr>
            <p:ph type="dt" sz="half" idx="10"/>
          </p:nvPr>
        </p:nvSpPr>
        <p:spPr/>
        <p:txBody>
          <a:bodyPr/>
          <a:lstStyle/>
          <a:p>
            <a:fld id="{C8596D83-5C80-462F-91F1-5EE7E5038DCF}" type="datetime1">
              <a:rPr lang="en-US" smtClean="0"/>
              <a:t>10/26/2023</a:t>
            </a:fld>
            <a:endParaRPr lang="en-US"/>
          </a:p>
        </p:txBody>
      </p:sp>
      <p:sp>
        <p:nvSpPr>
          <p:cNvPr id="5" name="Footer Placeholder 4">
            <a:extLst>
              <a:ext uri="{FF2B5EF4-FFF2-40B4-BE49-F238E27FC236}">
                <a16:creationId xmlns:a16="http://schemas.microsoft.com/office/drawing/2014/main" id="{1B36C9BF-7501-0C28-A5BB-D0F11266AC10}"/>
              </a:ext>
            </a:extLst>
          </p:cNvPr>
          <p:cNvSpPr>
            <a:spLocks noGrp="1"/>
          </p:cNvSpPr>
          <p:nvPr>
            <p:ph type="ftr" sz="quarter" idx="11"/>
          </p:nvPr>
        </p:nvSpPr>
        <p:spPr>
          <a:xfrm>
            <a:off x="2743199" y="6694124"/>
            <a:ext cx="6705599" cy="165076"/>
          </a:xfrm>
        </p:spPr>
        <p:txBody>
          <a:bodyPr/>
          <a:lstStyle/>
          <a:p>
            <a:r>
              <a:rPr lang="en-US"/>
              <a:t>Esam Mahdi</a:t>
            </a:r>
          </a:p>
        </p:txBody>
      </p:sp>
      <p:sp>
        <p:nvSpPr>
          <p:cNvPr id="6" name="Slide Number Placeholder 5">
            <a:extLst>
              <a:ext uri="{FF2B5EF4-FFF2-40B4-BE49-F238E27FC236}">
                <a16:creationId xmlns:a16="http://schemas.microsoft.com/office/drawing/2014/main" id="{7F45997D-7A83-7A43-6DC3-2CABAFCD0440}"/>
              </a:ext>
            </a:extLst>
          </p:cNvPr>
          <p:cNvSpPr>
            <a:spLocks noGrp="1"/>
          </p:cNvSpPr>
          <p:nvPr>
            <p:ph type="sldNum" sz="quarter" idx="12"/>
          </p:nvPr>
        </p:nvSpPr>
        <p:spPr/>
        <p:txBody>
          <a:bodyPr/>
          <a:lstStyle/>
          <a:p>
            <a:fld id="{028504CC-4960-41D6-B22E-CE6DB69605E4}" type="slidenum">
              <a:rPr lang="en-US" smtClean="0"/>
              <a:t>‹#›</a:t>
            </a:fld>
            <a:endParaRPr lang="en-US"/>
          </a:p>
        </p:txBody>
      </p:sp>
      <p:sp>
        <p:nvSpPr>
          <p:cNvPr id="2" name="Title 1">
            <a:extLst>
              <a:ext uri="{FF2B5EF4-FFF2-40B4-BE49-F238E27FC236}">
                <a16:creationId xmlns:a16="http://schemas.microsoft.com/office/drawing/2014/main" id="{F68B1280-825A-C239-F70E-0AC002D5D956}"/>
              </a:ext>
            </a:extLst>
          </p:cNvPr>
          <p:cNvSpPr>
            <a:spLocks noGrp="1"/>
          </p:cNvSpPr>
          <p:nvPr>
            <p:ph type="title" hasCustomPrompt="1"/>
          </p:nvPr>
        </p:nvSpPr>
        <p:spPr>
          <a:xfrm>
            <a:off x="0" y="1"/>
            <a:ext cx="12191999" cy="703384"/>
          </a:xfrm>
        </p:spPr>
        <p:txBody>
          <a:bodyPr>
            <a:noAutofit/>
          </a:bodyPr>
          <a:lstStyle>
            <a:lvl1pPr>
              <a:defRPr lang="en-US" sz="4200" kern="1200" dirty="0">
                <a:solidFill>
                  <a:schemeClr val="bg1"/>
                </a:solidFill>
                <a:latin typeface="Bell MT" panose="02020503060305020303" pitchFamily="18" charset="0"/>
                <a:ea typeface="+mj-ea"/>
                <a:cs typeface="+mj-cs"/>
              </a:defRPr>
            </a:lvl1pPr>
          </a:lstStyle>
          <a:p>
            <a:r>
              <a:rPr lang="en-US" dirty="0"/>
              <a:t>Learning Objectives</a:t>
            </a:r>
          </a:p>
        </p:txBody>
      </p:sp>
      <p:sp>
        <p:nvSpPr>
          <p:cNvPr id="8" name="TextBox 7">
            <a:extLst>
              <a:ext uri="{FF2B5EF4-FFF2-40B4-BE49-F238E27FC236}">
                <a16:creationId xmlns:a16="http://schemas.microsoft.com/office/drawing/2014/main" id="{7F630B85-F98E-ED34-09D7-8D86137823A1}"/>
              </a:ext>
            </a:extLst>
          </p:cNvPr>
          <p:cNvSpPr txBox="1"/>
          <p:nvPr userDrawn="1"/>
        </p:nvSpPr>
        <p:spPr>
          <a:xfrm>
            <a:off x="175846" y="3119372"/>
            <a:ext cx="11825654" cy="1287981"/>
          </a:xfrm>
          <a:prstGeom prst="rect">
            <a:avLst/>
          </a:prstGeom>
          <a:noFill/>
        </p:spPr>
        <p:txBody>
          <a:bodyPr wrap="square" rtlCol="0" anchor="ctr">
            <a:spAutoFit/>
          </a:bodyPr>
          <a:lstStyle/>
          <a:p>
            <a:pPr>
              <a:lnSpc>
                <a:spcPct val="90000"/>
              </a:lnSpc>
              <a:spcBef>
                <a:spcPts val="600"/>
              </a:spcBef>
              <a:spcAft>
                <a:spcPts val="600"/>
              </a:spcAft>
            </a:pPr>
            <a:r>
              <a:rPr lang="en-US" sz="2400" dirty="0">
                <a:latin typeface="Bell MT" panose="02020503060305020303" pitchFamily="18" charset="0"/>
              </a:rPr>
              <a:t>By </a:t>
            </a:r>
            <a:r>
              <a:rPr lang="en-US" sz="2400" kern="1200" dirty="0">
                <a:solidFill>
                  <a:schemeClr val="tx1"/>
                </a:solidFill>
                <a:latin typeface="Bell MT" panose="02020503060305020303" pitchFamily="18" charset="0"/>
                <a:ea typeface="+mn-ea"/>
                <a:cs typeface="+mn-cs"/>
              </a:rPr>
              <a:t>the end of this lecture, you should be able to do the following:</a:t>
            </a:r>
          </a:p>
          <a:p>
            <a:pPr marL="519113" indent="-342900">
              <a:lnSpc>
                <a:spcPct val="90000"/>
              </a:lnSpc>
              <a:spcBef>
                <a:spcPts val="300"/>
              </a:spcBef>
              <a:spcAft>
                <a:spcPts val="300"/>
              </a:spcAft>
              <a:buClr>
                <a:srgbClr val="C00000"/>
              </a:buClr>
              <a:buSzPct val="110000"/>
              <a:buFont typeface="Wingdings" panose="05000000000000000000" pitchFamily="2" charset="2"/>
              <a:buChar char="§"/>
            </a:pPr>
            <a:r>
              <a:rPr lang="en-US" sz="2400" kern="1200" dirty="0">
                <a:solidFill>
                  <a:srgbClr val="0070C0"/>
                </a:solidFill>
                <a:latin typeface="Bell MT" panose="02020503060305020303" pitchFamily="18" charset="0"/>
                <a:ea typeface="+mn-ea"/>
                <a:cs typeface="+mn-cs"/>
              </a:rPr>
              <a:t>Diff</a:t>
            </a:r>
          </a:p>
          <a:p>
            <a:pPr marL="519113" indent="-342900">
              <a:lnSpc>
                <a:spcPct val="90000"/>
              </a:lnSpc>
              <a:spcBef>
                <a:spcPts val="300"/>
              </a:spcBef>
              <a:spcAft>
                <a:spcPts val="300"/>
              </a:spcAft>
              <a:buClr>
                <a:srgbClr val="C00000"/>
              </a:buClr>
              <a:buSzPct val="110000"/>
              <a:buFont typeface="Wingdings" panose="05000000000000000000" pitchFamily="2" charset="2"/>
              <a:buChar char="§"/>
            </a:pPr>
            <a:r>
              <a:rPr lang="en-US" sz="2400" kern="1200" dirty="0">
                <a:solidFill>
                  <a:srgbClr val="0070C0"/>
                </a:solidFill>
                <a:latin typeface="Bell MT" panose="02020503060305020303" pitchFamily="18" charset="0"/>
                <a:ea typeface="+mn-ea"/>
                <a:cs typeface="+mn-cs"/>
              </a:rPr>
              <a:t>Apply regression trees models to a real-life data using R software.</a:t>
            </a:r>
            <a:endParaRPr lang="en-US" sz="2400" kern="1200" dirty="0">
              <a:solidFill>
                <a:schemeClr val="tx1"/>
              </a:solidFill>
              <a:latin typeface="Bell MT" panose="02020503060305020303" pitchFamily="18" charset="0"/>
              <a:ea typeface="+mn-ea"/>
              <a:cs typeface="+mn-cs"/>
            </a:endParaRPr>
          </a:p>
        </p:txBody>
      </p:sp>
    </p:spTree>
    <p:extLst>
      <p:ext uri="{BB962C8B-B14F-4D97-AF65-F5344CB8AC3E}">
        <p14:creationId xmlns:p14="http://schemas.microsoft.com/office/powerpoint/2010/main" val="509750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3100-81DB-3D67-2F31-89969CD8CEB4}"/>
              </a:ext>
            </a:extLst>
          </p:cNvPr>
          <p:cNvSpPr>
            <a:spLocks noGrp="1"/>
          </p:cNvSpPr>
          <p:nvPr>
            <p:ph type="title"/>
          </p:nvPr>
        </p:nvSpPr>
        <p:spPr>
          <a:xfrm>
            <a:off x="0" y="1"/>
            <a:ext cx="12191998" cy="768350"/>
          </a:xfrm>
        </p:spPr>
        <p:txBody>
          <a:bodyPr anchor="ctr">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33918F0D-E0D3-C404-68B8-453745EB2A9C}"/>
              </a:ext>
            </a:extLst>
          </p:cNvPr>
          <p:cNvSpPr>
            <a:spLocks noGrp="1"/>
          </p:cNvSpPr>
          <p:nvPr>
            <p:ph type="body" idx="1"/>
          </p:nvPr>
        </p:nvSpPr>
        <p:spPr>
          <a:xfrm>
            <a:off x="313104" y="984739"/>
            <a:ext cx="11521342" cy="5460024"/>
          </a:xfrm>
        </p:spPr>
        <p:txBody>
          <a:bodyPr/>
          <a:lstStyle>
            <a:lvl1pPr marL="0" indent="0">
              <a:buFont typeface="Arial" panose="020B0604020202020204" pitchFamily="34" charse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a:p>
            <a:pPr lvl="0"/>
            <a:endParaRPr lang="en-US" dirty="0"/>
          </a:p>
          <a:p>
            <a:pPr lvl="0"/>
            <a:endParaRPr lang="en-US" dirty="0"/>
          </a:p>
        </p:txBody>
      </p:sp>
      <p:sp>
        <p:nvSpPr>
          <p:cNvPr id="4" name="Date Placeholder 3">
            <a:extLst>
              <a:ext uri="{FF2B5EF4-FFF2-40B4-BE49-F238E27FC236}">
                <a16:creationId xmlns:a16="http://schemas.microsoft.com/office/drawing/2014/main" id="{F475B819-7CA0-1B21-E71D-DD57C9CFB495}"/>
              </a:ext>
            </a:extLst>
          </p:cNvPr>
          <p:cNvSpPr>
            <a:spLocks noGrp="1"/>
          </p:cNvSpPr>
          <p:nvPr>
            <p:ph type="dt" sz="half" idx="10"/>
          </p:nvPr>
        </p:nvSpPr>
        <p:spPr>
          <a:xfrm>
            <a:off x="0" y="6694124"/>
            <a:ext cx="2743200" cy="172928"/>
          </a:xfrm>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1551AB9A-9878-BA22-4B89-F7BCD62D839E}"/>
              </a:ext>
            </a:extLst>
          </p:cNvPr>
          <p:cNvSpPr>
            <a:spLocks noGrp="1"/>
          </p:cNvSpPr>
          <p:nvPr>
            <p:ph type="ftr" sz="quarter" idx="11"/>
          </p:nvPr>
        </p:nvSpPr>
        <p:spPr>
          <a:xfrm>
            <a:off x="2743200" y="6694123"/>
            <a:ext cx="6705598" cy="172929"/>
          </a:xfrm>
        </p:spPr>
        <p:txBody>
          <a:bodyPr/>
          <a:lstStyle/>
          <a:p>
            <a:r>
              <a:rPr lang="en-US"/>
              <a:t>Esam Mahdi</a:t>
            </a:r>
          </a:p>
        </p:txBody>
      </p:sp>
      <p:sp>
        <p:nvSpPr>
          <p:cNvPr id="6" name="Slide Number Placeholder 5">
            <a:extLst>
              <a:ext uri="{FF2B5EF4-FFF2-40B4-BE49-F238E27FC236}">
                <a16:creationId xmlns:a16="http://schemas.microsoft.com/office/drawing/2014/main" id="{43769B18-9099-9F08-FE81-47EECE77DF43}"/>
              </a:ext>
            </a:extLst>
          </p:cNvPr>
          <p:cNvSpPr>
            <a:spLocks noGrp="1"/>
          </p:cNvSpPr>
          <p:nvPr>
            <p:ph type="sldNum" sz="quarter" idx="12"/>
          </p:nvPr>
        </p:nvSpPr>
        <p:spPr/>
        <p:txBody>
          <a:bodyPr/>
          <a:lstStyle/>
          <a:p>
            <a:fld id="{028504CC-4960-41D6-B22E-CE6DB69605E4}" type="slidenum">
              <a:rPr lang="en-US" smtClean="0"/>
              <a:t>‹#›</a:t>
            </a:fld>
            <a:endParaRPr lang="en-US"/>
          </a:p>
        </p:txBody>
      </p:sp>
    </p:spTree>
    <p:extLst>
      <p:ext uri="{BB962C8B-B14F-4D97-AF65-F5344CB8AC3E}">
        <p14:creationId xmlns:p14="http://schemas.microsoft.com/office/powerpoint/2010/main" val="385854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99E39D-9E1A-2EFB-9A4E-48E9B30D108E}"/>
              </a:ext>
            </a:extLst>
          </p:cNvPr>
          <p:cNvSpPr>
            <a:spLocks noGrp="1"/>
          </p:cNvSpPr>
          <p:nvPr>
            <p:ph type="body" sz="half" idx="2"/>
          </p:nvPr>
        </p:nvSpPr>
        <p:spPr>
          <a:xfrm>
            <a:off x="290146" y="800099"/>
            <a:ext cx="6242539" cy="5750170"/>
          </a:xfrm>
        </p:spPr>
        <p:txBody>
          <a:bodyPr>
            <a:normAutofit/>
          </a:bodyPr>
          <a:lstStyle>
            <a:lvl1pPr marL="0" indent="0">
              <a:buNone/>
              <a:defRPr sz="2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312DA92-75BB-42C7-BD99-CB955C02DBF8}"/>
              </a:ext>
            </a:extLst>
          </p:cNvPr>
          <p:cNvSpPr>
            <a:spLocks noGrp="1"/>
          </p:cNvSpPr>
          <p:nvPr>
            <p:ph type="dt" sz="half" idx="10"/>
          </p:nvPr>
        </p:nvSpPr>
        <p:spPr>
          <a:solidFill>
            <a:srgbClr val="002060"/>
          </a:solidFill>
        </p:spPr>
        <p:txBody>
          <a:bodyPr/>
          <a:lstStyle>
            <a:lvl1pPr>
              <a:defRPr>
                <a:solidFill>
                  <a:schemeClr val="accent1">
                    <a:lumMod val="20000"/>
                    <a:lumOff val="80000"/>
                  </a:schemeClr>
                </a:solidFill>
              </a:defRPr>
            </a:lvl1pPr>
          </a:lstStyle>
          <a:p>
            <a:fld id="{5589EDEB-08A3-4DB7-AD4C-5EA7B8231D9C}" type="datetime1">
              <a:rPr lang="en-US" smtClean="0"/>
              <a:t>10/26/2023</a:t>
            </a:fld>
            <a:endParaRPr lang="en-US"/>
          </a:p>
        </p:txBody>
      </p:sp>
      <p:sp>
        <p:nvSpPr>
          <p:cNvPr id="6" name="Footer Placeholder 5">
            <a:extLst>
              <a:ext uri="{FF2B5EF4-FFF2-40B4-BE49-F238E27FC236}">
                <a16:creationId xmlns:a16="http://schemas.microsoft.com/office/drawing/2014/main" id="{5C785813-9050-5F73-5FF1-22CCB73E0ACF}"/>
              </a:ext>
            </a:extLst>
          </p:cNvPr>
          <p:cNvSpPr>
            <a:spLocks noGrp="1"/>
          </p:cNvSpPr>
          <p:nvPr>
            <p:ph type="ftr" sz="quarter" idx="11"/>
          </p:nvPr>
        </p:nvSpPr>
        <p:spPr>
          <a:xfrm>
            <a:off x="2743199" y="6694124"/>
            <a:ext cx="6705599" cy="163876"/>
          </a:xfrm>
          <a:solidFill>
            <a:srgbClr val="002060"/>
          </a:solidFill>
        </p:spPr>
        <p:txBody>
          <a:bodyPr/>
          <a:lstStyle>
            <a:lvl1pPr>
              <a:defRPr>
                <a:solidFill>
                  <a:schemeClr val="accent1">
                    <a:lumMod val="20000"/>
                    <a:lumOff val="80000"/>
                  </a:schemeClr>
                </a:solidFill>
              </a:defRPr>
            </a:lvl1pPr>
          </a:lstStyle>
          <a:p>
            <a:r>
              <a:rPr lang="en-US"/>
              <a:t>Esam Mahdi</a:t>
            </a:r>
            <a:endParaRPr lang="en-US" dirty="0"/>
          </a:p>
        </p:txBody>
      </p:sp>
      <p:sp>
        <p:nvSpPr>
          <p:cNvPr id="7" name="Slide Number Placeholder 6">
            <a:extLst>
              <a:ext uri="{FF2B5EF4-FFF2-40B4-BE49-F238E27FC236}">
                <a16:creationId xmlns:a16="http://schemas.microsoft.com/office/drawing/2014/main" id="{AA7FAE23-B165-4046-2FDB-6C941409AD91}"/>
              </a:ext>
            </a:extLst>
          </p:cNvPr>
          <p:cNvSpPr>
            <a:spLocks noGrp="1"/>
          </p:cNvSpPr>
          <p:nvPr>
            <p:ph type="sldNum" sz="quarter" idx="12"/>
          </p:nvPr>
        </p:nvSpPr>
        <p:spPr>
          <a:solidFill>
            <a:srgbClr val="002060"/>
          </a:solidFill>
        </p:spPr>
        <p:txBody>
          <a:bodyPr/>
          <a:lstStyle>
            <a:lvl1pPr>
              <a:defRPr>
                <a:solidFill>
                  <a:schemeClr val="accent1">
                    <a:lumMod val="20000"/>
                    <a:lumOff val="80000"/>
                  </a:schemeClr>
                </a:solidFill>
              </a:defRPr>
            </a:lvl1pPr>
          </a:lstStyle>
          <a:p>
            <a:fld id="{028504CC-4960-41D6-B22E-CE6DB69605E4}" type="slidenum">
              <a:rPr lang="en-US" smtClean="0"/>
              <a:pPr/>
              <a:t>‹#›</a:t>
            </a:fld>
            <a:endParaRPr lang="en-US"/>
          </a:p>
        </p:txBody>
      </p:sp>
      <p:sp>
        <p:nvSpPr>
          <p:cNvPr id="8" name="Title 1">
            <a:extLst>
              <a:ext uri="{FF2B5EF4-FFF2-40B4-BE49-F238E27FC236}">
                <a16:creationId xmlns:a16="http://schemas.microsoft.com/office/drawing/2014/main" id="{99AFC448-4B2B-CC22-707F-1D4C7B2E78C7}"/>
              </a:ext>
            </a:extLst>
          </p:cNvPr>
          <p:cNvSpPr>
            <a:spLocks noGrp="1"/>
          </p:cNvSpPr>
          <p:nvPr>
            <p:ph type="title" hasCustomPrompt="1"/>
          </p:nvPr>
        </p:nvSpPr>
        <p:spPr>
          <a:xfrm>
            <a:off x="0" y="1"/>
            <a:ext cx="12191999" cy="703384"/>
          </a:xfrm>
        </p:spPr>
        <p:txBody>
          <a:bodyPr>
            <a:noAutofit/>
          </a:bodyPr>
          <a:lstStyle>
            <a:lvl1pPr>
              <a:defRPr lang="en-US" sz="4200" kern="1200" dirty="0">
                <a:solidFill>
                  <a:schemeClr val="bg1"/>
                </a:solidFill>
                <a:latin typeface="Bell MT" panose="02020503060305020303" pitchFamily="18" charset="0"/>
                <a:ea typeface="+mj-ea"/>
                <a:cs typeface="+mj-cs"/>
              </a:defRPr>
            </a:lvl1pPr>
          </a:lstStyle>
          <a:p>
            <a:r>
              <a:rPr lang="en-US" dirty="0"/>
              <a:t>Title</a:t>
            </a:r>
          </a:p>
        </p:txBody>
      </p:sp>
      <p:sp>
        <p:nvSpPr>
          <p:cNvPr id="9" name="Text Placeholder 3">
            <a:extLst>
              <a:ext uri="{FF2B5EF4-FFF2-40B4-BE49-F238E27FC236}">
                <a16:creationId xmlns:a16="http://schemas.microsoft.com/office/drawing/2014/main" id="{992A249E-18E0-48B0-C92B-A258C51C4F69}"/>
              </a:ext>
            </a:extLst>
          </p:cNvPr>
          <p:cNvSpPr>
            <a:spLocks noGrp="1"/>
          </p:cNvSpPr>
          <p:nvPr>
            <p:ph type="body" sz="half" idx="13"/>
          </p:nvPr>
        </p:nvSpPr>
        <p:spPr>
          <a:xfrm>
            <a:off x="6690946" y="800098"/>
            <a:ext cx="5210908" cy="5750169"/>
          </a:xfrm>
        </p:spPr>
        <p:txBody>
          <a:bodyPr>
            <a:normAutofit/>
          </a:bodyPr>
          <a:lstStyle>
            <a:lvl1pPr marL="0" indent="0">
              <a:buNone/>
              <a:defRPr sz="2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04025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F9AAB-1050-F521-4B5E-A23701DCBB64}"/>
              </a:ext>
            </a:extLst>
          </p:cNvPr>
          <p:cNvSpPr>
            <a:spLocks noGrp="1"/>
          </p:cNvSpPr>
          <p:nvPr>
            <p:ph type="title"/>
          </p:nvPr>
        </p:nvSpPr>
        <p:spPr>
          <a:xfrm>
            <a:off x="0" y="1"/>
            <a:ext cx="12191999" cy="72976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502AD2C-F2E5-76C6-EA68-4A4E6309B8A6}"/>
              </a:ext>
            </a:extLst>
          </p:cNvPr>
          <p:cNvSpPr>
            <a:spLocks noGrp="1"/>
          </p:cNvSpPr>
          <p:nvPr>
            <p:ph sz="half" idx="1"/>
          </p:nvPr>
        </p:nvSpPr>
        <p:spPr>
          <a:xfrm>
            <a:off x="219808" y="984740"/>
            <a:ext cx="5799992" cy="5574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625F91-F8C3-1013-F759-B582D2D7BB17}"/>
              </a:ext>
            </a:extLst>
          </p:cNvPr>
          <p:cNvSpPr>
            <a:spLocks noGrp="1"/>
          </p:cNvSpPr>
          <p:nvPr>
            <p:ph sz="half" idx="2"/>
          </p:nvPr>
        </p:nvSpPr>
        <p:spPr>
          <a:xfrm>
            <a:off x="6172200" y="975946"/>
            <a:ext cx="5799992" cy="55831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3E8BC0-BDBE-4FFB-3EE1-9861F6573C85}"/>
              </a:ext>
            </a:extLst>
          </p:cNvPr>
          <p:cNvSpPr>
            <a:spLocks noGrp="1"/>
          </p:cNvSpPr>
          <p:nvPr>
            <p:ph type="dt" sz="half" idx="10"/>
          </p:nvPr>
        </p:nvSpPr>
        <p:spPr/>
        <p:txBody>
          <a:bodyPr/>
          <a:lstStyle/>
          <a:p>
            <a:fld id="{75B6741C-0E03-4F9B-A954-7BBDE0715DB7}" type="datetime1">
              <a:rPr lang="en-US" smtClean="0"/>
              <a:t>10/26/2023</a:t>
            </a:fld>
            <a:endParaRPr lang="en-US"/>
          </a:p>
        </p:txBody>
      </p:sp>
      <p:sp>
        <p:nvSpPr>
          <p:cNvPr id="6" name="Footer Placeholder 5">
            <a:extLst>
              <a:ext uri="{FF2B5EF4-FFF2-40B4-BE49-F238E27FC236}">
                <a16:creationId xmlns:a16="http://schemas.microsoft.com/office/drawing/2014/main" id="{316CE256-C4E4-5B61-008F-9327C1A0E45A}"/>
              </a:ext>
            </a:extLst>
          </p:cNvPr>
          <p:cNvSpPr>
            <a:spLocks noGrp="1"/>
          </p:cNvSpPr>
          <p:nvPr>
            <p:ph type="ftr" sz="quarter" idx="11"/>
          </p:nvPr>
        </p:nvSpPr>
        <p:spPr>
          <a:xfrm>
            <a:off x="2743199" y="6694123"/>
            <a:ext cx="6705599" cy="163877"/>
          </a:xfrm>
        </p:spPr>
        <p:txBody>
          <a:bodyPr/>
          <a:lstStyle/>
          <a:p>
            <a:r>
              <a:rPr lang="en-US"/>
              <a:t>Esam Mahdi</a:t>
            </a:r>
          </a:p>
        </p:txBody>
      </p:sp>
      <p:sp>
        <p:nvSpPr>
          <p:cNvPr id="7" name="Slide Number Placeholder 6">
            <a:extLst>
              <a:ext uri="{FF2B5EF4-FFF2-40B4-BE49-F238E27FC236}">
                <a16:creationId xmlns:a16="http://schemas.microsoft.com/office/drawing/2014/main" id="{4AC73ED8-56B0-BD04-2C0E-07028AC2759C}"/>
              </a:ext>
            </a:extLst>
          </p:cNvPr>
          <p:cNvSpPr>
            <a:spLocks noGrp="1"/>
          </p:cNvSpPr>
          <p:nvPr>
            <p:ph type="sldNum" sz="quarter" idx="12"/>
          </p:nvPr>
        </p:nvSpPr>
        <p:spPr/>
        <p:txBody>
          <a:bodyPr/>
          <a:lstStyle/>
          <a:p>
            <a:fld id="{028504CC-4960-41D6-B22E-CE6DB69605E4}" type="slidenum">
              <a:rPr lang="en-US" smtClean="0"/>
              <a:t>‹#›</a:t>
            </a:fld>
            <a:endParaRPr lang="en-US"/>
          </a:p>
        </p:txBody>
      </p:sp>
    </p:spTree>
    <p:extLst>
      <p:ext uri="{BB962C8B-B14F-4D97-AF65-F5344CB8AC3E}">
        <p14:creationId xmlns:p14="http://schemas.microsoft.com/office/powerpoint/2010/main" val="399352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3B80-64FB-61B1-6915-9639C63DBF9C}"/>
              </a:ext>
            </a:extLst>
          </p:cNvPr>
          <p:cNvSpPr>
            <a:spLocks noGrp="1"/>
          </p:cNvSpPr>
          <p:nvPr>
            <p:ph type="title"/>
          </p:nvPr>
        </p:nvSpPr>
        <p:spPr>
          <a:xfrm>
            <a:off x="0" y="5556"/>
            <a:ext cx="12191998" cy="592321"/>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C7CAE7D-35B7-58D7-00E2-7D7E3F99D715}"/>
              </a:ext>
            </a:extLst>
          </p:cNvPr>
          <p:cNvSpPr>
            <a:spLocks noGrp="1"/>
          </p:cNvSpPr>
          <p:nvPr>
            <p:ph type="body" idx="1"/>
          </p:nvPr>
        </p:nvSpPr>
        <p:spPr>
          <a:xfrm>
            <a:off x="228601" y="727564"/>
            <a:ext cx="5768974"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ABC34F-4229-6684-E888-E9F24A379D10}"/>
              </a:ext>
            </a:extLst>
          </p:cNvPr>
          <p:cNvSpPr>
            <a:spLocks noGrp="1"/>
          </p:cNvSpPr>
          <p:nvPr>
            <p:ph sz="half" idx="2"/>
          </p:nvPr>
        </p:nvSpPr>
        <p:spPr>
          <a:xfrm>
            <a:off x="225426" y="1715600"/>
            <a:ext cx="5768973" cy="4808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14557D-4C5E-BEE7-255C-54DA06969C26}"/>
              </a:ext>
            </a:extLst>
          </p:cNvPr>
          <p:cNvSpPr>
            <a:spLocks noGrp="1"/>
          </p:cNvSpPr>
          <p:nvPr>
            <p:ph type="body" sz="quarter" idx="3"/>
          </p:nvPr>
        </p:nvSpPr>
        <p:spPr>
          <a:xfrm>
            <a:off x="6172199" y="727564"/>
            <a:ext cx="57912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929B35-7567-F07D-697F-27A52EA644B1}"/>
              </a:ext>
            </a:extLst>
          </p:cNvPr>
          <p:cNvSpPr>
            <a:spLocks noGrp="1"/>
          </p:cNvSpPr>
          <p:nvPr>
            <p:ph sz="quarter" idx="4"/>
          </p:nvPr>
        </p:nvSpPr>
        <p:spPr>
          <a:xfrm>
            <a:off x="6172199" y="1715600"/>
            <a:ext cx="5791199" cy="4808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84D88A-57AF-9DC9-E0C8-95580920F55F}"/>
              </a:ext>
            </a:extLst>
          </p:cNvPr>
          <p:cNvSpPr>
            <a:spLocks noGrp="1"/>
          </p:cNvSpPr>
          <p:nvPr>
            <p:ph type="dt" sz="half" idx="10"/>
          </p:nvPr>
        </p:nvSpPr>
        <p:spPr/>
        <p:txBody>
          <a:bodyPr/>
          <a:lstStyle/>
          <a:p>
            <a:fld id="{132EBDC7-BFF6-4EB3-A776-A7AE4F25A399}" type="datetime1">
              <a:rPr lang="en-US" smtClean="0"/>
              <a:t>10/26/2023</a:t>
            </a:fld>
            <a:endParaRPr lang="en-US"/>
          </a:p>
        </p:txBody>
      </p:sp>
      <p:sp>
        <p:nvSpPr>
          <p:cNvPr id="8" name="Footer Placeholder 7">
            <a:extLst>
              <a:ext uri="{FF2B5EF4-FFF2-40B4-BE49-F238E27FC236}">
                <a16:creationId xmlns:a16="http://schemas.microsoft.com/office/drawing/2014/main" id="{C85F731A-1282-B375-4733-AE5B1233DAF0}"/>
              </a:ext>
            </a:extLst>
          </p:cNvPr>
          <p:cNvSpPr>
            <a:spLocks noGrp="1"/>
          </p:cNvSpPr>
          <p:nvPr>
            <p:ph type="ftr" sz="quarter" idx="11"/>
          </p:nvPr>
        </p:nvSpPr>
        <p:spPr>
          <a:xfrm>
            <a:off x="2743199" y="6694124"/>
            <a:ext cx="6705599" cy="163876"/>
          </a:xfrm>
        </p:spPr>
        <p:txBody>
          <a:bodyPr/>
          <a:lstStyle/>
          <a:p>
            <a:r>
              <a:rPr lang="en-US"/>
              <a:t>Esam Mahdi</a:t>
            </a:r>
          </a:p>
        </p:txBody>
      </p:sp>
      <p:sp>
        <p:nvSpPr>
          <p:cNvPr id="9" name="Slide Number Placeholder 8">
            <a:extLst>
              <a:ext uri="{FF2B5EF4-FFF2-40B4-BE49-F238E27FC236}">
                <a16:creationId xmlns:a16="http://schemas.microsoft.com/office/drawing/2014/main" id="{737B18AC-1376-AD2F-2614-94063DB2FD44}"/>
              </a:ext>
            </a:extLst>
          </p:cNvPr>
          <p:cNvSpPr>
            <a:spLocks noGrp="1"/>
          </p:cNvSpPr>
          <p:nvPr>
            <p:ph type="sldNum" sz="quarter" idx="12"/>
          </p:nvPr>
        </p:nvSpPr>
        <p:spPr/>
        <p:txBody>
          <a:bodyPr/>
          <a:lstStyle/>
          <a:p>
            <a:fld id="{028504CC-4960-41D6-B22E-CE6DB69605E4}" type="slidenum">
              <a:rPr lang="en-US" smtClean="0"/>
              <a:t>‹#›</a:t>
            </a:fld>
            <a:endParaRPr lang="en-US"/>
          </a:p>
        </p:txBody>
      </p:sp>
    </p:spTree>
    <p:extLst>
      <p:ext uri="{BB962C8B-B14F-4D97-AF65-F5344CB8AC3E}">
        <p14:creationId xmlns:p14="http://schemas.microsoft.com/office/powerpoint/2010/main" val="2778208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CCA52-F2A7-F8E1-116B-73CCB5075C32}"/>
              </a:ext>
            </a:extLst>
          </p:cNvPr>
          <p:cNvSpPr>
            <a:spLocks noGrp="1"/>
          </p:cNvSpPr>
          <p:nvPr>
            <p:ph type="title" hasCustomPrompt="1"/>
          </p:nvPr>
        </p:nvSpPr>
        <p:spPr/>
        <p:txBody>
          <a:bodyPr/>
          <a:lstStyle>
            <a:lvl1pPr>
              <a:defRPr/>
            </a:lvl1pPr>
          </a:lstStyle>
          <a:p>
            <a:r>
              <a:rPr lang="en-US" dirty="0"/>
              <a:t>Next Lecture</a:t>
            </a:r>
          </a:p>
        </p:txBody>
      </p:sp>
      <p:sp>
        <p:nvSpPr>
          <p:cNvPr id="3" name="Content Placeholder 2">
            <a:extLst>
              <a:ext uri="{FF2B5EF4-FFF2-40B4-BE49-F238E27FC236}">
                <a16:creationId xmlns:a16="http://schemas.microsoft.com/office/drawing/2014/main" id="{792D6E2F-9848-B7CC-DF20-CF0301C85365}"/>
              </a:ext>
            </a:extLst>
          </p:cNvPr>
          <p:cNvSpPr>
            <a:spLocks noGrp="1"/>
          </p:cNvSpPr>
          <p:nvPr>
            <p:ph idx="1"/>
          </p:nvPr>
        </p:nvSpPr>
        <p:spPr/>
        <p:txBody>
          <a:bodyPr numCol="2"/>
          <a:lstStyle>
            <a:lvl1pPr marL="228600" indent="-228600">
              <a:buClr>
                <a:srgbClr val="C00000"/>
              </a:buClr>
              <a:buFont typeface="Wingdings" panose="05000000000000000000" pitchFamily="2" charset="2"/>
              <a:buChar char="§"/>
              <a:defRPr/>
            </a:lvl1pPr>
            <a:lvl2pPr marL="685800" indent="-228600">
              <a:buClr>
                <a:srgbClr val="C00000"/>
              </a:buClr>
              <a:buFont typeface="Wingdings" panose="05000000000000000000" pitchFamily="2" charset="2"/>
              <a:buChar char="§"/>
              <a:defRPr/>
            </a:lvl2pPr>
            <a:lvl3pPr marL="1143000" indent="-228600">
              <a:buClr>
                <a:srgbClr val="C00000"/>
              </a:buClr>
              <a:buFont typeface="Wingdings" panose="05000000000000000000" pitchFamily="2" charset="2"/>
              <a:buChar char="§"/>
              <a:defRPr/>
            </a:lvl3pPr>
            <a:lvl4pPr marL="1600200" indent="-228600">
              <a:buClr>
                <a:srgbClr val="C00000"/>
              </a:buClr>
              <a:buFont typeface="Wingdings" panose="05000000000000000000" pitchFamily="2" charset="2"/>
              <a:buChar char="§"/>
              <a:defRPr/>
            </a:lvl4pPr>
            <a:lvl5pPr marL="2057400" indent="-228600">
              <a:buClr>
                <a:srgbClr val="C00000"/>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4CE8C9-A2B4-4A59-3988-416F071F5487}"/>
              </a:ext>
            </a:extLst>
          </p:cNvPr>
          <p:cNvSpPr>
            <a:spLocks noGrp="1"/>
          </p:cNvSpPr>
          <p:nvPr>
            <p:ph type="dt" sz="half" idx="10"/>
          </p:nvPr>
        </p:nvSpPr>
        <p:spPr/>
        <p:txBody>
          <a:bodyPr/>
          <a:lstStyle/>
          <a:p>
            <a:fld id="{B1E3FC7F-F14C-4D11-9525-B37B691F331A}" type="datetime1">
              <a:rPr lang="en-US" smtClean="0"/>
              <a:t>10/26/2023</a:t>
            </a:fld>
            <a:endParaRPr lang="en-US"/>
          </a:p>
        </p:txBody>
      </p:sp>
      <p:sp>
        <p:nvSpPr>
          <p:cNvPr id="5" name="Footer Placeholder 4">
            <a:extLst>
              <a:ext uri="{FF2B5EF4-FFF2-40B4-BE49-F238E27FC236}">
                <a16:creationId xmlns:a16="http://schemas.microsoft.com/office/drawing/2014/main" id="{842B12E5-73F3-3C87-5EA0-199338469F6B}"/>
              </a:ext>
            </a:extLst>
          </p:cNvPr>
          <p:cNvSpPr>
            <a:spLocks noGrp="1"/>
          </p:cNvSpPr>
          <p:nvPr>
            <p:ph type="ftr" sz="quarter" idx="11"/>
          </p:nvPr>
        </p:nvSpPr>
        <p:spPr/>
        <p:txBody>
          <a:bodyPr/>
          <a:lstStyle/>
          <a:p>
            <a:r>
              <a:rPr lang="en-US"/>
              <a:t>Esam Mahdi</a:t>
            </a:r>
          </a:p>
        </p:txBody>
      </p:sp>
      <p:sp>
        <p:nvSpPr>
          <p:cNvPr id="6" name="Slide Number Placeholder 5">
            <a:extLst>
              <a:ext uri="{FF2B5EF4-FFF2-40B4-BE49-F238E27FC236}">
                <a16:creationId xmlns:a16="http://schemas.microsoft.com/office/drawing/2014/main" id="{CE776CF5-20CD-21C6-7877-A584B9443DFC}"/>
              </a:ext>
            </a:extLst>
          </p:cNvPr>
          <p:cNvSpPr>
            <a:spLocks noGrp="1"/>
          </p:cNvSpPr>
          <p:nvPr>
            <p:ph type="sldNum" sz="quarter" idx="12"/>
          </p:nvPr>
        </p:nvSpPr>
        <p:spPr/>
        <p:txBody>
          <a:bodyPr/>
          <a:lstStyle/>
          <a:p>
            <a:fld id="{028504CC-4960-41D6-B22E-CE6DB69605E4}" type="slidenum">
              <a:rPr lang="en-US" smtClean="0"/>
              <a:t>‹#›</a:t>
            </a:fld>
            <a:endParaRPr lang="en-US"/>
          </a:p>
        </p:txBody>
      </p:sp>
    </p:spTree>
    <p:extLst>
      <p:ext uri="{BB962C8B-B14F-4D97-AF65-F5344CB8AC3E}">
        <p14:creationId xmlns:p14="http://schemas.microsoft.com/office/powerpoint/2010/main" val="723036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C90D28-874B-444A-8366-95068D1C4EEA}"/>
              </a:ext>
            </a:extLst>
          </p:cNvPr>
          <p:cNvSpPr>
            <a:spLocks noGrp="1"/>
          </p:cNvSpPr>
          <p:nvPr>
            <p:ph type="dt" sz="half" idx="10"/>
          </p:nvPr>
        </p:nvSpPr>
        <p:spPr/>
        <p:txBody>
          <a:bodyPr/>
          <a:lstStyle/>
          <a:p>
            <a:fld id="{3EFB64A5-D3F2-410E-A977-C5AE579EE472}" type="datetime1">
              <a:rPr lang="en-US" smtClean="0"/>
              <a:t>10/26/2023</a:t>
            </a:fld>
            <a:endParaRPr lang="en-US"/>
          </a:p>
        </p:txBody>
      </p:sp>
      <p:sp>
        <p:nvSpPr>
          <p:cNvPr id="3" name="Footer Placeholder 2">
            <a:extLst>
              <a:ext uri="{FF2B5EF4-FFF2-40B4-BE49-F238E27FC236}">
                <a16:creationId xmlns:a16="http://schemas.microsoft.com/office/drawing/2014/main" id="{05BC2D4F-FA7B-A88E-1532-AA36932F3427}"/>
              </a:ext>
            </a:extLst>
          </p:cNvPr>
          <p:cNvSpPr>
            <a:spLocks noGrp="1"/>
          </p:cNvSpPr>
          <p:nvPr>
            <p:ph type="ftr" sz="quarter" idx="11"/>
          </p:nvPr>
        </p:nvSpPr>
        <p:spPr/>
        <p:txBody>
          <a:bodyPr/>
          <a:lstStyle/>
          <a:p>
            <a:r>
              <a:rPr lang="en-US"/>
              <a:t>Esam Mahdi</a:t>
            </a:r>
          </a:p>
        </p:txBody>
      </p:sp>
      <p:sp>
        <p:nvSpPr>
          <p:cNvPr id="4" name="Slide Number Placeholder 3">
            <a:extLst>
              <a:ext uri="{FF2B5EF4-FFF2-40B4-BE49-F238E27FC236}">
                <a16:creationId xmlns:a16="http://schemas.microsoft.com/office/drawing/2014/main" id="{1F665578-6306-A6A1-51B0-D357D6A11BFF}"/>
              </a:ext>
            </a:extLst>
          </p:cNvPr>
          <p:cNvSpPr>
            <a:spLocks noGrp="1"/>
          </p:cNvSpPr>
          <p:nvPr>
            <p:ph type="sldNum" sz="quarter" idx="12"/>
          </p:nvPr>
        </p:nvSpPr>
        <p:spPr/>
        <p:txBody>
          <a:bodyPr/>
          <a:lstStyle/>
          <a:p>
            <a:fld id="{028504CC-4960-41D6-B22E-CE6DB69605E4}" type="slidenum">
              <a:rPr lang="en-US" smtClean="0"/>
              <a:t>‹#›</a:t>
            </a:fld>
            <a:endParaRPr lang="en-US"/>
          </a:p>
        </p:txBody>
      </p:sp>
    </p:spTree>
    <p:extLst>
      <p:ext uri="{BB962C8B-B14F-4D97-AF65-F5344CB8AC3E}">
        <p14:creationId xmlns:p14="http://schemas.microsoft.com/office/powerpoint/2010/main" val="33076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3100-81DB-3D67-2F31-89969CD8CEB4}"/>
              </a:ext>
            </a:extLst>
          </p:cNvPr>
          <p:cNvSpPr>
            <a:spLocks noGrp="1"/>
          </p:cNvSpPr>
          <p:nvPr>
            <p:ph type="title" hasCustomPrompt="1"/>
          </p:nvPr>
        </p:nvSpPr>
        <p:spPr>
          <a:xfrm>
            <a:off x="0" y="1"/>
            <a:ext cx="12191998" cy="768350"/>
          </a:xfrm>
        </p:spPr>
        <p:txBody>
          <a:bodyPr anchor="ctr">
            <a:normAutofit/>
          </a:bodyPr>
          <a:lstStyle>
            <a:lvl1pPr algn="ctr">
              <a:defRPr sz="4200"/>
            </a:lvl1pPr>
          </a:lstStyle>
          <a:p>
            <a:r>
              <a:rPr lang="en-US" dirty="0"/>
              <a:t>Thank you!</a:t>
            </a:r>
          </a:p>
        </p:txBody>
      </p:sp>
      <p:sp>
        <p:nvSpPr>
          <p:cNvPr id="3" name="Text Placeholder 2">
            <a:extLst>
              <a:ext uri="{FF2B5EF4-FFF2-40B4-BE49-F238E27FC236}">
                <a16:creationId xmlns:a16="http://schemas.microsoft.com/office/drawing/2014/main" id="{33918F0D-E0D3-C404-68B8-453745EB2A9C}"/>
              </a:ext>
            </a:extLst>
          </p:cNvPr>
          <p:cNvSpPr>
            <a:spLocks noGrp="1"/>
          </p:cNvSpPr>
          <p:nvPr>
            <p:ph type="body" idx="1" hasCustomPrompt="1"/>
          </p:nvPr>
        </p:nvSpPr>
        <p:spPr>
          <a:xfrm>
            <a:off x="313104" y="984739"/>
            <a:ext cx="11521342" cy="5460024"/>
          </a:xfrm>
        </p:spPr>
        <p:txBody>
          <a:bodyPr>
            <a:normAutofit/>
          </a:bodyPr>
          <a:lstStyle>
            <a:lvl1pPr marL="0" indent="0" algn="ctr">
              <a:buNone/>
              <a:defRPr sz="5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Questions!</a:t>
            </a:r>
          </a:p>
          <a:p>
            <a:pPr lvl="0"/>
            <a:endParaRPr lang="en-US" dirty="0"/>
          </a:p>
        </p:txBody>
      </p:sp>
      <p:sp>
        <p:nvSpPr>
          <p:cNvPr id="4" name="Date Placeholder 3">
            <a:extLst>
              <a:ext uri="{FF2B5EF4-FFF2-40B4-BE49-F238E27FC236}">
                <a16:creationId xmlns:a16="http://schemas.microsoft.com/office/drawing/2014/main" id="{F475B819-7CA0-1B21-E71D-DD57C9CFB495}"/>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1551AB9A-9878-BA22-4B89-F7BCD62D839E}"/>
              </a:ext>
            </a:extLst>
          </p:cNvPr>
          <p:cNvSpPr>
            <a:spLocks noGrp="1"/>
          </p:cNvSpPr>
          <p:nvPr>
            <p:ph type="ftr" sz="quarter" idx="11"/>
          </p:nvPr>
        </p:nvSpPr>
        <p:spPr/>
        <p:txBody>
          <a:bodyPr/>
          <a:lstStyle/>
          <a:p>
            <a:r>
              <a:rPr lang="en-US"/>
              <a:t>Esam Mahdi</a:t>
            </a:r>
          </a:p>
        </p:txBody>
      </p:sp>
      <p:sp>
        <p:nvSpPr>
          <p:cNvPr id="6" name="Slide Number Placeholder 5">
            <a:extLst>
              <a:ext uri="{FF2B5EF4-FFF2-40B4-BE49-F238E27FC236}">
                <a16:creationId xmlns:a16="http://schemas.microsoft.com/office/drawing/2014/main" id="{43769B18-9099-9F08-FE81-47EECE77DF43}"/>
              </a:ext>
            </a:extLst>
          </p:cNvPr>
          <p:cNvSpPr>
            <a:spLocks noGrp="1"/>
          </p:cNvSpPr>
          <p:nvPr>
            <p:ph type="sldNum" sz="quarter" idx="12"/>
          </p:nvPr>
        </p:nvSpPr>
        <p:spPr/>
        <p:txBody>
          <a:bodyPr/>
          <a:lstStyle/>
          <a:p>
            <a:fld id="{028504CC-4960-41D6-B22E-CE6DB69605E4}" type="slidenum">
              <a:rPr lang="en-US" smtClean="0"/>
              <a:t>‹#›</a:t>
            </a:fld>
            <a:endParaRPr lang="en-US"/>
          </a:p>
        </p:txBody>
      </p:sp>
    </p:spTree>
    <p:extLst>
      <p:ext uri="{BB962C8B-B14F-4D97-AF65-F5344CB8AC3E}">
        <p14:creationId xmlns:p14="http://schemas.microsoft.com/office/powerpoint/2010/main" val="121283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53E368-311C-AC18-0D24-24A581386F05}"/>
              </a:ext>
            </a:extLst>
          </p:cNvPr>
          <p:cNvSpPr>
            <a:spLocks noGrp="1"/>
          </p:cNvSpPr>
          <p:nvPr>
            <p:ph type="title"/>
          </p:nvPr>
        </p:nvSpPr>
        <p:spPr>
          <a:xfrm>
            <a:off x="0" y="1"/>
            <a:ext cx="12191999" cy="703384"/>
          </a:xfrm>
          <a:prstGeom prst="rect">
            <a:avLst/>
          </a:prstGeom>
          <a:solidFill>
            <a:srgbClr val="002060"/>
          </a:solidFill>
        </p:spPr>
        <p:txBody>
          <a:bodyPr vert="horz" lIns="91440" tIns="45720" rIns="91440" bIns="45720" rtlCol="0" anchor="ctr">
            <a:normAutofit/>
          </a:bodyPr>
          <a:lstStyle/>
          <a:p>
            <a:r>
              <a:rPr lang="en-US"/>
              <a:t>Title</a:t>
            </a:r>
            <a:endParaRPr lang="en-US" dirty="0"/>
          </a:p>
        </p:txBody>
      </p:sp>
      <p:sp>
        <p:nvSpPr>
          <p:cNvPr id="3" name="Text Placeholder 2">
            <a:extLst>
              <a:ext uri="{FF2B5EF4-FFF2-40B4-BE49-F238E27FC236}">
                <a16:creationId xmlns:a16="http://schemas.microsoft.com/office/drawing/2014/main" id="{76AD93B1-A599-F231-9B71-A2EE742D6F04}"/>
              </a:ext>
            </a:extLst>
          </p:cNvPr>
          <p:cNvSpPr>
            <a:spLocks noGrp="1"/>
          </p:cNvSpPr>
          <p:nvPr>
            <p:ph type="body" idx="1"/>
          </p:nvPr>
        </p:nvSpPr>
        <p:spPr>
          <a:xfrm>
            <a:off x="281354" y="1002323"/>
            <a:ext cx="11641015" cy="5081953"/>
          </a:xfrm>
          <a:prstGeom prst="rect">
            <a:avLst/>
          </a:prstGeom>
        </p:spPr>
        <p:txBody>
          <a:bodyPr vert="horz" lIns="91440" tIns="45720" rIns="91440" bIns="45720" rtlCol="0" anchor="ctr">
            <a:normAutofit/>
          </a:bodyPr>
          <a:lstStyle/>
          <a:p>
            <a:pPr lvl="0"/>
            <a:endParaRPr lang="en-US" dirty="0"/>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3F9FA10-B638-9A25-C4B4-C5CA5641FFA5}"/>
              </a:ext>
            </a:extLst>
          </p:cNvPr>
          <p:cNvSpPr>
            <a:spLocks noGrp="1"/>
          </p:cNvSpPr>
          <p:nvPr>
            <p:ph type="dt" sz="half" idx="2"/>
          </p:nvPr>
        </p:nvSpPr>
        <p:spPr>
          <a:xfrm>
            <a:off x="0" y="6694124"/>
            <a:ext cx="2743200" cy="163876"/>
          </a:xfrm>
          <a:prstGeom prst="rect">
            <a:avLst/>
          </a:prstGeom>
          <a:solidFill>
            <a:srgbClr val="002060">
              <a:alpha val="99000"/>
            </a:srgbClr>
          </a:solidFill>
        </p:spPr>
        <p:txBody>
          <a:bodyPr vert="horz" lIns="91440" tIns="45720" rIns="91440" bIns="45720" rtlCol="0" anchor="ctr"/>
          <a:lstStyle>
            <a:lvl1pPr algn="l">
              <a:defRPr sz="1200">
                <a:solidFill>
                  <a:schemeClr val="bg1"/>
                </a:solidFill>
                <a:latin typeface="Bell MT" panose="02020503060305020303" pitchFamily="18" charset="0"/>
              </a:defRPr>
            </a:lvl1pPr>
          </a:lstStyle>
          <a:p>
            <a:fld id="{E1736900-ED06-4292-A210-F523181F40CD}" type="datetime1">
              <a:rPr lang="en-US" smtClean="0"/>
              <a:pPr/>
              <a:t>10/26/2023</a:t>
            </a:fld>
            <a:endParaRPr lang="en-US" dirty="0"/>
          </a:p>
        </p:txBody>
      </p:sp>
      <p:sp>
        <p:nvSpPr>
          <p:cNvPr id="5" name="Footer Placeholder 4">
            <a:extLst>
              <a:ext uri="{FF2B5EF4-FFF2-40B4-BE49-F238E27FC236}">
                <a16:creationId xmlns:a16="http://schemas.microsoft.com/office/drawing/2014/main" id="{0AAED829-B1AA-4CC1-4380-D441B13DF783}"/>
              </a:ext>
            </a:extLst>
          </p:cNvPr>
          <p:cNvSpPr>
            <a:spLocks noGrp="1"/>
          </p:cNvSpPr>
          <p:nvPr>
            <p:ph type="ftr" sz="quarter" idx="3"/>
          </p:nvPr>
        </p:nvSpPr>
        <p:spPr>
          <a:xfrm>
            <a:off x="2743199" y="6694124"/>
            <a:ext cx="6705599" cy="163876"/>
          </a:xfrm>
          <a:prstGeom prst="rect">
            <a:avLst/>
          </a:prstGeom>
          <a:solidFill>
            <a:srgbClr val="002060">
              <a:alpha val="98000"/>
            </a:srgbClr>
          </a:solidFill>
        </p:spPr>
        <p:txBody>
          <a:bodyPr vert="horz" lIns="91440" tIns="45720" rIns="91440" bIns="45720" rtlCol="0" anchor="ctr"/>
          <a:lstStyle>
            <a:lvl1pPr algn="ctr">
              <a:defRPr sz="1200">
                <a:solidFill>
                  <a:schemeClr val="bg1"/>
                </a:solidFill>
                <a:latin typeface="Bell MT" panose="02020503060305020303" pitchFamily="18" charset="0"/>
              </a:defRPr>
            </a:lvl1pPr>
          </a:lstStyle>
          <a:p>
            <a:r>
              <a:rPr lang="en-US"/>
              <a:t>Esam Mahdi</a:t>
            </a:r>
            <a:endParaRPr lang="en-US" dirty="0"/>
          </a:p>
        </p:txBody>
      </p:sp>
      <p:sp>
        <p:nvSpPr>
          <p:cNvPr id="6" name="Slide Number Placeholder 5">
            <a:extLst>
              <a:ext uri="{FF2B5EF4-FFF2-40B4-BE49-F238E27FC236}">
                <a16:creationId xmlns:a16="http://schemas.microsoft.com/office/drawing/2014/main" id="{EC269B0F-3740-E39F-E132-0418BEA42BA1}"/>
              </a:ext>
            </a:extLst>
          </p:cNvPr>
          <p:cNvSpPr>
            <a:spLocks noGrp="1"/>
          </p:cNvSpPr>
          <p:nvPr>
            <p:ph type="sldNum" sz="quarter" idx="4"/>
          </p:nvPr>
        </p:nvSpPr>
        <p:spPr>
          <a:xfrm>
            <a:off x="9448798" y="6694123"/>
            <a:ext cx="2743200" cy="163877"/>
          </a:xfrm>
          <a:prstGeom prst="rect">
            <a:avLst/>
          </a:prstGeom>
          <a:solidFill>
            <a:srgbClr val="002060">
              <a:alpha val="99000"/>
            </a:srgbClr>
          </a:solidFill>
        </p:spPr>
        <p:txBody>
          <a:bodyPr vert="horz" lIns="91440" tIns="45720" rIns="91440" bIns="45720" rtlCol="0" anchor="ctr"/>
          <a:lstStyle>
            <a:lvl1pPr algn="r">
              <a:defRPr sz="1200">
                <a:solidFill>
                  <a:schemeClr val="bg1"/>
                </a:solidFill>
                <a:latin typeface="Bell MT" panose="02020503060305020303" pitchFamily="18" charset="0"/>
              </a:defRPr>
            </a:lvl1pPr>
          </a:lstStyle>
          <a:p>
            <a:fld id="{028504CC-4960-41D6-B22E-CE6DB69605E4}" type="slidenum">
              <a:rPr lang="en-US" smtClean="0"/>
              <a:pPr/>
              <a:t>‹#›</a:t>
            </a:fld>
            <a:endParaRPr lang="en-US"/>
          </a:p>
        </p:txBody>
      </p:sp>
    </p:spTree>
    <p:extLst>
      <p:ext uri="{BB962C8B-B14F-4D97-AF65-F5344CB8AC3E}">
        <p14:creationId xmlns:p14="http://schemas.microsoft.com/office/powerpoint/2010/main" val="86593666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7" r:id="rId4"/>
    <p:sldLayoutId id="2147483652" r:id="rId5"/>
    <p:sldLayoutId id="2147483653" r:id="rId6"/>
    <p:sldLayoutId id="2147483659" r:id="rId7"/>
    <p:sldLayoutId id="2147483655" r:id="rId8"/>
    <p:sldLayoutId id="2147483658" r:id="rId9"/>
    <p:sldLayoutId id="2147483661" r:id="rId10"/>
  </p:sldLayoutIdLst>
  <p:hf hdr="0"/>
  <p:txStyles>
    <p:titleStyle>
      <a:lvl1pPr marL="57150" indent="0" algn="l" defTabSz="911225" rtl="0" eaLnBrk="1" latinLnBrk="0" hangingPunct="1">
        <a:lnSpc>
          <a:spcPct val="90000"/>
        </a:lnSpc>
        <a:spcBef>
          <a:spcPct val="0"/>
        </a:spcBef>
        <a:buNone/>
        <a:tabLst>
          <a:tab pos="12001500" algn="l"/>
        </a:tabLst>
        <a:defRPr sz="4200" kern="1200">
          <a:solidFill>
            <a:schemeClr val="bg1"/>
          </a:solidFill>
          <a:latin typeface="Bell MT" panose="02020503060305020303" pitchFamily="18" charset="0"/>
          <a:ea typeface="+mj-ea"/>
          <a:cs typeface="+mj-cs"/>
        </a:defRPr>
      </a:lvl1pPr>
    </p:titleStyle>
    <p:bodyStyle>
      <a:lvl1pPr marL="0" indent="0" algn="l" defTabSz="914400" rtl="0" eaLnBrk="1" latinLnBrk="0" hangingPunct="1">
        <a:lnSpc>
          <a:spcPct val="90000"/>
        </a:lnSpc>
        <a:spcBef>
          <a:spcPts val="600"/>
        </a:spcBef>
        <a:spcAft>
          <a:spcPts val="600"/>
        </a:spcAft>
        <a:buClr>
          <a:srgbClr val="C00000"/>
        </a:buClr>
        <a:buFont typeface="Wingdings" panose="05000000000000000000" pitchFamily="2" charset="2"/>
        <a:buNone/>
        <a:defRPr sz="2800" b="0" kern="1200">
          <a:solidFill>
            <a:schemeClr val="tx1"/>
          </a:solidFill>
          <a:latin typeface="Bell MT" panose="02020503060305020303" pitchFamily="18" charset="0"/>
          <a:ea typeface="+mn-ea"/>
          <a:cs typeface="+mn-cs"/>
        </a:defRPr>
      </a:lvl1pPr>
      <a:lvl2pPr marL="685800" indent="-228600" algn="l" defTabSz="914400" rtl="0" eaLnBrk="1" latinLnBrk="0" hangingPunct="1">
        <a:lnSpc>
          <a:spcPct val="90000"/>
        </a:lnSpc>
        <a:spcBef>
          <a:spcPts val="600"/>
        </a:spcBef>
        <a:spcAft>
          <a:spcPts val="600"/>
        </a:spcAft>
        <a:buClr>
          <a:srgbClr val="C00000"/>
        </a:buClr>
        <a:buFont typeface="Wingdings" panose="05000000000000000000" pitchFamily="2" charset="2"/>
        <a:buChar char="§"/>
        <a:defRPr sz="2400" kern="1200">
          <a:solidFill>
            <a:schemeClr val="tx1"/>
          </a:solidFill>
          <a:latin typeface="Bell MT" panose="02020503060305020303" pitchFamily="18" charset="0"/>
          <a:ea typeface="+mn-ea"/>
          <a:cs typeface="+mn-cs"/>
        </a:defRPr>
      </a:lvl2pPr>
      <a:lvl3pPr marL="1143000" indent="-228600" algn="l" defTabSz="914400" rtl="0" eaLnBrk="1" latinLnBrk="0" hangingPunct="1">
        <a:lnSpc>
          <a:spcPct val="90000"/>
        </a:lnSpc>
        <a:spcBef>
          <a:spcPts val="600"/>
        </a:spcBef>
        <a:spcAft>
          <a:spcPts val="600"/>
        </a:spcAft>
        <a:buClr>
          <a:srgbClr val="C00000"/>
        </a:buClr>
        <a:buFont typeface="Wingdings" panose="05000000000000000000" pitchFamily="2" charset="2"/>
        <a:buChar char="§"/>
        <a:defRPr sz="2000" kern="1200">
          <a:solidFill>
            <a:schemeClr val="tx1"/>
          </a:solidFill>
          <a:latin typeface="Bell MT" panose="02020503060305020303" pitchFamily="18" charset="0"/>
          <a:ea typeface="+mn-ea"/>
          <a:cs typeface="+mn-cs"/>
        </a:defRPr>
      </a:lvl3pPr>
      <a:lvl4pPr marL="1600200" indent="-228600" algn="l" defTabSz="914400" rtl="0" eaLnBrk="1" latinLnBrk="0" hangingPunct="1">
        <a:lnSpc>
          <a:spcPct val="90000"/>
        </a:lnSpc>
        <a:spcBef>
          <a:spcPts val="600"/>
        </a:spcBef>
        <a:spcAft>
          <a:spcPts val="600"/>
        </a:spcAft>
        <a:buClr>
          <a:srgbClr val="C00000"/>
        </a:buClr>
        <a:buFont typeface="Wingdings" panose="05000000000000000000" pitchFamily="2" charset="2"/>
        <a:buChar char="§"/>
        <a:defRPr sz="1800" kern="1200">
          <a:solidFill>
            <a:schemeClr val="tx1"/>
          </a:solidFill>
          <a:latin typeface="Bell MT" panose="02020503060305020303" pitchFamily="18" charset="0"/>
          <a:ea typeface="+mn-ea"/>
          <a:cs typeface="+mn-cs"/>
        </a:defRPr>
      </a:lvl4pPr>
      <a:lvl5pPr marL="2057400" indent="-228600" algn="l" defTabSz="914400" rtl="0" eaLnBrk="1" latinLnBrk="0" hangingPunct="1">
        <a:lnSpc>
          <a:spcPct val="90000"/>
        </a:lnSpc>
        <a:spcBef>
          <a:spcPts val="600"/>
        </a:spcBef>
        <a:spcAft>
          <a:spcPts val="600"/>
        </a:spcAft>
        <a:buClr>
          <a:srgbClr val="C00000"/>
        </a:buClr>
        <a:buFont typeface="Wingdings" panose="05000000000000000000" pitchFamily="2" charset="2"/>
        <a:buChar char="§"/>
        <a:defRPr sz="1800" kern="1200">
          <a:solidFill>
            <a:schemeClr val="tx1"/>
          </a:solidFill>
          <a:latin typeface="Bell MT" panose="020205030603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6.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3.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tags" Target="../tags/tag8.xml"/><Relationship Id="rId21" Type="http://schemas.openxmlformats.org/officeDocument/2006/relationships/image" Target="../media/image22.png"/><Relationship Id="rId7" Type="http://schemas.openxmlformats.org/officeDocument/2006/relationships/slideLayout" Target="../slideLayouts/slideLayout3.xml"/><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2" Type="http://schemas.openxmlformats.org/officeDocument/2006/relationships/tags" Target="../tags/tag7.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5" Type="http://schemas.openxmlformats.org/officeDocument/2006/relationships/tags" Target="../tags/tag10.xml"/><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tags" Target="../tags/tag9.xml"/><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8"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0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14.xml"/><Relationship Id="rId7" Type="http://schemas.openxmlformats.org/officeDocument/2006/relationships/image" Target="../media/image39.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8.png"/><Relationship Id="rId5" Type="http://schemas.openxmlformats.org/officeDocument/2006/relationships/slideLayout" Target="../slideLayouts/slideLayout3.xml"/><Relationship Id="rId4" Type="http://schemas.openxmlformats.org/officeDocument/2006/relationships/tags" Target="../tags/tag15.xml"/><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cran.r-project.org/web/packages/rpart/index.html" TargetMode="External"/><Relationship Id="rId2" Type="http://schemas.openxmlformats.org/officeDocument/2006/relationships/hyperlink" Target="https://cran.r-project.org/web/packages/tree/index.html" TargetMode="External"/><Relationship Id="rId1" Type="http://schemas.openxmlformats.org/officeDocument/2006/relationships/slideLayout" Target="../slideLayouts/slideLayout3.xml"/><Relationship Id="rId4" Type="http://schemas.openxmlformats.org/officeDocument/2006/relationships/hyperlink" Target="https://python-course.eu/machine-learning/decision-trees-in-python.php"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682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8021DA-B55B-C79F-C209-22C40723E12A}"/>
              </a:ext>
            </a:extLst>
          </p:cNvPr>
          <p:cNvSpPr/>
          <p:nvPr/>
        </p:nvSpPr>
        <p:spPr>
          <a:xfrm>
            <a:off x="718650" y="2980701"/>
            <a:ext cx="10710249" cy="353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n>
                <a:solidFill>
                  <a:srgbClr val="0070C0"/>
                </a:solidFill>
              </a:ln>
            </a:endParaRPr>
          </a:p>
        </p:txBody>
      </p:sp>
      <p:sp>
        <p:nvSpPr>
          <p:cNvPr id="2" name="Title 1">
            <a:extLst>
              <a:ext uri="{FF2B5EF4-FFF2-40B4-BE49-F238E27FC236}">
                <a16:creationId xmlns:a16="http://schemas.microsoft.com/office/drawing/2014/main" id="{8FA4E980-C7D3-553A-52F9-1B854960DB83}"/>
              </a:ext>
            </a:extLst>
          </p:cNvPr>
          <p:cNvSpPr>
            <a:spLocks noGrp="1"/>
          </p:cNvSpPr>
          <p:nvPr>
            <p:ph type="title"/>
          </p:nvPr>
        </p:nvSpPr>
        <p:spPr/>
        <p:txBody>
          <a:bodyPr/>
          <a:lstStyle/>
          <a:p>
            <a:r>
              <a:rPr lang="en-US" dirty="0"/>
              <a:t>Process of Building a Regression Tree</a:t>
            </a:r>
          </a:p>
        </p:txBody>
      </p:sp>
      <p:sp>
        <p:nvSpPr>
          <p:cNvPr id="3" name="Text Placeholder 2">
            <a:extLst>
              <a:ext uri="{FF2B5EF4-FFF2-40B4-BE49-F238E27FC236}">
                <a16:creationId xmlns:a16="http://schemas.microsoft.com/office/drawing/2014/main" id="{E3A8D697-2749-D1E4-E49B-CE18A5C40EC4}"/>
              </a:ext>
            </a:extLst>
          </p:cNvPr>
          <p:cNvSpPr>
            <a:spLocks noGrp="1"/>
          </p:cNvSpPr>
          <p:nvPr>
            <p:ph type="body" idx="1"/>
          </p:nvPr>
        </p:nvSpPr>
        <p:spPr/>
        <p:txBody>
          <a:bodyPr/>
          <a:lstStyle/>
          <a:p>
            <a:pPr marL="342900" indent="-342900">
              <a:buSzPct val="120000"/>
              <a:buFont typeface="Wingdings" panose="05000000000000000000" pitchFamily="2" charset="2"/>
              <a:buChar char="§"/>
            </a:pPr>
            <a:endParaRPr lang="en-US" sz="100" dirty="0"/>
          </a:p>
          <a:p>
            <a:pPr marL="342900" indent="-342900">
              <a:buSzPct val="120000"/>
              <a:buFont typeface="Wingdings" panose="05000000000000000000" pitchFamily="2" charset="2"/>
              <a:buChar char="§"/>
            </a:pPr>
            <a:r>
              <a:rPr lang="en-US" dirty="0"/>
              <a:t> </a:t>
            </a:r>
            <a:endParaRPr lang="en-US" sz="1800" dirty="0"/>
          </a:p>
          <a:p>
            <a:pPr marL="342900" indent="-342900">
              <a:buSzPct val="120000"/>
              <a:buFont typeface="Wingdings" panose="05000000000000000000" pitchFamily="2" charset="2"/>
              <a:buChar char="§"/>
            </a:pPr>
            <a:endParaRPr lang="en-US" sz="2000" dirty="0"/>
          </a:p>
          <a:p>
            <a:pPr marL="342900" indent="-342900">
              <a:buSzPct val="120000"/>
              <a:buFont typeface="Wingdings" panose="05000000000000000000" pitchFamily="2" charset="2"/>
              <a:buChar char="§"/>
            </a:pPr>
            <a:r>
              <a:rPr lang="en-US" dirty="0"/>
              <a:t> </a:t>
            </a:r>
          </a:p>
          <a:p>
            <a:pPr marL="342900" indent="-342900">
              <a:buSzPct val="120000"/>
              <a:buFont typeface="Wingdings" panose="05000000000000000000" pitchFamily="2" charset="2"/>
              <a:buChar char="§"/>
            </a:pPr>
            <a:endParaRPr lang="en-US" sz="2000" dirty="0"/>
          </a:p>
          <a:p>
            <a:pPr marL="342900" indent="-342900">
              <a:buSzPct val="120000"/>
              <a:buFont typeface="Wingdings" panose="05000000000000000000" pitchFamily="2" charset="2"/>
              <a:buChar char="§"/>
            </a:pPr>
            <a:r>
              <a:rPr lang="en-US" dirty="0"/>
              <a:t> </a:t>
            </a:r>
          </a:p>
          <a:p>
            <a:pPr>
              <a:buSzPct val="120000"/>
            </a:pPr>
            <a:endParaRPr lang="en-US" sz="3200" dirty="0"/>
          </a:p>
          <a:p>
            <a:pPr>
              <a:buSzPct val="120000"/>
            </a:pPr>
            <a:endParaRPr lang="en-US" dirty="0"/>
          </a:p>
          <a:p>
            <a:pPr>
              <a:buSzPct val="120000"/>
            </a:pPr>
            <a:endParaRPr lang="en-US" dirty="0"/>
          </a:p>
          <a:p>
            <a:pPr>
              <a:buSzPct val="120000"/>
            </a:pPr>
            <a:endParaRPr lang="en-US" dirty="0"/>
          </a:p>
          <a:p>
            <a:pPr>
              <a:buSzPct val="120000"/>
            </a:pPr>
            <a:endParaRPr lang="en-US" dirty="0"/>
          </a:p>
          <a:p>
            <a:pPr>
              <a:buSzPct val="120000"/>
            </a:pPr>
            <a:endParaRPr lang="en-US" dirty="0"/>
          </a:p>
        </p:txBody>
      </p:sp>
      <p:sp>
        <p:nvSpPr>
          <p:cNvPr id="4" name="Date Placeholder 3">
            <a:extLst>
              <a:ext uri="{FF2B5EF4-FFF2-40B4-BE49-F238E27FC236}">
                <a16:creationId xmlns:a16="http://schemas.microsoft.com/office/drawing/2014/main" id="{ECF15CDC-0145-D75E-7349-A323B97EC105}"/>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485B9F2A-B951-70B7-DB77-652418CF3ACF}"/>
              </a:ext>
            </a:extLst>
          </p:cNvPr>
          <p:cNvSpPr>
            <a:spLocks noGrp="1"/>
          </p:cNvSpPr>
          <p:nvPr>
            <p:ph type="ftr" sz="quarter" idx="11"/>
          </p:nvPr>
        </p:nvSpPr>
        <p:spPr>
          <a:xfrm>
            <a:off x="2743200" y="6696206"/>
            <a:ext cx="6705598" cy="170846"/>
          </a:xfrm>
        </p:spPr>
        <p:txBody>
          <a:bodyPr/>
          <a:lstStyle/>
          <a:p>
            <a:r>
              <a:rPr lang="en-US" dirty="0"/>
              <a:t>Esam Mahdi</a:t>
            </a:r>
          </a:p>
        </p:txBody>
      </p:sp>
      <p:sp>
        <p:nvSpPr>
          <p:cNvPr id="6" name="Slide Number Placeholder 5">
            <a:extLst>
              <a:ext uri="{FF2B5EF4-FFF2-40B4-BE49-F238E27FC236}">
                <a16:creationId xmlns:a16="http://schemas.microsoft.com/office/drawing/2014/main" id="{09A215E3-C119-B44C-702E-4DC3BAA00AEA}"/>
              </a:ext>
            </a:extLst>
          </p:cNvPr>
          <p:cNvSpPr>
            <a:spLocks noGrp="1"/>
          </p:cNvSpPr>
          <p:nvPr>
            <p:ph type="sldNum" sz="quarter" idx="12"/>
          </p:nvPr>
        </p:nvSpPr>
        <p:spPr/>
        <p:txBody>
          <a:bodyPr/>
          <a:lstStyle/>
          <a:p>
            <a:fld id="{028504CC-4960-41D6-B22E-CE6DB69605E4}" type="slidenum">
              <a:rPr lang="en-US" smtClean="0"/>
              <a:t>10</a:t>
            </a:fld>
            <a:r>
              <a:rPr lang="en-US" dirty="0"/>
              <a:t>/24</a:t>
            </a:r>
          </a:p>
        </p:txBody>
      </p:sp>
      <p:pic>
        <p:nvPicPr>
          <p:cNvPr id="7" name="Picture 6" descr="\documentclass[10pt]{article}&#10;\input{C:/Users/emahd/Desktop/UBC/packages.tex}&#10;\begin{document}&#10;%==========================================================&#10;%==========================================================&#10;%==========================================================&#10;&#10;Divide the {\color{blue}predictor space} $X = \{X_1,X_2,\cdots,X_p\}$ into $J$ distinct and non-overlapping regions, $R_1, R_2, \ldots, R_J$.&#10;&#10;\end{document}&#10;&#10;&#10;The regression tree model is&#10;\begin{equation*}&#10;y_i = f(X_{i1},\cdots,X_{ip}) + \varepsilon_i,\quad i=1,\cdots,n.&#10;\end{equation*}&#10;where $\varepsilon_i\sim\text{iid}$, and $\mathrm{E}(\varepsilon_i|X)=0$,&#10;and the function $f(X)$ has the form&#10;\begin{equation*}&#10;f(X) = \sum_{m=1}^{J} c_{m}1_{(X\in R_{m})}&#10;\end{equation*}&#10;$&#10;\hat{c}_m = \text{avg}(y_i| X\in R_m).&#10;$ &#10;&#10;\end{document}&#10;&#10;Divide the predictor space $X = \{X_1,X_2,\cdots,X_p\}$ into $J$ distinct and non-overlapping regions, $R_1, R_2, \ldots, R_J$.&#10;&#10;&#10;&#10;&#10;Divide the predictor space $X$ into $J$ distinct and non-overlapping regions, $R_1, R_2, \ldots, R_J$.&#10;Thus, the function $f(X)$ in model (1) has the form&#10;\begin{equation*}&#10;f(X) = \sum_{m=1}^{J} c_{m}1_{(X\in R_{m})}&#10;\end{equation*}&#10;&#10;%==========================================================&#10;%==========================================================&#10;%==========================================================&#10;&#10;%==========================================================&#10;%==========================================================&#10;%==========================================================&#10;&#10;%==========================================================&#10;\begin{footnotesize}&#10;1.~For each variable $X_j$ and cutpoint $s$, we define the pair of half-planes&#10;$$&#10;R_1(j, s)=\left\{X \mid X_j&lt;s\right\} \text { and } R_2(j, s)=\left\{X \mid X_j \geq s\right\}&#10;$$&#10;\end{footnotesize}&#10;%==========================================================&#10;&#10;\begin{footnotesize}&#10;2.~We need to find the values of $j$ and $s$ that minimize the equation&#10;$$&#10;\min_{c_1}\sum_{i: x_i \in R_1(j, s)}\left(y_i-\hat{c}_{1}\right)^2+\min_{c_2}\sum_{i: x_i \in R_2(j, s)}\left(y_i-\hat{c}_{2}\right)^2&#10;$$&#10;where $\hat{c}_{k}$ is the mean response for the training observations in $R_k(j, s),\quad k=1,2$. &#10;\end{footnotesize}&#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begin{footnotesize}&#10;4.~ We now have three regions. Again, we look to split one of these three regions further, so as to minimize the RSS. &#10;\end{footnotesize}&#10;&#10;%==========================================================&#10;\begin{footnotesize}&#10;5.~The process continues until a stopping criterion is reached; for instance, we may continue until no region contains more than five observations.&#10;\end{footnotesize}&#10;&#10;%==========================================================&#10;\begin{footnotesize}&#10;6.~Once the regions $R_1,\cdots,R_J$ have been created, we predict the response&#10;for a given test observation using the mean of the training observations in&#10;the region to which that test observation belongs.&#10;\end{footnotesize}&#10;&#10;%==========================================================&#10;$$&#10;f(X) = \sum_{m=1}^{J} c_{m}1_{(X\in R_{m})}&#10;$$&#10;%==========================================================&#10;&#10;The model is &#10;\begin{equation*}&#10;y_i = f(X_{i1},\cdots,X_{ip}) + \varepsilon_i,\quad i=1,\cdots,n.&#10;\end{equation*}&#10;where $X= \{X_1, X_2, \ldots, X_p\}$ is the {\color{blue}predictor space}, $Y$ is the {\color{blue}target (response)} variable, $&#10;\varepsilon_i\sim\text{iid}$, and $\mathrm{E}(\varepsilon_i|X)=0$. &#10;&#10;&#10;\begin{footnotesize}&#10;\begin{itemize}&#10;\item Divide the predictor space $X=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title="IguanaTex Bitmap Display">
            <a:extLst>
              <a:ext uri="{FF2B5EF4-FFF2-40B4-BE49-F238E27FC236}">
                <a16:creationId xmlns:a16="http://schemas.microsoft.com/office/drawing/2014/main" id="{30BF6613-67D5-0331-9DFE-12529E481270}"/>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987436" y="1286761"/>
            <a:ext cx="9592503" cy="608457"/>
          </a:xfrm>
          <a:prstGeom prst="rect">
            <a:avLst/>
          </a:prstGeom>
        </p:spPr>
      </p:pic>
      <p:pic>
        <p:nvPicPr>
          <p:cNvPr id="8" name="Picture 7" descr="\documentclass[10pt]{article}&#10;\input{C:/Users/emahd/Desktop/UBC/packages.tex}&#10;\begin{document}&#10;%==========================================================&#10;%==========================================================&#10;%==========================================================&#10;&#10;For every observation that falls into the region $R_j$, we make the {\color{blue}same&#10;prediction} (the {\color{blue}mean (or median)} of the response values for the&#10;training observations in $R_j$).&#10;&#10;&#10;\end{document}&#10;&#10;&#10;The regression tree model is&#10;\begin{equation*}&#10;y_i = f(X_{i1},\cdots,X_{ip}) + \varepsilon_i,\quad i=1,\cdots,n.&#10;\end{equation*}&#10;where $\varepsilon_i\sim\text{iid}$, and $\mathrm{E}(\varepsilon_i|X)=0$,&#10;and the function $f(X)$ has the form&#10;\begin{equation*}&#10;f(X) = \sum_{m=1}^{J} c_{m}1_{(X\in R_{m})}&#10;\end{equation*}&#10;$&#10;\hat{c}_m = \text{avg}(y_i| X\in R_m).&#10;$ &#10;&#10;\end{document}&#10;&#10;Divide the predictor space $X = \{X_1,X_2,\cdots,X_p\}$ into $J$ distinct and non-overlapping regions, $R_1, R_2, \ldots, R_J$.&#10;&#10;&#10;&#10;&#10;Divide the predictor space $X$ into $J$ distinct and non-overlapping regions, $R_1, R_2, \ldots, R_J$.&#10;Thus, the function $f(X)$ in model (1) has the form&#10;\begin{equation*}&#10;f(X) = \sum_{m=1}^{J} c_{m}1_{(X\in R_{m})}&#10;\end{equation*}&#10;&#10;%==========================================================&#10;%==========================================================&#10;%==========================================================&#10;&#10;%==========================================================&#10;%==========================================================&#10;%==========================================================&#10;&#10;%==========================================================&#10;\begin{footnotesize}&#10;1.~For each variable $X_j$ and cutpoint $s$, we define the pair of half-planes&#10;$$&#10;R_1(j, s)=\left\{X \mid X_j&lt;s\right\} \text { and } R_2(j, s)=\left\{X \mid X_j \geq s\right\}&#10;$$&#10;\end{footnotesize}&#10;%==========================================================&#10;&#10;\begin{footnotesize}&#10;2.~We need to find the values of $j$ and $s$ that minimize the equation&#10;$$&#10;\min_{c_1}\sum_{i: x_i \in R_1(j, s)}\left(y_i-\hat{c}_{1}\right)^2+\min_{c_2}\sum_{i: x_i \in R_2(j, s)}\left(y_i-\hat{c}_{2}\right)^2&#10;$$&#10;where $\hat{c}_{k}$ is the mean response for the training observations in $R_k(j, s),\quad k=1,2$. &#10;\end{footnotesize}&#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begin{footnotesize}&#10;4.~ We now have three regions. Again, we look to split one of these three regions further, so as to minimize the RSS. &#10;\end{footnotesize}&#10;&#10;%==========================================================&#10;\begin{footnotesize}&#10;5.~The process continues until a stopping criterion is reached; for instance, we may continue until no region contains more than five observations.&#10;\end{footnotesize}&#10;&#10;%==========================================================&#10;\begin{footnotesize}&#10;6.~Once the regions $R_1,\cdots,R_J$ have been created, we predict the response&#10;for a given test observation using the mean of the training observations in&#10;the region to which that test observation belongs.&#10;\end{footnotesize}&#10;&#10;%==========================================================&#10;$$&#10;f(X) = \sum_{m=1}^{J} c_{m}1_{(X\in R_{m})}&#10;$$&#10;%==========================================================&#10;&#10;The model is &#10;\begin{equation*}&#10;y_i = f(X_{i1},\cdots,X_{ip}) + \varepsilon_i,\quad i=1,\cdots,n.&#10;\end{equation*}&#10;where $X= \{X_1, X_2, \ldots, X_p\}$ is the {\color{blue}predictor space}, $Y$ is the {\color{blue}target (response)} variable, $&#10;\varepsilon_i\sim\text{iid}$, and $\mathrm{E}(\varepsilon_i|X)=0$. &#10;&#10;&#10;\begin{footnotesize}&#10;\begin{itemize}&#10;\item Divide the predictor space $X=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title="IguanaTex Bitmap Display">
            <a:extLst>
              <a:ext uri="{FF2B5EF4-FFF2-40B4-BE49-F238E27FC236}">
                <a16:creationId xmlns:a16="http://schemas.microsoft.com/office/drawing/2014/main" id="{3C9B03C8-2C1C-D61E-FFFE-803BD3E84974}"/>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985424" y="2197239"/>
            <a:ext cx="9594515" cy="612480"/>
          </a:xfrm>
          <a:prstGeom prst="rect">
            <a:avLst/>
          </a:prstGeom>
        </p:spPr>
      </p:pic>
      <p:pic>
        <p:nvPicPr>
          <p:cNvPr id="15" name="Picture 14" descr="\documentclass[10pt]{article}&#10;\input{C:/Users/emahd/Desktop/UBC/packages.tex}&#10;\begin{document}&#10;%==========================================================&#10;%==========================================================&#10;%==========================================================&#10;&#10;The {\color{blue}regression tree model} is&#10;\begin{equation*}&#10;y_i = f(X_{i1},\cdots,X_{ip}) + \varepsilon_i,\quad i=1,\cdots,n.&#10;\end{equation*}&#10;where $\varepsilon_i\sim\text{iid}$, $\mathrm{E}(\varepsilon_i|X)=0$,&#10;and the function $f(X)$ has the form&#10;\begin{equation*}&#10;f(X) = \sum_{m=1}^{J} c_{m}1_{(X\in R_{m})}.&#10;\end{equation*}&#10;The estimated value of $c_m$ is  &#10;$&#10;\hat{c}_m =  \hat{y}_{R_m} = \text{avg}(y_i| X\in R_m).&#10;$&#10;&#10;\end{document}&#10;&#10;$$&#10;\sum_{j=1}^{J}\sum_{i\in R_{j}}(y_i - \hat{y}_{R_j})^2,&#10;$$&#10;where $\hat{y}_{R_j}$ is the {\color{blue} mean response} for the training observations within the $j$th region.&#10;&#10;&#10;&#10;Divide the {\color{blue}predictor space} $X = \{X_1,X_2,\cdots,X_p\}$ into $J$ distinct and non-overlapping regions, $R_1, R_2, \ldots, R_J$.&#10;&#10;&#10;For every observation that falls into the region $R_j$, we make the {\color{blue}same&#10;prediction} (the {\color{blue}mean (or median)} of the response values for the&#10;training observations in $R_j$).&#10;&#10;&#10;Divide the predictor space $X$ into $J$ distinct and non-overlapping regions, $R_1, R_2, \ldots, R_J$.&#10;Thus, the function $f(X)$ in model (1) has the form&#10;\begin{equation*}&#10;f(X) = \sum_{m=1}^{J} c_{m}1_{(X\in R_{m})}&#10;\end{equation*}&#10;&#10;%==========================================================&#10;%==========================================================&#10;%==========================================================&#10;&#10;%==========================================================&#10;%==========================================================&#10;%==========================================================&#10;&#10;%==========================================================&#10;\begin{footnotesize}&#10;1.~For each variable $X_j$ and cutpoint $s$, we define the pair of half-planes&#10;$$&#10;R_1(j, s)=\left\{X \mid X_j&lt;s\right\} \text { and } R_2(j, s)=\left\{X \mid X_j \geq s\right\}&#10;$$&#10;\end{footnotesize}&#10;%==========================================================&#10;&#10;\begin{footnotesize}&#10;2.~We need to find the values of $j$ and $s$ that minimize the equation&#10;$$&#10;\min_{c_1}\sum_{i: x_i \in R_1(j, s)}\left(y_i-\hat{c}_{1}\right)^2+\min_{c_2}\sum_{i: x_i \in R_2(j, s)}\left(y_i-\hat{c}_{2}\right)^2&#10;$$&#10;where $\hat{c}_{k}$ is the mean response for the training observations in $R_k(j, s),\quad k=1,2$. &#10;\end{footnotesize}&#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begin{footnotesize}&#10;4.~ We now have three regions. Again, we look to split one of these three regions further, so as to minimize the RSS. &#10;\end{footnotesize}&#10;&#10;%==========================================================&#10;\begin{footnotesize}&#10;5.~The process continues until a stopping criterion is reached; for instance, we may continue until no region contains more than five observations.&#10;\end{footnotesize}&#10;&#10;%==========================================================&#10;\begin{footnotesize}&#10;6.~Once the regions $R_1,\cdots,R_J$ have been created, we predict the response&#10;for a given test observation using the mean of the training observations in&#10;the region to which that test observation belongs.&#10;\end{footnotesize}&#10;&#10;%==========================================================&#10;$$&#10;f(X) = \sum_{m=1}^{J} c_{m}1_{(X\in R_{m})}&#10;$$&#10;%==========================================================&#10;&#10;The {\color{blue}regression tree model} is&#10;\begin{equation*}&#10;y_i = f(X_{i1},\cdots,X_{ip}) + \varepsilon_i,\quad i=1,\cdots,n.&#10;\end{equation*}&#10;where $\varepsilon_i\sim\text{iid}$, $\mathrm{E}(\varepsilon_i|X)=0$,&#10;and the function $f(X)$ has the form&#10;\begin{equation*}&#10;f(X) = \sum_{m=1}^{J} c_{m}1_{(X\in R_{m})}.&#10;\end{equation*}&#10;The estimated value of $c_m$ is  &#10;$&#10;\hat{c}_m =  \text{avg}(y_i| X\in R_m).&#10;$&#10;&#10;&#10;\begin{footnotesize}&#10;\begin{itemize}&#10;\item Divide the predictor space $X=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title="IguanaTex Bitmap Display">
            <a:extLst>
              <a:ext uri="{FF2B5EF4-FFF2-40B4-BE49-F238E27FC236}">
                <a16:creationId xmlns:a16="http://schemas.microsoft.com/office/drawing/2014/main" id="{0EBDEE21-3C50-E1D5-884C-67306866B813}"/>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985422" y="3158174"/>
            <a:ext cx="7367865" cy="3218284"/>
          </a:xfrm>
          <a:prstGeom prst="rect">
            <a:avLst/>
          </a:prstGeom>
        </p:spPr>
      </p:pic>
    </p:spTree>
    <p:extLst>
      <p:ext uri="{BB962C8B-B14F-4D97-AF65-F5344CB8AC3E}">
        <p14:creationId xmlns:p14="http://schemas.microsoft.com/office/powerpoint/2010/main" val="19388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a:xfrm>
                <a:off x="0" y="0"/>
                <a:ext cx="12191998" cy="768350"/>
              </a:xfrm>
            </p:spPr>
            <p:txBody>
              <a:bodyPr/>
              <a:lstStyle/>
              <a:p>
                <a:r>
                  <a:rPr lang="en-US" dirty="0"/>
                  <a:t>How We Construct the Regions </a:t>
                </a:r>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R</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b="0" i="0">
                            <a:latin typeface="Cambria Math" panose="02040503050406030204" pitchFamily="18" charset="0"/>
                          </a:rPr>
                          <m:t>R</m:t>
                        </m:r>
                      </m:e>
                      <m:sub>
                        <m:r>
                          <a:rPr lang="en-US" b="0" i="0" smtClean="0">
                            <a:latin typeface="Cambria Math" panose="02040503050406030204" pitchFamily="18" charset="0"/>
                          </a:rPr>
                          <m:t>2</m:t>
                        </m:r>
                      </m:sub>
                    </m:sSub>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J</m:t>
                        </m:r>
                      </m:sub>
                    </m:sSub>
                  </m:oMath>
                </a14:m>
                <a:r>
                  <a:rPr lang="en-US" dirty="0"/>
                  <a:t> ?</a:t>
                </a:r>
              </a:p>
            </p:txBody>
          </p:sp>
        </mc:Choice>
        <mc:Fallback xmlns="">
          <p:sp>
            <p:nvSpPr>
              <p:cNvPr id="2" name="Title 1">
                <a:extLst>
                  <a:ext uri="{FF2B5EF4-FFF2-40B4-BE49-F238E27FC236}">
                    <a16:creationId xmlns:a16="http://schemas.microsoft.com/office/drawing/2014/main" id="{ADFF7FE4-FF74-9BFA-18AB-7E833616EB8B}"/>
                  </a:ext>
                </a:extLst>
              </p:cNvPr>
              <p:cNvSpPr>
                <a:spLocks noGrp="1" noRot="1" noChangeAspect="1" noMove="1" noResize="1" noEditPoints="1" noAdjustHandles="1" noChangeArrowheads="1" noChangeShapeType="1" noTextEdit="1"/>
              </p:cNvSpPr>
              <p:nvPr>
                <p:ph type="title"/>
              </p:nvPr>
            </p:nvSpPr>
            <p:spPr>
              <a:xfrm>
                <a:off x="0" y="0"/>
                <a:ext cx="12191998" cy="768350"/>
              </a:xfrm>
              <a:blipFill>
                <a:blip r:embed="rId3"/>
                <a:stretch>
                  <a:fillRect l="-1550" t="-19841" b="-341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515352A-6C4F-2679-9132-DE46AD052A28}"/>
                  </a:ext>
                </a:extLst>
              </p:cNvPr>
              <p:cNvSpPr>
                <a:spLocks noGrp="1"/>
              </p:cNvSpPr>
              <p:nvPr>
                <p:ph type="body" idx="1"/>
              </p:nvPr>
            </p:nvSpPr>
            <p:spPr>
              <a:xfrm>
                <a:off x="313104" y="984739"/>
                <a:ext cx="11663548" cy="5460024"/>
              </a:xfrm>
            </p:spPr>
            <p:txBody>
              <a:bodyPr/>
              <a:lstStyle/>
              <a:p>
                <a:pPr marL="342900" indent="-342900">
                  <a:buSzPct val="120000"/>
                  <a:buFont typeface="Wingdings" panose="05000000000000000000" pitchFamily="2" charset="2"/>
                  <a:buChar char="§"/>
                </a:pPr>
                <a:r>
                  <a:rPr lang="en-US" dirty="0"/>
                  <a:t>We need to obtain the regions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2</m:t>
                        </m:r>
                      </m:sub>
                    </m:sSub>
                    <m:r>
                      <a:rPr lang="en-US" sz="2200" i="1">
                        <a:latin typeface="Cambria Math" panose="02040503050406030204" pitchFamily="18" charset="0"/>
                      </a:rPr>
                      <m:t>, ⋯</m:t>
                    </m:r>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𝐽</m:t>
                        </m:r>
                      </m:sub>
                    </m:sSub>
                    <m:r>
                      <a:rPr lang="en-US" sz="2200" i="1">
                        <a:latin typeface="Cambria Math" panose="02040503050406030204" pitchFamily="18" charset="0"/>
                      </a:rPr>
                      <m:t> </m:t>
                    </m:r>
                  </m:oMath>
                </a14:m>
                <a:r>
                  <a:rPr lang="en-US" dirty="0"/>
                  <a:t>that minimize the </a:t>
                </a:r>
                <a:r>
                  <a:rPr lang="en-US" dirty="0">
                    <a:solidFill>
                      <a:srgbClr val="0070C0"/>
                    </a:solidFill>
                  </a:rPr>
                  <a:t>Residual Sum Squares (RSS)</a:t>
                </a:r>
              </a:p>
              <a:p>
                <a:pPr marL="342900" indent="-342900">
                  <a:buSzPct val="120000"/>
                  <a:buFont typeface="Wingdings" panose="05000000000000000000" pitchFamily="2" charset="2"/>
                  <a:buChar char="§"/>
                </a:pPr>
                <a:endParaRPr lang="en-US" dirty="0">
                  <a:solidFill>
                    <a:srgbClr val="0070C0"/>
                  </a:solidFill>
                </a:endParaRPr>
              </a:p>
              <a:p>
                <a:pPr marL="342900" indent="-342900">
                  <a:buSzPct val="120000"/>
                  <a:buFont typeface="Wingdings" panose="05000000000000000000" pitchFamily="2" charset="2"/>
                  <a:buChar char="§"/>
                </a:pPr>
                <a:endParaRPr lang="en-US" dirty="0">
                  <a:solidFill>
                    <a:srgbClr val="0070C0"/>
                  </a:solidFill>
                </a:endParaRPr>
              </a:p>
              <a:p>
                <a:pPr marL="342900" indent="-342900">
                  <a:buSzPct val="120000"/>
                  <a:buFont typeface="Wingdings" panose="05000000000000000000" pitchFamily="2" charset="2"/>
                  <a:buChar char="§"/>
                </a:pPr>
                <a:endParaRPr lang="en-US" sz="3600" dirty="0">
                  <a:solidFill>
                    <a:srgbClr val="0070C0"/>
                  </a:solidFill>
                </a:endParaRPr>
              </a:p>
              <a:p>
                <a:pPr marL="342900" indent="-342900">
                  <a:buSzPct val="120000"/>
                  <a:buFont typeface="Wingdings" panose="05000000000000000000" pitchFamily="2" charset="2"/>
                  <a:buChar char="§"/>
                </a:pPr>
                <a:r>
                  <a:rPr lang="en-US" dirty="0"/>
                  <a:t>It is computationally infeasible to consider every possible partition of the feature space into J boxes. For example, 50 observations with 4 regions yields to 230300 possible groups.</a:t>
                </a:r>
              </a:p>
              <a:p>
                <a:pPr marL="342900" indent="-342900">
                  <a:buSzPct val="120000"/>
                  <a:buFont typeface="Wingdings" panose="05000000000000000000" pitchFamily="2" charset="2"/>
                  <a:buChar char="§"/>
                </a:pPr>
                <a:r>
                  <a:rPr lang="en-US" dirty="0"/>
                  <a:t>The solution is to consider only groups on </a:t>
                </a:r>
                <a:r>
                  <a:rPr lang="en-US" i="1" dirty="0">
                    <a:solidFill>
                      <a:srgbClr val="C00000"/>
                    </a:solidFill>
                  </a:rPr>
                  <a:t>hypercubes</a:t>
                </a:r>
                <a:r>
                  <a:rPr lang="en-US" dirty="0"/>
                  <a:t> using the top-down, </a:t>
                </a:r>
                <a:r>
                  <a:rPr lang="en-US" dirty="0">
                    <a:solidFill>
                      <a:srgbClr val="0070C0"/>
                    </a:solidFill>
                  </a:rPr>
                  <a:t>greedy approach (recursive binary splitting)</a:t>
                </a:r>
                <a:r>
                  <a:rPr lang="en-US" dirty="0"/>
                  <a:t>.</a:t>
                </a:r>
                <a:endParaRPr lang="en-US" sz="2400" dirty="0">
                  <a:latin typeface="Bell MT" panose="02020503060305020303" pitchFamily="18" charset="0"/>
                </a:endParaRPr>
              </a:p>
            </p:txBody>
          </p:sp>
        </mc:Choice>
        <mc:Fallback xmlns="">
          <p:sp>
            <p:nvSpPr>
              <p:cNvPr id="3" name="Text Placeholder 2">
                <a:extLst>
                  <a:ext uri="{FF2B5EF4-FFF2-40B4-BE49-F238E27FC236}">
                    <a16:creationId xmlns:a16="http://schemas.microsoft.com/office/drawing/2014/main" id="{7515352A-6C4F-2679-9132-DE46AD052A28}"/>
                  </a:ext>
                </a:extLst>
              </p:cNvPr>
              <p:cNvSpPr>
                <a:spLocks noGrp="1" noRot="1" noChangeAspect="1" noMove="1" noResize="1" noEditPoints="1" noAdjustHandles="1" noChangeArrowheads="1" noChangeShapeType="1" noTextEdit="1"/>
              </p:cNvSpPr>
              <p:nvPr>
                <p:ph type="body" idx="1"/>
              </p:nvPr>
            </p:nvSpPr>
            <p:spPr>
              <a:xfrm>
                <a:off x="313104" y="984739"/>
                <a:ext cx="11663548" cy="5460024"/>
              </a:xfrm>
              <a:blipFill>
                <a:blip r:embed="rId4"/>
                <a:stretch>
                  <a:fillRect l="-993" r="-62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6760"/>
            <a:ext cx="6705598" cy="170022"/>
          </a:xfrm>
        </p:spPr>
        <p:txBody>
          <a:bodyPr/>
          <a:lstStyle/>
          <a:p>
            <a:r>
              <a:rPr lang="en-US"/>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11</a:t>
            </a:fld>
            <a:r>
              <a:rPr lang="en-US" dirty="0"/>
              <a:t>/24</a:t>
            </a:r>
          </a:p>
        </p:txBody>
      </p:sp>
      <p:pic>
        <p:nvPicPr>
          <p:cNvPr id="7" name="Picture 6" descr="\documentclass[10pt]{article}&#10;\input{C:/Users/emahd/Desktop/UBC/packages.tex}&#10;\begin{document}&#10;%==========================================================&#10;%==========================================================&#10;%==========================================================&#10;&#10;$$&#10;\sum_{j=1}^{J}\sum_{i\in R_{j}}(y_i - \hat{y}_{R_j})^2,&#10;$$&#10;where $\hat{y}_{R_j}$ is the {\color{blue} mean response} for the training observations within the $j$th region.&#10;&#10;\end{document}&#10;&#10;Divide the {\color{blue}predictor space} $X = \{X_1,X_2,\cdots,X_p\}$ into $J$ distinct and non-overlapping regions, $R_1, R_2, \ldots, R_J$.&#10;&#10;&#10;For every observation that falls into the region $R_j$, we make the {\color{blue}same&#10;prediction} (the {\color{blue}mean (or median)} of the response values for the&#10;training observations in $R_j$).&#10;&#10;&#10;Divide the predictor space $X$ into $J$ distinct and non-overlapping regions, $R_1, R_2, \ldots, R_J$.&#10;Thus, the function $f(X)$ in model (1) has the form&#10;\begin{equation*}&#10;f(X) = \sum_{m=1}^{J} c_{m}1_{(X\in R_{m})}&#10;\end{equation*}&#10;&#10;%==========================================================&#10;%==========================================================&#10;%==========================================================&#10;&#10;%==========================================================&#10;%==========================================================&#10;%==========================================================&#10;&#10;%==========================================================&#10;\begin{footnotesize}&#10;1.~For each variable $X_j$ and cutpoint $s$, we define the pair of half-planes&#10;$$&#10;R_1(j, s)=\left\{X \mid X_j&lt;s\right\} \text { and } R_2(j, s)=\left\{X \mid X_j \geq s\right\}&#10;$$&#10;\end{footnotesize}&#10;%==========================================================&#10;&#10;\begin{footnotesize}&#10;2.~We need to find the values of $j$ and $s$ that minimize the equation&#10;$$&#10;\min_{c_1}\sum_{i: x_i \in R_1(j, s)}\left(y_i-\hat{c}_{1}\right)^2+\min_{c_2}\sum_{i: x_i \in R_2(j, s)}\left(y_i-\hat{c}_{2}\right)^2&#10;$$&#10;where $\hat{c}_{k}$ is the mean response for the training observations in $R_k(j, s),\quad k=1,2$. &#10;\end{footnotesize}&#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begin{footnotesize}&#10;4.~ We now have three regions. Again, we look to split one of these three regions further, so as to minimize the RSS. &#10;\end{footnotesize}&#10;&#10;%==========================================================&#10;\begin{footnotesize}&#10;5.~The process continues until a stopping criterion is reached; for instance, we may continue until no region contains more than five observations.&#10;\end{footnotesize}&#10;&#10;%==========================================================&#10;\begin{footnotesize}&#10;6.~Once the regions $R_1,\cdots,R_J$ have been created, we predict the response&#10;for a given test observation using the mean of the training observations in&#10;the region to which that test observation belongs.&#10;\end{footnotesize}&#10;&#10;%==========================================================&#10;$$&#10;f(X) = \sum_{m=1}^{J} c_{m}1_{(X\in R_{m})}&#10;$$&#10;%==========================================================&#10;&#10;The {\color{blue}regression tree model} is&#10;\begin{equation*}&#10;y_i = f(X_{i1},\cdots,X_{ip}) + \varepsilon_i,\quad i=1,\cdots,n.&#10;\end{equation*}&#10;where $\varepsilon_i\sim\text{iid}$, $\mathrm{E}(\varepsilon_i|X)=0$,&#10;and the function $f(X)$ has the form&#10;\begin{equation*}&#10;f(X) = \sum_{m=1}^{J} c_{m}1_{(X\in R_{m})}.&#10;\end{equation*}&#10;The estimated value of $c_m$ is  &#10;$&#10;\hat{c}_m =  \text{avg}(y_i| X\in R_m).&#10;$&#10;&#10;&#10;\begin{footnotesize}&#10;\begin{itemize}&#10;\item Divide the predictor space $X=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title="IguanaTex Bitmap Display">
            <a:extLst>
              <a:ext uri="{FF2B5EF4-FFF2-40B4-BE49-F238E27FC236}">
                <a16:creationId xmlns:a16="http://schemas.microsoft.com/office/drawing/2014/main" id="{AC7DB48A-C4CF-240F-7665-75E1F7D97BA4}"/>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500889" y="2356425"/>
            <a:ext cx="9190220" cy="1374811"/>
          </a:xfrm>
          <a:prstGeom prst="rect">
            <a:avLst/>
          </a:prstGeom>
        </p:spPr>
      </p:pic>
    </p:spTree>
    <p:extLst>
      <p:ext uri="{BB962C8B-B14F-4D97-AF65-F5344CB8AC3E}">
        <p14:creationId xmlns:p14="http://schemas.microsoft.com/office/powerpoint/2010/main" val="201136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lstStyle/>
          <a:p>
            <a:r>
              <a:rPr lang="en-US" dirty="0"/>
              <a:t>Greedy Algorithm (Recursive Binary Splitting)</a:t>
            </a:r>
          </a:p>
        </p:txBody>
      </p:sp>
      <p:sp>
        <p:nvSpPr>
          <p:cNvPr id="3" name="Text Placeholder 2">
            <a:extLst>
              <a:ext uri="{FF2B5EF4-FFF2-40B4-BE49-F238E27FC236}">
                <a16:creationId xmlns:a16="http://schemas.microsoft.com/office/drawing/2014/main" id="{7515352A-6C4F-2679-9132-DE46AD052A28}"/>
              </a:ext>
            </a:extLst>
          </p:cNvPr>
          <p:cNvSpPr>
            <a:spLocks noGrp="1"/>
          </p:cNvSpPr>
          <p:nvPr>
            <p:ph type="body" idx="1"/>
          </p:nvPr>
        </p:nvSpPr>
        <p:spPr>
          <a:xfrm>
            <a:off x="353606" y="952176"/>
            <a:ext cx="11521342" cy="5460024"/>
          </a:xfrm>
        </p:spPr>
        <p:txBody>
          <a:bodyPr>
            <a:normAutofit/>
          </a:bodyPr>
          <a:lstStyle/>
          <a:p>
            <a:pPr>
              <a:buSzPct val="120000"/>
            </a:pPr>
            <a:r>
              <a:rPr lang="en-US" dirty="0"/>
              <a:t> </a:t>
            </a:r>
          </a:p>
          <a:p>
            <a:pPr marL="342900" indent="-342900">
              <a:buSzPct val="120000"/>
              <a:buFont typeface="Wingdings" panose="05000000000000000000" pitchFamily="2" charset="2"/>
              <a:buChar char="§"/>
            </a:pPr>
            <a:endParaRPr lang="en-US" sz="1900" dirty="0"/>
          </a:p>
          <a:p>
            <a:pPr marL="342900" indent="-342900">
              <a:buSzPct val="120000"/>
              <a:buFont typeface="Wingdings" panose="05000000000000000000" pitchFamily="2" charset="2"/>
              <a:buChar char="§"/>
            </a:pPr>
            <a:endParaRPr lang="en-US" sz="1900" dirty="0"/>
          </a:p>
          <a:p>
            <a:pPr>
              <a:buSzPct val="120000"/>
            </a:pPr>
            <a:r>
              <a:rPr lang="en-US" dirty="0"/>
              <a:t> </a:t>
            </a:r>
          </a:p>
          <a:p>
            <a:pPr marL="342900" indent="-342900">
              <a:buSzPct val="120000"/>
              <a:buFont typeface="Wingdings" panose="05000000000000000000" pitchFamily="2" charset="2"/>
              <a:buChar char="§"/>
            </a:pPr>
            <a:endParaRPr lang="en-US" dirty="0"/>
          </a:p>
          <a:p>
            <a:pPr marL="342900" indent="-342900">
              <a:buSzPct val="120000"/>
              <a:buFont typeface="Wingdings" panose="05000000000000000000" pitchFamily="2" charset="2"/>
              <a:buChar char="§"/>
            </a:pPr>
            <a:endParaRPr lang="en-US" dirty="0"/>
          </a:p>
          <a:p>
            <a:pPr>
              <a:buSzPct val="120000"/>
            </a:pPr>
            <a:endParaRPr lang="en-US" dirty="0"/>
          </a:p>
          <a:p>
            <a:pPr>
              <a:buSzPct val="120000"/>
            </a:pPr>
            <a:endParaRPr lang="en-US" dirty="0"/>
          </a:p>
        </p:txBody>
      </p:sp>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6848"/>
            <a:ext cx="6705598" cy="170204"/>
          </a:xfrm>
        </p:spPr>
        <p:txBody>
          <a:bodyPr/>
          <a:lstStyle/>
          <a:p>
            <a:r>
              <a:rPr lang="en-US" dirty="0"/>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12</a:t>
            </a:fld>
            <a:r>
              <a:rPr lang="en-US" dirty="0"/>
              <a:t>/24</a:t>
            </a:r>
          </a:p>
        </p:txBody>
      </p:sp>
      <p:pic>
        <p:nvPicPr>
          <p:cNvPr id="16" name="Picture 15" descr="\documentclass[10pt]{article}&#10;\input{C:/Users/emahd/Desktop/UBC/packages.tex}&#10;\begin{document}&#10;%==========================================================&#10;%==========================================================&#10;%==========================================================&#10;&#10;\begin{footnotesize}&#10;1.~For each variable $X_j$ and cutpoint $s$, we define the pair of half-planes&#10;$$&#10;R_1(j, s)=\left\{X \mid X_j&lt;s\right\} \text { and } R_2(j, s)=\left\{X \mid X_j \geq s\right\}&#10;$$&#10;\end{footnotesize}&#10;\end{document}&#10;&#10;\begin{footnotesize}&#10;2.~We need to find the values of $j$ and $s$ that minimize the equation&#10;$$&#10;\min_{c_1}\sum_{i: x_i \in R_1(j, s)}\left(y_i-\hat{c}_{1}\right)^2+\min_{c_2}\sum_{i: x_i \in R_2(j, s)}\left(y_i-\hat{c}_{2}\right)^2&#10;$$&#10;where $\hat{c}_{1}$ is the mean response for the training observations in $R_1(j, s)$, and $\hat{c}_{2}$ is the mean response for the training observations in $R_2(j, s)$. &#10;\end{footnotesize}&#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10;%==========================================================&#10;&#10;%==========================================================&#10;%==========================================================&#10;%==========================================================&#10;&#10;&#10;$$&#10;f(X) = \sum_{m=1}^{M} c_{m}1_{(X\in R_{m})}&#10;$$&#10;&#10;&#10;&#10;The model is &#10;\begin{equation*}&#10;y_i = f(X_{i1},\cdots,X_{ip}) + \varepsilon_i,\quad i=1,\cdots,n&#10;\end{equation*}&#10;where $\varepsilon_i\sim\text{iid},\quad \mathrm{E}(\varepsilon_i|X_1,\cdots,X_p)=0$&#10;&#10;\begin{footnotesize}&#10;\begin{itemize}&#10;\item Divide the predictor space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title="IguanaTex Bitmap Display">
            <a:extLst>
              <a:ext uri="{FF2B5EF4-FFF2-40B4-BE49-F238E27FC236}">
                <a16:creationId xmlns:a16="http://schemas.microsoft.com/office/drawing/2014/main" id="{033E7868-0720-5F59-BE79-E2ADC93D0229}"/>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265479" y="944550"/>
            <a:ext cx="7374904" cy="685897"/>
          </a:xfrm>
          <a:prstGeom prst="rect">
            <a:avLst/>
          </a:prstGeom>
        </p:spPr>
      </p:pic>
      <p:pic>
        <p:nvPicPr>
          <p:cNvPr id="18" name="Picture 17" descr="\documentclass[10pt]{article}&#10;\input{C:/Users/emahd/Desktop/UBC/packages.tex}&#10;\begin{document}&#10;%==========================================================&#10;%==========================================================&#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end{document}&#10;&#10;%==========================================================&#10;%==========================================================&#10;%==========================================================&#10;&#10;%==========================================================&#10;%==========================================================&#10;%==========================================================&#10;&#10;%==========================================================&#10;\begin{footnotesize}&#10;1.~For each variable $X_j$ and cutpoint $s$, we define the pair of half-planes&#10;$$&#10;R_1(j, s)=\left\{X \mid X_j&lt;s\right\} \text { and } R_2(j, s)=\left\{X \mid X_j \geq s\right\}&#10;$$&#10;\end{footnotesize}&#10;%==========================================================&#10;&#10;&#10;\begin{footnotesize}&#10;2.~We need to find the values of $j$ and $s$ that minimize the equation&#10;$$&#10;\min_{c_1}\sum_{i: x_i \in R_1(j, s)}\left(y_i-\hat{c}_{1}\right)^2+\min_{c_2}\sum_{i: x_i \in R_2(j, s)}\left(y_i-\hat{c}_{2}\right)^2&#10;$$&#10;where $\hat{c}_{1}$ is the mean response for the training observations in $R_1(j, s)$, and $\hat{c}_{2}$ is the mean response for the training observations in $R_2(j, s)$. &#10;\end{footnotesize}&#10;&#10;&#10;%==========================================================&#10;$$&#10;f(X) = \sum_{m=1}^{M} c_{m}1_{(X\in R_{m})}&#10;$$&#10;%==========================================================&#10;&#10;&#10;The model is &#10;\begin{equation*}&#10;y_i = f(X_{i1},\cdots,X_{ip}) + \varepsilon_i,\quad i=1,\cdots,n&#10;\end{equation*}&#10;where $\varepsilon_i\sim\text{iid},\quad \mathrm{E}(\varepsilon_i|X_1,\cdots,X_p)=0$&#10;&#10;\begin{footnotesize}&#10;\begin{itemize}&#10;\item Divide the predictor space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title="IguanaTex Bitmap Display">
            <a:extLst>
              <a:ext uri="{FF2B5EF4-FFF2-40B4-BE49-F238E27FC236}">
                <a16:creationId xmlns:a16="http://schemas.microsoft.com/office/drawing/2014/main" id="{75157CD5-73C8-7F9E-5EC2-096E3559C710}"/>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265479" y="3397188"/>
            <a:ext cx="9598539" cy="868937"/>
          </a:xfrm>
          <a:prstGeom prst="rect">
            <a:avLst/>
          </a:prstGeom>
        </p:spPr>
      </p:pic>
      <p:pic>
        <p:nvPicPr>
          <p:cNvPr id="20" name="Picture 19" descr="\documentclass[10pt]{article}&#10;\input{C:/Users/emahd/Desktop/UBC/packages.tex}&#10;\begin{document}&#10;%==========================================================&#10;%==========================================================&#10;%==========================================================&#10;\begin{footnotesize}&#10;4.~ We now have three regions. Again, we look to split one of these three regions further, so as to minimize the RSS. &#10;\end{footnotesize}&#10;&#10;\end{document}&#10;&#10;\begin{footnotesize}&#10;5.~The process continues until a stopping criterion is reached; for instance, we may continue until no region contains more than five observations.&#10;\end{footnotesize}&#10;&#10;&#10;%==========================================================&#10;%==========================================================&#10;%==========================================================&#10;&#10;%==========================================================&#10;%==========================================================&#10;%==========================================================&#10;&#10;%==========================================================&#10;\begin{footnotesize}&#10;1.~For each variable $X_j$ and cutpoint $s$, we define the pair of half-planes&#10;$$&#10;R_1(j, s)=\left\{X \mid X_j&lt;s\right\} \text { and } R_2(j, s)=\left\{X \mid X_j \geq s\right\}&#10;$$&#10;\end{footnotesize}&#10;%==========================================================&#10;&#10;\begin{footnotesize}&#10;2.~We need to find the values of $j$ and $s$ that minimize the equation&#10;$$&#10;\min_{c_1}\sum_{i: x_i \in R_1(j, s)}\left(y_i-\hat{c}_{1}\right)^2+\min_{c_2}\sum_{i: x_i \in R_2(j, s)}\left(y_i-\hat{c}_{2}\right)^2&#10;$$&#10;where $\hat{c}_{1}$ is the mean response for the training observations in $R_1(j, s)$, and $\hat{c}_{2}$ is the mean response for the training observations in $R_2(j, s)$. &#10;\end{footnotesize}&#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10;f(X) = \sum_{m=1}^{M} c_{m}1_{(X\in R_{m})}&#10;$$&#10;%==========================================================&#10;&#10;&#10;The model is &#10;\begin{equation*}&#10;y_i = f(X_{i1},\cdots,X_{ip}) + \varepsilon_i,\quad i=1,\cdots,n&#10;\end{equation*}&#10;where $\varepsilon_i\sim\text{iid},\quad \mathrm{E}(\varepsilon_i|X_1,\cdots,X_p)=0$&#10;&#10;\begin{footnotesize}&#10;\begin{itemize}&#10;\item Divide the predictor space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title="IguanaTex Bitmap Display">
            <a:extLst>
              <a:ext uri="{FF2B5EF4-FFF2-40B4-BE49-F238E27FC236}">
                <a16:creationId xmlns:a16="http://schemas.microsoft.com/office/drawing/2014/main" id="{B0CCC68A-8064-22E6-022E-C218B19E93D4}"/>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265479" y="4513272"/>
            <a:ext cx="9596528" cy="489783"/>
          </a:xfrm>
          <a:prstGeom prst="rect">
            <a:avLst/>
          </a:prstGeom>
        </p:spPr>
      </p:pic>
      <p:pic>
        <p:nvPicPr>
          <p:cNvPr id="21" name="Picture 20" descr="\documentclass[10pt]{article}&#10;\input{C:/Users/emahd/Desktop/UBC/packages.tex}&#10;\begin{document}&#10;%==========================================================&#10;%==========================================================&#10;%==========================================================&#10;&#10;\begin{footnotesize}&#10;5.~The process continues until a stopping criterion is reached; for instance, we may continue until no region contains more than five observations.&#10;\end{footnotesize}&#10;&#10;&#10;\end{document}&#10;&#10;&#10;%==========================================================&#10;%==========================================================&#10;%==========================================================&#10;&#10;%==========================================================&#10;%==========================================================&#10;%==========================================================&#10;&#10;%==========================================================&#10;\begin{footnotesize}&#10;1.~For each variable $X_j$ and cutpoint $s$, we define the pair of half-planes&#10;$$&#10;R_1(j, s)=\left\{X \mid X_j&lt;s\right\} \text { and } R_2(j, s)=\left\{X \mid X_j \geq s\right\}&#10;$$&#10;\end{footnotesize}&#10;%==========================================================&#10;&#10;\begin{footnotesize}&#10;2.~We need to find the values of $j$ and $s$ that minimize the equation&#10;$$&#10;\min_{c_1}\sum_{i: x_i \in R_1(j, s)}\left(y_i-\hat{c}_{1}\right)^2+\min_{c_2}\sum_{i: x_i \in R_2(j, s)}\left(y_i-\hat{c}_{2}\right)^2&#10;$$&#10;where $\hat{c}_{1}$ is the mean response for the training observations in $R_1(j, s)$, and $\hat{c}_{2}$ is the mean response for the training observations in $R_2(j, s)$. &#10;\end{footnotesize}&#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begin{footnotesize}&#10;4.~ We now have three regions. Again, we look to split one of these three regions further, so as to minimize the RSS. &#10;\end{footnotesize}&#10;&#10;%==========================================================&#10;$$&#10;f(X) = \sum_{m=1}^{M} c_{m}1_{(X\in R_{m})}&#10;$$&#10;%==========================================================&#10;&#10;&#10;The model is &#10;\begin{equation*}&#10;y_i = f(X_{i1},\cdots,X_{ip}) + \varepsilon_i,\quad i=1,\cdots,n&#10;\end{equation*}&#10;where $\varepsilon_i\sim\text{iid},\quad \mathrm{E}(\varepsilon_i|X_1,\cdots,X_p)=0$&#10;&#10;\begin{footnotesize}&#10;\begin{itemize}&#10;\item Divide the predictor space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title="IguanaTex Bitmap Display">
            <a:extLst>
              <a:ext uri="{FF2B5EF4-FFF2-40B4-BE49-F238E27FC236}">
                <a16:creationId xmlns:a16="http://schemas.microsoft.com/office/drawing/2014/main" id="{755CBC13-A6D7-681B-7481-8463BDF2CC37}"/>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266484" y="5233860"/>
            <a:ext cx="9595523" cy="489783"/>
          </a:xfrm>
          <a:prstGeom prst="rect">
            <a:avLst/>
          </a:prstGeom>
        </p:spPr>
      </p:pic>
      <p:pic>
        <p:nvPicPr>
          <p:cNvPr id="22" name="Picture 21" descr="\documentclass[10pt]{article}&#10;\input{C:/Users/emahd/Desktop/UBC/packages.tex}&#10;\begin{document}&#10;%==========================================================&#10;%==========================================================&#10;%==========================================================&#10;\begin{footnotesize}&#10;6.~Once the regions $R_1,\cdots,R_J$ have been created, we predict the response&#10;for a given test observation using the mean of the training observations in&#10;the region to which that test observation belongs.&#10;\end{footnotesize}&#10;&#10;&#10;\end{document}&#10;&#10;&#10;%==========================================================&#10;%==========================================================&#10;%==========================================================&#10;&#10;%==========================================================&#10;%==========================================================&#10;%==========================================================&#10;&#10;%==========================================================&#10;\begin{footnotesize}&#10;1.~For each variable $X_j$ and cutpoint $s$, we define the pair of half-planes&#10;$$&#10;R_1(j, s)=\left\{X \mid X_j&lt;s\right\} \text { and } R_2(j, s)=\left\{X \mid X_j \geq s\right\}&#10;$$&#10;\end{footnotesize}&#10;%==========================================================&#10;&#10;\begin{footnotesize}&#10;2.~We need to find the values of $j$ and $s$ that minimize the equation&#10;$$&#10;\min_{c_1}\sum_{i: x_i \in R_1(j, s)}\left(y_i-\hat{c}_{1}\right)^2+\min_{c_2}\sum_{i: x_i \in R_2(j, s)}\left(y_i-\hat{c}_{2}\right)^2&#10;$$&#10;where $\hat{c}_{1}$ is the mean response for the training observations in $R_1(j, s)$, and $\hat{c}_{2}$ is the mean response for the training observations in $R_2(j, s)$. &#10;\end{footnotesize}&#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begin{footnotesize}&#10;4.~ We now have three regions. Again, we look to split one of these three regions further, so as to minimize the RSS. &#10;\end{footnotesize}&#10;&#10;%==========================================================&#10;\begin{footnotesize}&#10;5.~The process continues until a stopping criterion is reached; for instance, we may continue until no region contains more than five observations.&#10;\end{footnotesize}&#10;&#10;%==========================================================&#10;$$&#10;f(X) = \sum_{m=1}^{M} c_{m}1_{(X\in R_{m})}&#10;$$&#10;%==========================================================&#10;&#10;&#10;The model is &#10;\begin{equation*}&#10;y_i = f(X_{i1},\cdots,X_{ip}) + \varepsilon_i,\quad i=1,\cdots,n&#10;\end{equation*}&#10;where $\varepsilon_i\sim\text{iid},\quad \mathrm{E}(\varepsilon_i|X_1,\cdots,X_p)=0$&#10;&#10;\begin{footnotesize}&#10;\begin{itemize}&#10;\item Divide the predictor space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title="IguanaTex Bitmap Display">
            <a:extLst>
              <a:ext uri="{FF2B5EF4-FFF2-40B4-BE49-F238E27FC236}">
                <a16:creationId xmlns:a16="http://schemas.microsoft.com/office/drawing/2014/main" id="{288F14A5-23C8-2785-3AA8-72EC3266C358}"/>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265479" y="5941177"/>
            <a:ext cx="9594518" cy="535040"/>
          </a:xfrm>
          <a:prstGeom prst="rect">
            <a:avLst/>
          </a:prstGeom>
        </p:spPr>
      </p:pic>
      <p:pic>
        <p:nvPicPr>
          <p:cNvPr id="23" name="Picture 22" descr="\documentclass[10pt]{article}&#10;\input{C:/Users/emahd/Desktop/UBC/packages.tex}&#10;\begin{document}&#10;%==========================================================&#10;%==========================================================&#10;%==========================================================&#10;&#10;\begin{footnotesize}&#10;2.~We need to find the values of $j$ and $s$ that minimize the equation&#10;$$&#10;\min_{c_1}\sum_{i: x_i \in R_1(j, s)}\left(y_i-\hat{c}_{1}\right)^2+\min_{c_2}\sum_{i: x_i \in R_2(j, s)}\left(y_i-\hat{c}_{2}\right)^2&#10;$$&#10;where $\hat{c}_{k}$ is the mean response for the training observations in $R_k(j, s),\quad k=1,2$. &#10;\end{footnotesize}&#10;&#10;\end{document}&#10;&#10;&#10;%==========================================================&#10;%==========================================================&#10;%==========================================================&#10;&#10;%==========================================================&#10;%==========================================================&#10;%==========================================================&#10;&#10;%==========================================================&#10;\begin{footnotesize}&#10;1.~For each variable $X_j$ and cutpoint $s$, we define the pair of half-planes&#10;$$&#10;R_1(j, s)=\left\{X \mid X_j&lt;s\right\} \text { and } R_2(j, s)=\left\{X \mid X_j \geq s\right\}&#10;$$&#10;\end{footnotesize}&#10;%==========================================================&#10;&#10;\begin{footnotesize}&#10;2.~We need to find the values of $j$ and $s$ that minimize the equation&#10;$$&#10;\min_{c_1}\sum_{i: x_i \in R_1(j, s)}\left(y_i-\hat{c}_{1}\right)^2+\min_{c_2}\sum_{i: x_i \in R_2(j, s)}\left(y_i-\hat{c}_{2}\right)^2&#10;$$&#10;where $\hat{c}_{1}$ is the mean response for the training observations in $R_1(j, s)$, and $\hat{c}_{2}$ is the mean response for the training observations in $R_2(j, s)$. &#10;\end{footnotesize}&#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begin{footnotesize}&#10;4.~ We now have three regions. Again, we look to split one of these three regions further, so as to minimize the RSS. &#10;\end{footnotesize}&#10;&#10;%==========================================================&#10;\begin{footnotesize}&#10;5.~The process continues until a stopping criterion is reached; for instance, we may continue until no region contains more than five observations.&#10;\end{footnotesize}&#10;&#10;%==========================================================&#10;\begin{footnotesize}&#10;6.~Once the regions $R_1,\cdots,R_J$ have been created, we predict the response&#10;for a given test observation using the mean of the training observations in&#10;the region to which that test observation belongs.&#10;\end{footnotesize}&#10;&#10;%==========================================================&#10;$$&#10;f(X) = \sum_{m=1}^{M} c_{m}1_{(X\in R_{m})}&#10;$$&#10;%==========================================================&#10;&#10;&#10;The model is &#10;\begin{equation*}&#10;y_i = f(X_{i1},\cdots,X_{ip}) + \varepsilon_i,\quad i=1,\cdots,n&#10;\end{equation*}&#10;where $\varepsilon_i\sim\text{iid},\quad \mathrm{E}(\varepsilon_i|X_1,\cdots,X_p)=0$&#10;&#10;\begin{footnotesize}&#10;\begin{itemize}&#10;\item Divide the predictor space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title="IguanaTex Bitmap Display">
            <a:extLst>
              <a:ext uri="{FF2B5EF4-FFF2-40B4-BE49-F238E27FC236}">
                <a16:creationId xmlns:a16="http://schemas.microsoft.com/office/drawing/2014/main" id="{BE74F283-756B-5279-147C-839F77DF7DE0}"/>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248258" y="1780710"/>
            <a:ext cx="7497602" cy="1365760"/>
          </a:xfrm>
          <a:prstGeom prst="rect">
            <a:avLst/>
          </a:prstGeom>
        </p:spPr>
      </p:pic>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73CD48C-3C60-BF49-03B9-2C94420958A8}"/>
                  </a:ext>
                </a:extLst>
              </p:cNvPr>
              <p:cNvSpPr txBox="1"/>
              <p:nvPr/>
            </p:nvSpPr>
            <p:spPr>
              <a:xfrm>
                <a:off x="9319462" y="2993564"/>
                <a:ext cx="258672" cy="307777"/>
              </a:xfrm>
              <a:prstGeom prst="rect">
                <a:avLst/>
              </a:prstGeom>
              <a:noFill/>
            </p:spPr>
            <p:txBody>
              <a:bodyPr wrap="square">
                <a:spAutoFit/>
              </a:bodyPr>
              <a:lstStyle/>
              <a:p>
                <a:pPr>
                  <a:buSzPct val="120000"/>
                  <a:tabLst>
                    <a:tab pos="230188" algn="l"/>
                  </a:tabLst>
                </a:pPr>
                <a14:m>
                  <m:oMathPara xmlns:m="http://schemas.openxmlformats.org/officeDocument/2006/math">
                    <m:oMathParaPr>
                      <m:jc m:val="centerGroup"/>
                    </m:oMathParaPr>
                    <m:oMath xmlns:m="http://schemas.openxmlformats.org/officeDocument/2006/math">
                      <m:sSub>
                        <m:sSubPr>
                          <m:ctrlPr>
                            <a:rPr lang="en-US" sz="1400" b="1" i="1" smtClean="0">
                              <a:solidFill>
                                <a:srgbClr val="0070C0"/>
                              </a:solidFill>
                              <a:latin typeface="Cambria Math" panose="02040503050406030204" pitchFamily="18" charset="0"/>
                            </a:rPr>
                          </m:ctrlPr>
                        </m:sSubPr>
                        <m:e>
                          <m:r>
                            <a:rPr lang="en-US" sz="1400" b="1" i="1" smtClean="0">
                              <a:solidFill>
                                <a:srgbClr val="0070C0"/>
                              </a:solidFill>
                              <a:latin typeface="Cambria Math" panose="02040503050406030204" pitchFamily="18" charset="0"/>
                            </a:rPr>
                            <m:t>𝒕</m:t>
                          </m:r>
                        </m:e>
                        <m:sub>
                          <m:r>
                            <a:rPr lang="en-US" sz="1400" b="1" i="1" smtClean="0">
                              <a:solidFill>
                                <a:srgbClr val="0070C0"/>
                              </a:solidFill>
                              <a:latin typeface="Cambria Math" panose="02040503050406030204" pitchFamily="18" charset="0"/>
                            </a:rPr>
                            <m:t>𝟏</m:t>
                          </m:r>
                        </m:sub>
                      </m:sSub>
                    </m:oMath>
                  </m:oMathPara>
                </a14:m>
                <a:endParaRPr lang="en-US" sz="1400" b="1" dirty="0">
                  <a:solidFill>
                    <a:srgbClr val="0070C0"/>
                  </a:solidFill>
                  <a:latin typeface="Bell MT" panose="02020503060305020303" pitchFamily="18" charset="0"/>
                </a:endParaRPr>
              </a:p>
            </p:txBody>
          </p:sp>
        </mc:Choice>
        <mc:Fallback xmlns="">
          <p:sp>
            <p:nvSpPr>
              <p:cNvPr id="26" name="TextBox 25">
                <a:extLst>
                  <a:ext uri="{FF2B5EF4-FFF2-40B4-BE49-F238E27FC236}">
                    <a16:creationId xmlns:a16="http://schemas.microsoft.com/office/drawing/2014/main" id="{773CD48C-3C60-BF49-03B9-2C94420958A8}"/>
                  </a:ext>
                </a:extLst>
              </p:cNvPr>
              <p:cNvSpPr txBox="1">
                <a:spLocks noRot="1" noChangeAspect="1" noMove="1" noResize="1" noEditPoints="1" noAdjustHandles="1" noChangeArrowheads="1" noChangeShapeType="1" noTextEdit="1"/>
              </p:cNvSpPr>
              <p:nvPr/>
            </p:nvSpPr>
            <p:spPr>
              <a:xfrm>
                <a:off x="9319462" y="2993564"/>
                <a:ext cx="258672" cy="307777"/>
              </a:xfrm>
              <a:prstGeom prst="rect">
                <a:avLst/>
              </a:prstGeom>
              <a:blipFill>
                <a:blip r:embed="rId14"/>
                <a:stretch>
                  <a:fillRect r="-11905"/>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209D0314-BBAD-96A9-7E62-A28230DEC3E4}"/>
              </a:ext>
            </a:extLst>
          </p:cNvPr>
          <p:cNvSpPr/>
          <p:nvPr/>
        </p:nvSpPr>
        <p:spPr>
          <a:xfrm>
            <a:off x="8543317" y="844398"/>
            <a:ext cx="3400425" cy="21652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n>
                <a:solidFill>
                  <a:schemeClr val="tx1"/>
                </a:solidFill>
                <a:prstDash val="solid"/>
              </a:ln>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052B667-736A-DD5A-0A58-62B5940C609C}"/>
                  </a:ext>
                </a:extLst>
              </p:cNvPr>
              <p:cNvSpPr txBox="1"/>
              <p:nvPr/>
            </p:nvSpPr>
            <p:spPr>
              <a:xfrm>
                <a:off x="8233920" y="2183185"/>
                <a:ext cx="258672" cy="307777"/>
              </a:xfrm>
              <a:prstGeom prst="rect">
                <a:avLst/>
              </a:prstGeom>
              <a:noFill/>
            </p:spPr>
            <p:txBody>
              <a:bodyPr wrap="square">
                <a:spAutoFit/>
              </a:bodyPr>
              <a:lstStyle/>
              <a:p>
                <a:pPr>
                  <a:buSzPct val="120000"/>
                  <a:tabLst>
                    <a:tab pos="230188" algn="l"/>
                  </a:tabLst>
                </a:pPr>
                <a14:m>
                  <m:oMathPara xmlns:m="http://schemas.openxmlformats.org/officeDocument/2006/math">
                    <m:oMathParaPr>
                      <m:jc m:val="centerGroup"/>
                    </m:oMathParaPr>
                    <m:oMath xmlns:m="http://schemas.openxmlformats.org/officeDocument/2006/math">
                      <m:sSub>
                        <m:sSubPr>
                          <m:ctrlPr>
                            <a:rPr lang="en-US" sz="1400" b="1" i="1" smtClean="0">
                              <a:solidFill>
                                <a:srgbClr val="0070C0"/>
                              </a:solidFill>
                              <a:latin typeface="Cambria Math" panose="02040503050406030204" pitchFamily="18" charset="0"/>
                            </a:rPr>
                          </m:ctrlPr>
                        </m:sSubPr>
                        <m:e>
                          <m:r>
                            <a:rPr lang="en-US" sz="1400" b="1" i="1" smtClean="0">
                              <a:solidFill>
                                <a:srgbClr val="0070C0"/>
                              </a:solidFill>
                              <a:latin typeface="Cambria Math" panose="02040503050406030204" pitchFamily="18" charset="0"/>
                            </a:rPr>
                            <m:t>𝒕</m:t>
                          </m:r>
                        </m:e>
                        <m:sub>
                          <m:r>
                            <a:rPr lang="en-US" sz="1400" b="1" i="1" smtClean="0">
                              <a:solidFill>
                                <a:srgbClr val="0070C0"/>
                              </a:solidFill>
                              <a:latin typeface="Cambria Math" panose="02040503050406030204" pitchFamily="18" charset="0"/>
                            </a:rPr>
                            <m:t>𝟐</m:t>
                          </m:r>
                        </m:sub>
                      </m:sSub>
                    </m:oMath>
                  </m:oMathPara>
                </a14:m>
                <a:endParaRPr lang="en-US" sz="1400" b="1" dirty="0">
                  <a:solidFill>
                    <a:srgbClr val="0070C0"/>
                  </a:solidFill>
                  <a:latin typeface="Bell MT" panose="02020503060305020303" pitchFamily="18" charset="0"/>
                </a:endParaRPr>
              </a:p>
            </p:txBody>
          </p:sp>
        </mc:Choice>
        <mc:Fallback xmlns="">
          <p:sp>
            <p:nvSpPr>
              <p:cNvPr id="8" name="TextBox 7">
                <a:extLst>
                  <a:ext uri="{FF2B5EF4-FFF2-40B4-BE49-F238E27FC236}">
                    <a16:creationId xmlns:a16="http://schemas.microsoft.com/office/drawing/2014/main" id="{7052B667-736A-DD5A-0A58-62B5940C609C}"/>
                  </a:ext>
                </a:extLst>
              </p:cNvPr>
              <p:cNvSpPr txBox="1">
                <a:spLocks noRot="1" noChangeAspect="1" noMove="1" noResize="1" noEditPoints="1" noAdjustHandles="1" noChangeArrowheads="1" noChangeShapeType="1" noTextEdit="1"/>
              </p:cNvSpPr>
              <p:nvPr/>
            </p:nvSpPr>
            <p:spPr>
              <a:xfrm>
                <a:off x="8233920" y="2183185"/>
                <a:ext cx="258672" cy="307777"/>
              </a:xfrm>
              <a:prstGeom prst="rect">
                <a:avLst/>
              </a:prstGeom>
              <a:blipFill>
                <a:blip r:embed="rId15"/>
                <a:stretch>
                  <a:fillRect r="-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F645534-E8D9-953B-3CBF-1446B29E640D}"/>
                  </a:ext>
                </a:extLst>
              </p:cNvPr>
              <p:cNvSpPr txBox="1"/>
              <p:nvPr/>
            </p:nvSpPr>
            <p:spPr>
              <a:xfrm>
                <a:off x="9859997" y="3013596"/>
                <a:ext cx="258672" cy="307777"/>
              </a:xfrm>
              <a:prstGeom prst="rect">
                <a:avLst/>
              </a:prstGeom>
              <a:noFill/>
            </p:spPr>
            <p:txBody>
              <a:bodyPr wrap="square">
                <a:spAutoFit/>
              </a:bodyPr>
              <a:lstStyle/>
              <a:p>
                <a:pPr>
                  <a:buSzPct val="120000"/>
                  <a:tabLst>
                    <a:tab pos="230188" algn="l"/>
                  </a:tabLst>
                </a:pPr>
                <a14:m>
                  <m:oMathPara xmlns:m="http://schemas.openxmlformats.org/officeDocument/2006/math">
                    <m:oMathParaPr>
                      <m:jc m:val="centerGroup"/>
                    </m:oMathParaPr>
                    <m:oMath xmlns:m="http://schemas.openxmlformats.org/officeDocument/2006/math">
                      <m:sSub>
                        <m:sSubPr>
                          <m:ctrlPr>
                            <a:rPr lang="en-US" sz="1400" b="1" i="1" smtClean="0">
                              <a:solidFill>
                                <a:srgbClr val="0070C0"/>
                              </a:solidFill>
                              <a:latin typeface="Cambria Math" panose="02040503050406030204" pitchFamily="18" charset="0"/>
                            </a:rPr>
                          </m:ctrlPr>
                        </m:sSubPr>
                        <m:e>
                          <m:r>
                            <a:rPr lang="en-US" sz="1400" b="1" i="1" smtClean="0">
                              <a:solidFill>
                                <a:srgbClr val="0070C0"/>
                              </a:solidFill>
                              <a:latin typeface="Cambria Math" panose="02040503050406030204" pitchFamily="18" charset="0"/>
                            </a:rPr>
                            <m:t>𝒕</m:t>
                          </m:r>
                        </m:e>
                        <m:sub>
                          <m:r>
                            <a:rPr lang="en-US" sz="1400" b="1" i="1" smtClean="0">
                              <a:solidFill>
                                <a:srgbClr val="0070C0"/>
                              </a:solidFill>
                              <a:latin typeface="Cambria Math" panose="02040503050406030204" pitchFamily="18" charset="0"/>
                            </a:rPr>
                            <m:t>𝟑</m:t>
                          </m:r>
                        </m:sub>
                      </m:sSub>
                    </m:oMath>
                  </m:oMathPara>
                </a14:m>
                <a:endParaRPr lang="en-US" sz="1400" b="1" dirty="0">
                  <a:solidFill>
                    <a:srgbClr val="0070C0"/>
                  </a:solidFill>
                  <a:latin typeface="Bell MT" panose="02020503060305020303" pitchFamily="18" charset="0"/>
                </a:endParaRPr>
              </a:p>
            </p:txBody>
          </p:sp>
        </mc:Choice>
        <mc:Fallback xmlns="">
          <p:sp>
            <p:nvSpPr>
              <p:cNvPr id="9" name="TextBox 8">
                <a:extLst>
                  <a:ext uri="{FF2B5EF4-FFF2-40B4-BE49-F238E27FC236}">
                    <a16:creationId xmlns:a16="http://schemas.microsoft.com/office/drawing/2014/main" id="{FF645534-E8D9-953B-3CBF-1446B29E640D}"/>
                  </a:ext>
                </a:extLst>
              </p:cNvPr>
              <p:cNvSpPr txBox="1">
                <a:spLocks noRot="1" noChangeAspect="1" noMove="1" noResize="1" noEditPoints="1" noAdjustHandles="1" noChangeArrowheads="1" noChangeShapeType="1" noTextEdit="1"/>
              </p:cNvSpPr>
              <p:nvPr/>
            </p:nvSpPr>
            <p:spPr>
              <a:xfrm>
                <a:off x="9859997" y="3013596"/>
                <a:ext cx="258672" cy="307777"/>
              </a:xfrm>
              <a:prstGeom prst="rect">
                <a:avLst/>
              </a:prstGeom>
              <a:blipFill>
                <a:blip r:embed="rId16"/>
                <a:stretch>
                  <a:fillRect r="-1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573D237-64EA-B3FE-23B4-6EFE4D30F4E5}"/>
                  </a:ext>
                </a:extLst>
              </p:cNvPr>
              <p:cNvSpPr txBox="1"/>
              <p:nvPr/>
            </p:nvSpPr>
            <p:spPr>
              <a:xfrm>
                <a:off x="11900310" y="1262191"/>
                <a:ext cx="258672" cy="307777"/>
              </a:xfrm>
              <a:prstGeom prst="rect">
                <a:avLst/>
              </a:prstGeom>
              <a:noFill/>
            </p:spPr>
            <p:txBody>
              <a:bodyPr wrap="square">
                <a:spAutoFit/>
              </a:bodyPr>
              <a:lstStyle/>
              <a:p>
                <a:pPr>
                  <a:buSzPct val="120000"/>
                  <a:tabLst>
                    <a:tab pos="230188" algn="l"/>
                  </a:tabLst>
                </a:pPr>
                <a14:m>
                  <m:oMathPara xmlns:m="http://schemas.openxmlformats.org/officeDocument/2006/math">
                    <m:oMathParaPr>
                      <m:jc m:val="centerGroup"/>
                    </m:oMathParaPr>
                    <m:oMath xmlns:m="http://schemas.openxmlformats.org/officeDocument/2006/math">
                      <m:sSub>
                        <m:sSubPr>
                          <m:ctrlPr>
                            <a:rPr lang="en-US" sz="1400" b="1" i="1" smtClean="0">
                              <a:solidFill>
                                <a:srgbClr val="0070C0"/>
                              </a:solidFill>
                              <a:latin typeface="Cambria Math" panose="02040503050406030204" pitchFamily="18" charset="0"/>
                            </a:rPr>
                          </m:ctrlPr>
                        </m:sSubPr>
                        <m:e>
                          <m:r>
                            <a:rPr lang="en-US" sz="1400" b="1" i="1" smtClean="0">
                              <a:solidFill>
                                <a:srgbClr val="0070C0"/>
                              </a:solidFill>
                              <a:latin typeface="Cambria Math" panose="02040503050406030204" pitchFamily="18" charset="0"/>
                            </a:rPr>
                            <m:t>𝒕</m:t>
                          </m:r>
                        </m:e>
                        <m:sub>
                          <m:r>
                            <a:rPr lang="en-US" sz="1400" b="1" i="1" smtClean="0">
                              <a:solidFill>
                                <a:srgbClr val="0070C0"/>
                              </a:solidFill>
                              <a:latin typeface="Cambria Math" panose="02040503050406030204" pitchFamily="18" charset="0"/>
                            </a:rPr>
                            <m:t>𝟒</m:t>
                          </m:r>
                        </m:sub>
                      </m:sSub>
                    </m:oMath>
                  </m:oMathPara>
                </a14:m>
                <a:endParaRPr lang="en-US" sz="1400" b="1" dirty="0">
                  <a:solidFill>
                    <a:srgbClr val="0070C0"/>
                  </a:solidFill>
                  <a:latin typeface="Bell MT" panose="02020503060305020303" pitchFamily="18" charset="0"/>
                </a:endParaRPr>
              </a:p>
            </p:txBody>
          </p:sp>
        </mc:Choice>
        <mc:Fallback xmlns="">
          <p:sp>
            <p:nvSpPr>
              <p:cNvPr id="10" name="TextBox 9">
                <a:extLst>
                  <a:ext uri="{FF2B5EF4-FFF2-40B4-BE49-F238E27FC236}">
                    <a16:creationId xmlns:a16="http://schemas.microsoft.com/office/drawing/2014/main" id="{2573D237-64EA-B3FE-23B4-6EFE4D30F4E5}"/>
                  </a:ext>
                </a:extLst>
              </p:cNvPr>
              <p:cNvSpPr txBox="1">
                <a:spLocks noRot="1" noChangeAspect="1" noMove="1" noResize="1" noEditPoints="1" noAdjustHandles="1" noChangeArrowheads="1" noChangeShapeType="1" noTextEdit="1"/>
              </p:cNvSpPr>
              <p:nvPr/>
            </p:nvSpPr>
            <p:spPr>
              <a:xfrm>
                <a:off x="11900310" y="1262191"/>
                <a:ext cx="258672" cy="307777"/>
              </a:xfrm>
              <a:prstGeom prst="rect">
                <a:avLst/>
              </a:prstGeom>
              <a:blipFill>
                <a:blip r:embed="rId17"/>
                <a:stretch>
                  <a:fillRect r="-1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E0B005-3F28-9119-AC88-42B65BF4F53A}"/>
                  </a:ext>
                </a:extLst>
              </p:cNvPr>
              <p:cNvSpPr txBox="1"/>
              <p:nvPr/>
            </p:nvSpPr>
            <p:spPr>
              <a:xfrm>
                <a:off x="10129866" y="3105753"/>
                <a:ext cx="258672" cy="307777"/>
              </a:xfrm>
              <a:prstGeom prst="rect">
                <a:avLst/>
              </a:prstGeom>
              <a:noFill/>
            </p:spPr>
            <p:txBody>
              <a:bodyPr wrap="square">
                <a:spAutoFit/>
              </a:bodyPr>
              <a:lstStyle/>
              <a:p>
                <a:pPr>
                  <a:buSzPct val="120000"/>
                  <a:tabLst>
                    <a:tab pos="230188" algn="l"/>
                  </a:tabLst>
                </a:pPr>
                <a14:m>
                  <m:oMathPara xmlns:m="http://schemas.openxmlformats.org/officeDocument/2006/math">
                    <m:oMathParaPr>
                      <m:jc m:val="centerGroup"/>
                    </m:oMathParaPr>
                    <m:oMath xmlns:m="http://schemas.openxmlformats.org/officeDocument/2006/math">
                      <m:sSub>
                        <m:sSubPr>
                          <m:ctrlPr>
                            <a:rPr lang="en-US" sz="1400" b="1" i="1" smtClean="0">
                              <a:solidFill>
                                <a:srgbClr val="0070C0"/>
                              </a:solidFill>
                              <a:latin typeface="Cambria Math" panose="02040503050406030204" pitchFamily="18" charset="0"/>
                            </a:rPr>
                          </m:ctrlPr>
                        </m:sSubPr>
                        <m:e>
                          <m:r>
                            <a:rPr lang="en-US" sz="1400" b="1" i="1" smtClean="0">
                              <a:solidFill>
                                <a:srgbClr val="0070C0"/>
                              </a:solidFill>
                              <a:latin typeface="Cambria Math" panose="02040503050406030204" pitchFamily="18" charset="0"/>
                            </a:rPr>
                            <m:t>𝑿</m:t>
                          </m:r>
                        </m:e>
                        <m:sub>
                          <m:r>
                            <a:rPr lang="en-US" sz="1400" b="1" i="1" smtClean="0">
                              <a:solidFill>
                                <a:srgbClr val="0070C0"/>
                              </a:solidFill>
                              <a:latin typeface="Cambria Math" panose="02040503050406030204" pitchFamily="18" charset="0"/>
                            </a:rPr>
                            <m:t>𝟏</m:t>
                          </m:r>
                        </m:sub>
                      </m:sSub>
                    </m:oMath>
                  </m:oMathPara>
                </a14:m>
                <a:endParaRPr lang="en-US" sz="1400" b="1" dirty="0">
                  <a:solidFill>
                    <a:srgbClr val="0070C0"/>
                  </a:solidFill>
                  <a:latin typeface="Bell MT" panose="02020503060305020303" pitchFamily="18" charset="0"/>
                </a:endParaRPr>
              </a:p>
            </p:txBody>
          </p:sp>
        </mc:Choice>
        <mc:Fallback xmlns="">
          <p:sp>
            <p:nvSpPr>
              <p:cNvPr id="11" name="TextBox 10">
                <a:extLst>
                  <a:ext uri="{FF2B5EF4-FFF2-40B4-BE49-F238E27FC236}">
                    <a16:creationId xmlns:a16="http://schemas.microsoft.com/office/drawing/2014/main" id="{B7E0B005-3F28-9119-AC88-42B65BF4F53A}"/>
                  </a:ext>
                </a:extLst>
              </p:cNvPr>
              <p:cNvSpPr txBox="1">
                <a:spLocks noRot="1" noChangeAspect="1" noMove="1" noResize="1" noEditPoints="1" noAdjustHandles="1" noChangeArrowheads="1" noChangeShapeType="1" noTextEdit="1"/>
              </p:cNvSpPr>
              <p:nvPr/>
            </p:nvSpPr>
            <p:spPr>
              <a:xfrm>
                <a:off x="10129866" y="3105753"/>
                <a:ext cx="258672" cy="307777"/>
              </a:xfrm>
              <a:prstGeom prst="rect">
                <a:avLst/>
              </a:prstGeom>
              <a:blipFill>
                <a:blip r:embed="rId18"/>
                <a:stretch>
                  <a:fillRect r="-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781CA4-9C3F-DA68-E86C-EE520BE4E6C3}"/>
                  </a:ext>
                </a:extLst>
              </p:cNvPr>
              <p:cNvSpPr txBox="1"/>
              <p:nvPr/>
            </p:nvSpPr>
            <p:spPr>
              <a:xfrm>
                <a:off x="8028929" y="1809864"/>
                <a:ext cx="258672" cy="307777"/>
              </a:xfrm>
              <a:prstGeom prst="rect">
                <a:avLst/>
              </a:prstGeom>
              <a:noFill/>
            </p:spPr>
            <p:txBody>
              <a:bodyPr wrap="square">
                <a:spAutoFit/>
              </a:bodyPr>
              <a:lstStyle/>
              <a:p>
                <a:pPr>
                  <a:buSzPct val="120000"/>
                  <a:tabLst>
                    <a:tab pos="230188" algn="l"/>
                  </a:tabLst>
                </a:pPr>
                <a14:m>
                  <m:oMathPara xmlns:m="http://schemas.openxmlformats.org/officeDocument/2006/math">
                    <m:oMathParaPr>
                      <m:jc m:val="centerGroup"/>
                    </m:oMathParaPr>
                    <m:oMath xmlns:m="http://schemas.openxmlformats.org/officeDocument/2006/math">
                      <m:sSub>
                        <m:sSubPr>
                          <m:ctrlPr>
                            <a:rPr lang="en-US" sz="1400" b="1" i="1" smtClean="0">
                              <a:solidFill>
                                <a:srgbClr val="0070C0"/>
                              </a:solidFill>
                              <a:latin typeface="Cambria Math" panose="02040503050406030204" pitchFamily="18" charset="0"/>
                            </a:rPr>
                          </m:ctrlPr>
                        </m:sSubPr>
                        <m:e>
                          <m:r>
                            <a:rPr lang="en-US" sz="1400" b="1" i="1" smtClean="0">
                              <a:solidFill>
                                <a:srgbClr val="0070C0"/>
                              </a:solidFill>
                              <a:latin typeface="Cambria Math" panose="02040503050406030204" pitchFamily="18" charset="0"/>
                            </a:rPr>
                            <m:t>𝑿</m:t>
                          </m:r>
                        </m:e>
                        <m:sub>
                          <m:r>
                            <a:rPr lang="en-US" sz="1400" b="1" i="1" smtClean="0">
                              <a:solidFill>
                                <a:srgbClr val="0070C0"/>
                              </a:solidFill>
                              <a:latin typeface="Cambria Math" panose="02040503050406030204" pitchFamily="18" charset="0"/>
                            </a:rPr>
                            <m:t>𝟐</m:t>
                          </m:r>
                        </m:sub>
                      </m:sSub>
                    </m:oMath>
                  </m:oMathPara>
                </a14:m>
                <a:endParaRPr lang="en-US" sz="1400" b="1" dirty="0">
                  <a:solidFill>
                    <a:srgbClr val="0070C0"/>
                  </a:solidFill>
                  <a:latin typeface="Bell MT" panose="02020503060305020303" pitchFamily="18" charset="0"/>
                </a:endParaRPr>
              </a:p>
            </p:txBody>
          </p:sp>
        </mc:Choice>
        <mc:Fallback xmlns="">
          <p:sp>
            <p:nvSpPr>
              <p:cNvPr id="12" name="TextBox 11">
                <a:extLst>
                  <a:ext uri="{FF2B5EF4-FFF2-40B4-BE49-F238E27FC236}">
                    <a16:creationId xmlns:a16="http://schemas.microsoft.com/office/drawing/2014/main" id="{8A781CA4-9C3F-DA68-E86C-EE520BE4E6C3}"/>
                  </a:ext>
                </a:extLst>
              </p:cNvPr>
              <p:cNvSpPr txBox="1">
                <a:spLocks noRot="1" noChangeAspect="1" noMove="1" noResize="1" noEditPoints="1" noAdjustHandles="1" noChangeArrowheads="1" noChangeShapeType="1" noTextEdit="1"/>
              </p:cNvSpPr>
              <p:nvPr/>
            </p:nvSpPr>
            <p:spPr>
              <a:xfrm>
                <a:off x="8028929" y="1809864"/>
                <a:ext cx="258672" cy="307777"/>
              </a:xfrm>
              <a:prstGeom prst="rect">
                <a:avLst/>
              </a:prstGeom>
              <a:blipFill>
                <a:blip r:embed="rId19"/>
                <a:stretch>
                  <a:fillRect r="-30233"/>
                </a:stretch>
              </a:blipFill>
            </p:spPr>
            <p:txBody>
              <a:bodyPr/>
              <a:lstStyle/>
              <a:p>
                <a:r>
                  <a:rPr lang="en-US">
                    <a:noFill/>
                  </a:rPr>
                  <a:t> </a:t>
                </a:r>
              </a:p>
            </p:txBody>
          </p:sp>
        </mc:Fallback>
      </mc:AlternateContent>
      <p:cxnSp>
        <p:nvCxnSpPr>
          <p:cNvPr id="39" name="Straight Connector 38">
            <a:extLst>
              <a:ext uri="{FF2B5EF4-FFF2-40B4-BE49-F238E27FC236}">
                <a16:creationId xmlns:a16="http://schemas.microsoft.com/office/drawing/2014/main" id="{FBA4C67C-DAE6-01FF-0DC0-C3968462A7B7}"/>
              </a:ext>
            </a:extLst>
          </p:cNvPr>
          <p:cNvCxnSpPr/>
          <p:nvPr/>
        </p:nvCxnSpPr>
        <p:spPr>
          <a:xfrm flipH="1" flipV="1">
            <a:off x="9399293" y="853451"/>
            <a:ext cx="7033" cy="215488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E60F2158-2E73-C6F2-A9DA-CA44B49C0089}"/>
                  </a:ext>
                </a:extLst>
              </p:cNvPr>
              <p:cNvSpPr txBox="1"/>
              <p:nvPr/>
            </p:nvSpPr>
            <p:spPr>
              <a:xfrm>
                <a:off x="8805302" y="1620034"/>
                <a:ext cx="390525"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sSub>
                        <m:sSubPr>
                          <m:ctrlPr>
                            <a:rPr lang="en-US" b="1" i="1" smtClean="0">
                              <a:solidFill>
                                <a:srgbClr val="002060"/>
                              </a:solidFill>
                              <a:latin typeface="Cambria Math" panose="02040503050406030204" pitchFamily="18" charset="0"/>
                            </a:rPr>
                          </m:ctrlPr>
                        </m:sSubPr>
                        <m:e>
                          <m:r>
                            <a:rPr lang="en-US" b="1" i="1" smtClean="0">
                              <a:solidFill>
                                <a:srgbClr val="002060"/>
                              </a:solidFill>
                              <a:latin typeface="Cambria Math" panose="02040503050406030204" pitchFamily="18" charset="0"/>
                            </a:rPr>
                            <m:t>𝑹</m:t>
                          </m:r>
                        </m:e>
                        <m:sub>
                          <m:r>
                            <a:rPr lang="en-US" b="1" i="1" smtClean="0">
                              <a:solidFill>
                                <a:srgbClr val="002060"/>
                              </a:solidFill>
                              <a:latin typeface="Cambria Math" panose="02040503050406030204" pitchFamily="18" charset="0"/>
                            </a:rPr>
                            <m:t>𝟏</m:t>
                          </m:r>
                        </m:sub>
                      </m:sSub>
                    </m:oMath>
                  </m:oMathPara>
                </a14:m>
                <a:endParaRPr lang="en-US" dirty="0">
                  <a:solidFill>
                    <a:srgbClr val="002060"/>
                  </a:solidFill>
                </a:endParaRPr>
              </a:p>
            </p:txBody>
          </p:sp>
        </mc:Choice>
        <mc:Fallback xmlns="">
          <p:sp>
            <p:nvSpPr>
              <p:cNvPr id="40" name="TextBox 39">
                <a:extLst>
                  <a:ext uri="{FF2B5EF4-FFF2-40B4-BE49-F238E27FC236}">
                    <a16:creationId xmlns:a16="http://schemas.microsoft.com/office/drawing/2014/main" id="{E60F2158-2E73-C6F2-A9DA-CA44B49C0089}"/>
                  </a:ext>
                </a:extLst>
              </p:cNvPr>
              <p:cNvSpPr txBox="1">
                <a:spLocks noRot="1" noChangeAspect="1" noMove="1" noResize="1" noEditPoints="1" noAdjustHandles="1" noChangeArrowheads="1" noChangeShapeType="1" noTextEdit="1"/>
              </p:cNvSpPr>
              <p:nvPr/>
            </p:nvSpPr>
            <p:spPr>
              <a:xfrm>
                <a:off x="8805302" y="1620034"/>
                <a:ext cx="390525" cy="369332"/>
              </a:xfrm>
              <a:prstGeom prst="rect">
                <a:avLst/>
              </a:prstGeom>
              <a:blipFill>
                <a:blip r:embed="rId20"/>
                <a:stretch>
                  <a:fillRect l="-1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A832ED7-E08A-43A3-72F8-BA627D8F2104}"/>
                  </a:ext>
                </a:extLst>
              </p:cNvPr>
              <p:cNvSpPr txBox="1"/>
              <p:nvPr/>
            </p:nvSpPr>
            <p:spPr>
              <a:xfrm>
                <a:off x="10428366" y="1737173"/>
                <a:ext cx="390525"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sSub>
                        <m:sSubPr>
                          <m:ctrlPr>
                            <a:rPr lang="en-US" b="1" i="1" smtClean="0">
                              <a:solidFill>
                                <a:srgbClr val="002060"/>
                              </a:solidFill>
                              <a:latin typeface="Cambria Math" panose="02040503050406030204" pitchFamily="18" charset="0"/>
                            </a:rPr>
                          </m:ctrlPr>
                        </m:sSubPr>
                        <m:e>
                          <m:r>
                            <a:rPr lang="en-US" b="1" i="1" smtClean="0">
                              <a:solidFill>
                                <a:srgbClr val="002060"/>
                              </a:solidFill>
                              <a:latin typeface="Cambria Math" panose="02040503050406030204" pitchFamily="18" charset="0"/>
                            </a:rPr>
                            <m:t>𝑹</m:t>
                          </m:r>
                        </m:e>
                        <m:sub>
                          <m:r>
                            <a:rPr lang="en-US" b="1" i="1" smtClean="0">
                              <a:solidFill>
                                <a:srgbClr val="002060"/>
                              </a:solidFill>
                              <a:latin typeface="Cambria Math" panose="02040503050406030204" pitchFamily="18" charset="0"/>
                            </a:rPr>
                            <m:t>𝟐</m:t>
                          </m:r>
                        </m:sub>
                      </m:sSub>
                    </m:oMath>
                  </m:oMathPara>
                </a14:m>
                <a:endParaRPr lang="en-US" dirty="0">
                  <a:solidFill>
                    <a:srgbClr val="002060"/>
                  </a:solidFill>
                </a:endParaRPr>
              </a:p>
            </p:txBody>
          </p:sp>
        </mc:Choice>
        <mc:Fallback xmlns="">
          <p:sp>
            <p:nvSpPr>
              <p:cNvPr id="42" name="TextBox 41">
                <a:extLst>
                  <a:ext uri="{FF2B5EF4-FFF2-40B4-BE49-F238E27FC236}">
                    <a16:creationId xmlns:a16="http://schemas.microsoft.com/office/drawing/2014/main" id="{1A832ED7-E08A-43A3-72F8-BA627D8F2104}"/>
                  </a:ext>
                </a:extLst>
              </p:cNvPr>
              <p:cNvSpPr txBox="1">
                <a:spLocks noRot="1" noChangeAspect="1" noMove="1" noResize="1" noEditPoints="1" noAdjustHandles="1" noChangeArrowheads="1" noChangeShapeType="1" noTextEdit="1"/>
              </p:cNvSpPr>
              <p:nvPr/>
            </p:nvSpPr>
            <p:spPr>
              <a:xfrm>
                <a:off x="10428366" y="1737173"/>
                <a:ext cx="390525" cy="369332"/>
              </a:xfrm>
              <a:prstGeom prst="rect">
                <a:avLst/>
              </a:prstGeom>
              <a:blipFill>
                <a:blip r:embed="rId21"/>
                <a:stretch>
                  <a:fillRect l="-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85AE0C6-29A2-8488-EE86-E6A9A51361B5}"/>
                  </a:ext>
                </a:extLst>
              </p:cNvPr>
              <p:cNvSpPr txBox="1"/>
              <p:nvPr/>
            </p:nvSpPr>
            <p:spPr>
              <a:xfrm>
                <a:off x="10823976" y="1724263"/>
                <a:ext cx="390525"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sSub>
                        <m:sSubPr>
                          <m:ctrlPr>
                            <a:rPr lang="en-US" b="1" i="1" smtClean="0">
                              <a:solidFill>
                                <a:srgbClr val="002060"/>
                              </a:solidFill>
                              <a:latin typeface="Cambria Math" panose="02040503050406030204" pitchFamily="18" charset="0"/>
                            </a:rPr>
                          </m:ctrlPr>
                        </m:sSubPr>
                        <m:e>
                          <m:r>
                            <a:rPr lang="en-US" b="1" i="1" smtClean="0">
                              <a:solidFill>
                                <a:srgbClr val="002060"/>
                              </a:solidFill>
                              <a:latin typeface="Cambria Math" panose="02040503050406030204" pitchFamily="18" charset="0"/>
                            </a:rPr>
                            <m:t>𝑹</m:t>
                          </m:r>
                        </m:e>
                        <m:sub>
                          <m:r>
                            <a:rPr lang="en-US" b="1" i="1" smtClean="0">
                              <a:solidFill>
                                <a:srgbClr val="002060"/>
                              </a:solidFill>
                              <a:latin typeface="Cambria Math" panose="02040503050406030204" pitchFamily="18" charset="0"/>
                            </a:rPr>
                            <m:t>𝟒</m:t>
                          </m:r>
                        </m:sub>
                      </m:sSub>
                    </m:oMath>
                  </m:oMathPara>
                </a14:m>
                <a:endParaRPr lang="en-US" dirty="0">
                  <a:solidFill>
                    <a:srgbClr val="002060"/>
                  </a:solidFill>
                </a:endParaRPr>
              </a:p>
            </p:txBody>
          </p:sp>
        </mc:Choice>
        <mc:Fallback xmlns="">
          <p:sp>
            <p:nvSpPr>
              <p:cNvPr id="44" name="TextBox 43">
                <a:extLst>
                  <a:ext uri="{FF2B5EF4-FFF2-40B4-BE49-F238E27FC236}">
                    <a16:creationId xmlns:a16="http://schemas.microsoft.com/office/drawing/2014/main" id="{A85AE0C6-29A2-8488-EE86-E6A9A51361B5}"/>
                  </a:ext>
                </a:extLst>
              </p:cNvPr>
              <p:cNvSpPr txBox="1">
                <a:spLocks noRot="1" noChangeAspect="1" noMove="1" noResize="1" noEditPoints="1" noAdjustHandles="1" noChangeArrowheads="1" noChangeShapeType="1" noTextEdit="1"/>
              </p:cNvSpPr>
              <p:nvPr/>
            </p:nvSpPr>
            <p:spPr>
              <a:xfrm>
                <a:off x="10823976" y="1724263"/>
                <a:ext cx="390525" cy="369332"/>
              </a:xfrm>
              <a:prstGeom prst="rect">
                <a:avLst/>
              </a:prstGeom>
              <a:blipFill>
                <a:blip r:embed="rId22"/>
                <a:stretch>
                  <a:fillRect l="-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6FE28226-552B-7DE1-0FA1-24C81D3109F5}"/>
                  </a:ext>
                </a:extLst>
              </p:cNvPr>
              <p:cNvSpPr txBox="1"/>
              <p:nvPr/>
            </p:nvSpPr>
            <p:spPr>
              <a:xfrm>
                <a:off x="10887651" y="922240"/>
                <a:ext cx="390525"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sSub>
                        <m:sSubPr>
                          <m:ctrlPr>
                            <a:rPr lang="en-US" b="1" i="1" smtClean="0">
                              <a:solidFill>
                                <a:srgbClr val="002060"/>
                              </a:solidFill>
                              <a:latin typeface="Cambria Math" panose="02040503050406030204" pitchFamily="18" charset="0"/>
                            </a:rPr>
                          </m:ctrlPr>
                        </m:sSubPr>
                        <m:e>
                          <m:r>
                            <a:rPr lang="en-US" b="1" i="1" smtClean="0">
                              <a:solidFill>
                                <a:srgbClr val="002060"/>
                              </a:solidFill>
                              <a:latin typeface="Cambria Math" panose="02040503050406030204" pitchFamily="18" charset="0"/>
                            </a:rPr>
                            <m:t>𝑹</m:t>
                          </m:r>
                        </m:e>
                        <m:sub>
                          <m:r>
                            <a:rPr lang="en-US" b="1" i="1" smtClean="0">
                              <a:solidFill>
                                <a:srgbClr val="002060"/>
                              </a:solidFill>
                              <a:latin typeface="Cambria Math" panose="02040503050406030204" pitchFamily="18" charset="0"/>
                            </a:rPr>
                            <m:t>𝟓</m:t>
                          </m:r>
                        </m:sub>
                      </m:sSub>
                    </m:oMath>
                  </m:oMathPara>
                </a14:m>
                <a:endParaRPr lang="en-US" dirty="0">
                  <a:solidFill>
                    <a:srgbClr val="002060"/>
                  </a:solidFill>
                </a:endParaRPr>
              </a:p>
            </p:txBody>
          </p:sp>
        </mc:Choice>
        <mc:Fallback xmlns="">
          <p:sp>
            <p:nvSpPr>
              <p:cNvPr id="45" name="TextBox 44">
                <a:extLst>
                  <a:ext uri="{FF2B5EF4-FFF2-40B4-BE49-F238E27FC236}">
                    <a16:creationId xmlns:a16="http://schemas.microsoft.com/office/drawing/2014/main" id="{6FE28226-552B-7DE1-0FA1-24C81D3109F5}"/>
                  </a:ext>
                </a:extLst>
              </p:cNvPr>
              <p:cNvSpPr txBox="1">
                <a:spLocks noRot="1" noChangeAspect="1" noMove="1" noResize="1" noEditPoints="1" noAdjustHandles="1" noChangeArrowheads="1" noChangeShapeType="1" noTextEdit="1"/>
              </p:cNvSpPr>
              <p:nvPr/>
            </p:nvSpPr>
            <p:spPr>
              <a:xfrm>
                <a:off x="10887651" y="922240"/>
                <a:ext cx="390525" cy="369332"/>
              </a:xfrm>
              <a:prstGeom prst="rect">
                <a:avLst/>
              </a:prstGeom>
              <a:blipFill>
                <a:blip r:embed="rId23"/>
                <a:stretch>
                  <a:fillRect l="-12500"/>
                </a:stretch>
              </a:blipFill>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7911DC53-521D-1EC9-1C81-57D43FDF17D1}"/>
              </a:ext>
            </a:extLst>
          </p:cNvPr>
          <p:cNvCxnSpPr>
            <a:cxnSpLocks/>
          </p:cNvCxnSpPr>
          <p:nvPr/>
        </p:nvCxnSpPr>
        <p:spPr>
          <a:xfrm>
            <a:off x="8543317" y="2337073"/>
            <a:ext cx="8630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81854B4-B471-D54A-ED85-5DE1813DA0BC}"/>
              </a:ext>
            </a:extLst>
          </p:cNvPr>
          <p:cNvCxnSpPr/>
          <p:nvPr/>
        </p:nvCxnSpPr>
        <p:spPr>
          <a:xfrm flipH="1" flipV="1">
            <a:off x="9977684" y="855096"/>
            <a:ext cx="7033" cy="215488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7B47AD-E872-0069-E3E1-13EE165FEAA2}"/>
                  </a:ext>
                </a:extLst>
              </p:cNvPr>
              <p:cNvSpPr txBox="1"/>
              <p:nvPr/>
            </p:nvSpPr>
            <p:spPr>
              <a:xfrm>
                <a:off x="10556075" y="1742369"/>
                <a:ext cx="16213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sSub>
                        <m:sSubPr>
                          <m:ctrlPr>
                            <a:rPr lang="en-US" b="1" i="1" smtClean="0">
                              <a:solidFill>
                                <a:srgbClr val="002060"/>
                              </a:solidFill>
                              <a:latin typeface="Cambria Math" panose="02040503050406030204" pitchFamily="18" charset="0"/>
                            </a:rPr>
                          </m:ctrlPr>
                        </m:sSubPr>
                        <m:e>
                          <m:r>
                            <a:rPr lang="en-US" b="1" i="1" smtClean="0">
                              <a:solidFill>
                                <a:srgbClr val="002060"/>
                              </a:solidFill>
                              <a:latin typeface="Cambria Math" panose="02040503050406030204" pitchFamily="18" charset="0"/>
                            </a:rPr>
                            <m:t>𝑹</m:t>
                          </m:r>
                        </m:e>
                        <m:sub>
                          <m:r>
                            <a:rPr lang="en-US" b="1" i="1" smtClean="0">
                              <a:solidFill>
                                <a:srgbClr val="002060"/>
                              </a:solidFill>
                              <a:latin typeface="Cambria Math" panose="02040503050406030204" pitchFamily="18" charset="0"/>
                            </a:rPr>
                            <m:t>𝟑</m:t>
                          </m:r>
                        </m:sub>
                      </m:sSub>
                    </m:oMath>
                  </m:oMathPara>
                </a14:m>
                <a:endParaRPr lang="en-US" dirty="0">
                  <a:solidFill>
                    <a:srgbClr val="002060"/>
                  </a:solidFill>
                </a:endParaRPr>
              </a:p>
            </p:txBody>
          </p:sp>
        </mc:Choice>
        <mc:Fallback xmlns="">
          <p:sp>
            <p:nvSpPr>
              <p:cNvPr id="53" name="TextBox 52">
                <a:extLst>
                  <a:ext uri="{FF2B5EF4-FFF2-40B4-BE49-F238E27FC236}">
                    <a16:creationId xmlns:a16="http://schemas.microsoft.com/office/drawing/2014/main" id="{4D7B47AD-E872-0069-E3E1-13EE165FEAA2}"/>
                  </a:ext>
                </a:extLst>
              </p:cNvPr>
              <p:cNvSpPr txBox="1">
                <a:spLocks noRot="1" noChangeAspect="1" noMove="1" noResize="1" noEditPoints="1" noAdjustHandles="1" noChangeArrowheads="1" noChangeShapeType="1" noTextEdit="1"/>
              </p:cNvSpPr>
              <p:nvPr/>
            </p:nvSpPr>
            <p:spPr>
              <a:xfrm>
                <a:off x="10556075" y="1742369"/>
                <a:ext cx="162130" cy="369332"/>
              </a:xfrm>
              <a:prstGeom prst="rect">
                <a:avLst/>
              </a:prstGeom>
              <a:blipFill>
                <a:blip r:embed="rId24"/>
                <a:stretch>
                  <a:fillRect l="-103846" r="-53846"/>
                </a:stretch>
              </a:blipFill>
            </p:spPr>
            <p:txBody>
              <a:bodyPr/>
              <a:lstStyle/>
              <a:p>
                <a:r>
                  <a:rPr lang="en-US">
                    <a:noFill/>
                  </a:rPr>
                  <a:t> </a:t>
                </a:r>
              </a:p>
            </p:txBody>
          </p:sp>
        </mc:Fallback>
      </mc:AlternateContent>
      <p:cxnSp>
        <p:nvCxnSpPr>
          <p:cNvPr id="54" name="Straight Connector 53">
            <a:extLst>
              <a:ext uri="{FF2B5EF4-FFF2-40B4-BE49-F238E27FC236}">
                <a16:creationId xmlns:a16="http://schemas.microsoft.com/office/drawing/2014/main" id="{45D69749-86FA-442C-974E-C709A0395F5B}"/>
              </a:ext>
            </a:extLst>
          </p:cNvPr>
          <p:cNvCxnSpPr>
            <a:cxnSpLocks/>
          </p:cNvCxnSpPr>
          <p:nvPr/>
        </p:nvCxnSpPr>
        <p:spPr>
          <a:xfrm flipH="1">
            <a:off x="9984717" y="1416080"/>
            <a:ext cx="1960858" cy="2626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12AD848C-582F-55E9-55B5-E99749AD00E2}"/>
              </a:ext>
            </a:extLst>
          </p:cNvPr>
          <p:cNvGrpSpPr/>
          <p:nvPr/>
        </p:nvGrpSpPr>
        <p:grpSpPr>
          <a:xfrm>
            <a:off x="10159360" y="3553017"/>
            <a:ext cx="1837450" cy="2155009"/>
            <a:chOff x="10159360" y="3553017"/>
            <a:chExt cx="1837450" cy="2155009"/>
          </a:xfrm>
        </p:grpSpPr>
        <mc:AlternateContent xmlns:mc="http://schemas.openxmlformats.org/markup-compatibility/2006" xmlns:a14="http://schemas.microsoft.com/office/drawing/2010/main">
          <mc:Choice Requires="a14">
            <p:sp>
              <p:nvSpPr>
                <p:cNvPr id="62" name="Rectangle: Rounded Corners 61">
                  <a:extLst>
                    <a:ext uri="{FF2B5EF4-FFF2-40B4-BE49-F238E27FC236}">
                      <a16:creationId xmlns:a16="http://schemas.microsoft.com/office/drawing/2014/main" id="{F699FCEC-7547-2F99-45C9-5B06FDAB6FDF}"/>
                    </a:ext>
                  </a:extLst>
                </p:cNvPr>
                <p:cNvSpPr/>
                <p:nvPr/>
              </p:nvSpPr>
              <p:spPr>
                <a:xfrm>
                  <a:off x="10571837" y="3553017"/>
                  <a:ext cx="752645" cy="2468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r>
                          <a:rPr lang="en-US" sz="1000" i="1" smtClean="0">
                            <a:latin typeface="Cambria Math" panose="02040503050406030204" pitchFamily="18" charset="0"/>
                            <a:ea typeface="Cambria Math" panose="02040503050406030204" pitchFamily="18" charset="0"/>
                          </a:rPr>
                          <m:t>≤</m:t>
                        </m:r>
                        <m:sSub>
                          <m:sSubPr>
                            <m:ctrlPr>
                              <a:rPr lang="en-US" sz="1000" i="1" smtClean="0">
                                <a:latin typeface="Cambria Math" panose="02040503050406030204" pitchFamily="18" charset="0"/>
                                <a:ea typeface="Cambria Math" panose="02040503050406030204" pitchFamily="18" charset="0"/>
                              </a:rPr>
                            </m:ctrlPr>
                          </m:sSubPr>
                          <m:e>
                            <m:r>
                              <a:rPr lang="en-US" sz="1000" b="0" i="1" smtClean="0">
                                <a:latin typeface="Cambria Math" panose="02040503050406030204" pitchFamily="18" charset="0"/>
                                <a:ea typeface="Cambria Math" panose="02040503050406030204" pitchFamily="18" charset="0"/>
                              </a:rPr>
                              <m:t>𝑡</m:t>
                            </m:r>
                          </m:e>
                          <m:sub>
                            <m:r>
                              <a:rPr lang="en-US" sz="1000" b="0" i="1" smtClean="0">
                                <a:latin typeface="Cambria Math" panose="02040503050406030204" pitchFamily="18" charset="0"/>
                                <a:ea typeface="Cambria Math" panose="02040503050406030204" pitchFamily="18" charset="0"/>
                              </a:rPr>
                              <m:t>1</m:t>
                            </m:r>
                          </m:sub>
                        </m:sSub>
                      </m:oMath>
                    </m:oMathPara>
                  </a14:m>
                  <a:endParaRPr lang="en-US" sz="1000" dirty="0">
                    <a:latin typeface="Bell MT" panose="02020503060305020303" pitchFamily="18" charset="0"/>
                  </a:endParaRPr>
                </a:p>
              </p:txBody>
            </p:sp>
          </mc:Choice>
          <mc:Fallback xmlns="">
            <p:sp>
              <p:nvSpPr>
                <p:cNvPr id="62" name="Rectangle: Rounded Corners 61">
                  <a:extLst>
                    <a:ext uri="{FF2B5EF4-FFF2-40B4-BE49-F238E27FC236}">
                      <a16:creationId xmlns:a16="http://schemas.microsoft.com/office/drawing/2014/main" id="{F699FCEC-7547-2F99-45C9-5B06FDAB6FDF}"/>
                    </a:ext>
                  </a:extLst>
                </p:cNvPr>
                <p:cNvSpPr>
                  <a:spLocks noRot="1" noChangeAspect="1" noMove="1" noResize="1" noEditPoints="1" noAdjustHandles="1" noChangeArrowheads="1" noChangeShapeType="1" noTextEdit="1"/>
                </p:cNvSpPr>
                <p:nvPr/>
              </p:nvSpPr>
              <p:spPr>
                <a:xfrm>
                  <a:off x="10571837" y="3553017"/>
                  <a:ext cx="752645" cy="246827"/>
                </a:xfrm>
                <a:prstGeom prst="roundRect">
                  <a:avLst/>
                </a:prstGeom>
                <a:blipFill>
                  <a:blip r:embed="rId25"/>
                  <a:stretch>
                    <a:fillRect/>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4143A69E-1651-8307-3FA9-EFE5FD7AD35E}"/>
                </a:ext>
              </a:extLst>
            </p:cNvPr>
            <p:cNvCxnSpPr/>
            <p:nvPr/>
          </p:nvCxnSpPr>
          <p:spPr>
            <a:xfrm>
              <a:off x="10950553" y="3794661"/>
              <a:ext cx="0" cy="165042"/>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F7C7DC9E-5824-EEC9-E633-AE60DDD62E1E}"/>
                </a:ext>
              </a:extLst>
            </p:cNvPr>
            <p:cNvCxnSpPr/>
            <p:nvPr/>
          </p:nvCxnSpPr>
          <p:spPr>
            <a:xfrm flipH="1">
              <a:off x="10510563" y="3954156"/>
              <a:ext cx="437596" cy="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3FA5D1C1-7304-7555-B795-051119B6D38D}"/>
                </a:ext>
              </a:extLst>
            </p:cNvPr>
            <p:cNvCxnSpPr/>
            <p:nvPr/>
          </p:nvCxnSpPr>
          <p:spPr>
            <a:xfrm>
              <a:off x="10512205" y="3955445"/>
              <a:ext cx="0" cy="260693"/>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68BAB7C3-AEDD-9EED-8C5B-F6C75949361B}"/>
                </a:ext>
              </a:extLst>
            </p:cNvPr>
            <p:cNvCxnSpPr/>
            <p:nvPr/>
          </p:nvCxnSpPr>
          <p:spPr>
            <a:xfrm flipH="1">
              <a:off x="10951101" y="3954156"/>
              <a:ext cx="437596" cy="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1230F1F1-3604-FF51-D0B9-5D52A3AF78DE}"/>
                </a:ext>
              </a:extLst>
            </p:cNvPr>
            <p:cNvCxnSpPr/>
            <p:nvPr/>
          </p:nvCxnSpPr>
          <p:spPr>
            <a:xfrm>
              <a:off x="11388697" y="3952867"/>
              <a:ext cx="0" cy="260693"/>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5DF05E6E-3E00-6521-545C-4B73EDFAFD49}"/>
                </a:ext>
              </a:extLst>
            </p:cNvPr>
            <p:cNvCxnSpPr>
              <a:cxnSpLocks/>
            </p:cNvCxnSpPr>
            <p:nvPr/>
          </p:nvCxnSpPr>
          <p:spPr>
            <a:xfrm>
              <a:off x="11632514" y="5083390"/>
              <a:ext cx="1211" cy="252798"/>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9D0FAF31-7924-3B5C-19B4-7BAE58220098}"/>
                </a:ext>
              </a:extLst>
            </p:cNvPr>
            <p:cNvCxnSpPr/>
            <p:nvPr/>
          </p:nvCxnSpPr>
          <p:spPr>
            <a:xfrm>
              <a:off x="11390267" y="5330124"/>
              <a:ext cx="0" cy="162071"/>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cxnSp>
          <p:nvCxnSpPr>
            <p:cNvPr id="70" name="Straight Connector 69">
              <a:extLst>
                <a:ext uri="{FF2B5EF4-FFF2-40B4-BE49-F238E27FC236}">
                  <a16:creationId xmlns:a16="http://schemas.microsoft.com/office/drawing/2014/main" id="{65741E41-8C3D-500B-89BE-413869EF905C}"/>
                </a:ext>
              </a:extLst>
            </p:cNvPr>
            <p:cNvCxnSpPr>
              <a:cxnSpLocks/>
            </p:cNvCxnSpPr>
            <p:nvPr/>
          </p:nvCxnSpPr>
          <p:spPr>
            <a:xfrm flipH="1" flipV="1">
              <a:off x="11633524" y="5332739"/>
              <a:ext cx="243484" cy="3449"/>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C5397D06-D48A-A6F6-5014-8C84DB5F42D4}"/>
                </a:ext>
              </a:extLst>
            </p:cNvPr>
            <p:cNvCxnSpPr/>
            <p:nvPr/>
          </p:nvCxnSpPr>
          <p:spPr>
            <a:xfrm>
              <a:off x="11875797" y="5332739"/>
              <a:ext cx="0" cy="162071"/>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cxnSp>
          <p:nvCxnSpPr>
            <p:cNvPr id="72" name="Straight Connector 71">
              <a:extLst>
                <a:ext uri="{FF2B5EF4-FFF2-40B4-BE49-F238E27FC236}">
                  <a16:creationId xmlns:a16="http://schemas.microsoft.com/office/drawing/2014/main" id="{3DE5C49A-0562-05F0-9225-2A2F463C17F5}"/>
                </a:ext>
              </a:extLst>
            </p:cNvPr>
            <p:cNvCxnSpPr>
              <a:cxnSpLocks/>
            </p:cNvCxnSpPr>
            <p:nvPr/>
          </p:nvCxnSpPr>
          <p:spPr>
            <a:xfrm flipH="1" flipV="1">
              <a:off x="11389030" y="5329291"/>
              <a:ext cx="243484" cy="3449"/>
            </a:xfrm>
            <a:prstGeom prst="line">
              <a:avLst/>
            </a:prstGeom>
          </p:spPr>
          <p:style>
            <a:lnRef idx="3">
              <a:schemeClr val="dk1"/>
            </a:lnRef>
            <a:fillRef idx="0">
              <a:schemeClr val="dk1"/>
            </a:fillRef>
            <a:effectRef idx="2">
              <a:schemeClr val="dk1"/>
            </a:effectRef>
            <a:fontRef idx="minor">
              <a:schemeClr val="tx1"/>
            </a:fontRef>
          </p:style>
        </p:cxnSp>
        <p:cxnSp>
          <p:nvCxnSpPr>
            <p:cNvPr id="73" name="Straight Connector 72">
              <a:extLst>
                <a:ext uri="{FF2B5EF4-FFF2-40B4-BE49-F238E27FC236}">
                  <a16:creationId xmlns:a16="http://schemas.microsoft.com/office/drawing/2014/main" id="{6AAF7795-C7F3-58EA-5BBD-047AA181E118}"/>
                </a:ext>
              </a:extLst>
            </p:cNvPr>
            <p:cNvCxnSpPr>
              <a:cxnSpLocks/>
            </p:cNvCxnSpPr>
            <p:nvPr/>
          </p:nvCxnSpPr>
          <p:spPr>
            <a:xfrm>
              <a:off x="11388697" y="4440008"/>
              <a:ext cx="1211" cy="252798"/>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317C95A-4240-F853-32BB-998E742D8B0D}"/>
                </a:ext>
              </a:extLst>
            </p:cNvPr>
            <p:cNvCxnSpPr/>
            <p:nvPr/>
          </p:nvCxnSpPr>
          <p:spPr>
            <a:xfrm>
              <a:off x="11146450" y="4686742"/>
              <a:ext cx="0" cy="162071"/>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cxnSp>
          <p:nvCxnSpPr>
            <p:cNvPr id="75" name="Straight Connector 74">
              <a:extLst>
                <a:ext uri="{FF2B5EF4-FFF2-40B4-BE49-F238E27FC236}">
                  <a16:creationId xmlns:a16="http://schemas.microsoft.com/office/drawing/2014/main" id="{F1C69B8A-2CE0-709A-4F51-FF4F90829791}"/>
                </a:ext>
              </a:extLst>
            </p:cNvPr>
            <p:cNvCxnSpPr>
              <a:cxnSpLocks/>
            </p:cNvCxnSpPr>
            <p:nvPr/>
          </p:nvCxnSpPr>
          <p:spPr>
            <a:xfrm flipH="1" flipV="1">
              <a:off x="11389706" y="4689357"/>
              <a:ext cx="243484" cy="3449"/>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FCBA72F6-6D8A-C176-A4FB-70F0575D221E}"/>
                </a:ext>
              </a:extLst>
            </p:cNvPr>
            <p:cNvCxnSpPr/>
            <p:nvPr/>
          </p:nvCxnSpPr>
          <p:spPr>
            <a:xfrm>
              <a:off x="11631979" y="4689357"/>
              <a:ext cx="0" cy="162071"/>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cxnSp>
          <p:nvCxnSpPr>
            <p:cNvPr id="77" name="Straight Connector 76">
              <a:extLst>
                <a:ext uri="{FF2B5EF4-FFF2-40B4-BE49-F238E27FC236}">
                  <a16:creationId xmlns:a16="http://schemas.microsoft.com/office/drawing/2014/main" id="{EF02EE66-AD2E-6807-2524-2964C0C89773}"/>
                </a:ext>
              </a:extLst>
            </p:cNvPr>
            <p:cNvCxnSpPr>
              <a:cxnSpLocks/>
            </p:cNvCxnSpPr>
            <p:nvPr/>
          </p:nvCxnSpPr>
          <p:spPr>
            <a:xfrm flipH="1" flipV="1">
              <a:off x="11145213" y="4685909"/>
              <a:ext cx="243484" cy="3449"/>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8" name="Rectangle: Rounded Corners 77">
                  <a:extLst>
                    <a:ext uri="{FF2B5EF4-FFF2-40B4-BE49-F238E27FC236}">
                      <a16:creationId xmlns:a16="http://schemas.microsoft.com/office/drawing/2014/main" id="{B2A14D97-CD6D-C1D8-B154-C830668F21AB}"/>
                    </a:ext>
                  </a:extLst>
                </p:cNvPr>
                <p:cNvSpPr/>
                <p:nvPr/>
              </p:nvSpPr>
              <p:spPr>
                <a:xfrm>
                  <a:off x="10197973" y="4230200"/>
                  <a:ext cx="620918" cy="22414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2</m:t>
                            </m:r>
                          </m:sub>
                        </m:sSub>
                        <m:r>
                          <a:rPr lang="en-US" sz="1000" i="1" smtClean="0">
                            <a:latin typeface="Cambria Math" panose="02040503050406030204" pitchFamily="18" charset="0"/>
                            <a:ea typeface="Cambria Math" panose="02040503050406030204" pitchFamily="18" charset="0"/>
                          </a:rPr>
                          <m:t>≤</m:t>
                        </m:r>
                        <m:sSub>
                          <m:sSubPr>
                            <m:ctrlPr>
                              <a:rPr lang="en-US" sz="1000" i="1" smtClean="0">
                                <a:latin typeface="Cambria Math" panose="02040503050406030204" pitchFamily="18" charset="0"/>
                                <a:ea typeface="Cambria Math" panose="02040503050406030204" pitchFamily="18" charset="0"/>
                              </a:rPr>
                            </m:ctrlPr>
                          </m:sSubPr>
                          <m:e>
                            <m:r>
                              <a:rPr lang="en-US" sz="1000" b="0" i="1" smtClean="0">
                                <a:latin typeface="Cambria Math" panose="02040503050406030204" pitchFamily="18" charset="0"/>
                                <a:ea typeface="Cambria Math" panose="02040503050406030204" pitchFamily="18" charset="0"/>
                              </a:rPr>
                              <m:t>𝑡</m:t>
                            </m:r>
                          </m:e>
                          <m:sub>
                            <m:r>
                              <a:rPr lang="en-US" sz="1000" b="0" i="1" smtClean="0">
                                <a:latin typeface="Cambria Math" panose="02040503050406030204" pitchFamily="18" charset="0"/>
                                <a:ea typeface="Cambria Math" panose="02040503050406030204" pitchFamily="18" charset="0"/>
                              </a:rPr>
                              <m:t>2</m:t>
                            </m:r>
                          </m:sub>
                        </m:sSub>
                      </m:oMath>
                    </m:oMathPara>
                  </a14:m>
                  <a:endParaRPr lang="en-US" sz="1000" dirty="0">
                    <a:latin typeface="Bell MT" panose="02020503060305020303" pitchFamily="18" charset="0"/>
                  </a:endParaRPr>
                </a:p>
              </p:txBody>
            </p:sp>
          </mc:Choice>
          <mc:Fallback xmlns="">
            <p:sp>
              <p:nvSpPr>
                <p:cNvPr id="78" name="Rectangle: Rounded Corners 77">
                  <a:extLst>
                    <a:ext uri="{FF2B5EF4-FFF2-40B4-BE49-F238E27FC236}">
                      <a16:creationId xmlns:a16="http://schemas.microsoft.com/office/drawing/2014/main" id="{B2A14D97-CD6D-C1D8-B154-C830668F21AB}"/>
                    </a:ext>
                  </a:extLst>
                </p:cNvPr>
                <p:cNvSpPr>
                  <a:spLocks noRot="1" noChangeAspect="1" noMove="1" noResize="1" noEditPoints="1" noAdjustHandles="1" noChangeArrowheads="1" noChangeShapeType="1" noTextEdit="1"/>
                </p:cNvSpPr>
                <p:nvPr/>
              </p:nvSpPr>
              <p:spPr>
                <a:xfrm>
                  <a:off x="10197973" y="4230200"/>
                  <a:ext cx="620918" cy="224141"/>
                </a:xfrm>
                <a:prstGeom prst="roundRect">
                  <a:avLst/>
                </a:prstGeom>
                <a:blipFill>
                  <a:blip r:embed="rId26"/>
                  <a:stretch>
                    <a:fillRect/>
                  </a:stretch>
                </a:blipFill>
              </p:spPr>
              <p:txBody>
                <a:bodyPr/>
                <a:lstStyle/>
                <a:p>
                  <a:r>
                    <a:rPr lang="en-US">
                      <a:noFill/>
                    </a:rPr>
                    <a:t> </a:t>
                  </a:r>
                </a:p>
              </p:txBody>
            </p:sp>
          </mc:Fallback>
        </mc:AlternateContent>
        <p:cxnSp>
          <p:nvCxnSpPr>
            <p:cNvPr id="79" name="Straight Connector 78">
              <a:extLst>
                <a:ext uri="{FF2B5EF4-FFF2-40B4-BE49-F238E27FC236}">
                  <a16:creationId xmlns:a16="http://schemas.microsoft.com/office/drawing/2014/main" id="{615555B7-7DD7-A18F-7793-4042E4C5A3C0}"/>
                </a:ext>
              </a:extLst>
            </p:cNvPr>
            <p:cNvCxnSpPr>
              <a:cxnSpLocks/>
            </p:cNvCxnSpPr>
            <p:nvPr/>
          </p:nvCxnSpPr>
          <p:spPr>
            <a:xfrm>
              <a:off x="10512025" y="4450084"/>
              <a:ext cx="1211" cy="252798"/>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F853A811-34EC-8AB3-3051-B9D68DE4C52B}"/>
                </a:ext>
              </a:extLst>
            </p:cNvPr>
            <p:cNvCxnSpPr/>
            <p:nvPr/>
          </p:nvCxnSpPr>
          <p:spPr>
            <a:xfrm>
              <a:off x="10269778" y="4696818"/>
              <a:ext cx="0" cy="162071"/>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cxnSp>
          <p:nvCxnSpPr>
            <p:cNvPr id="81" name="Straight Connector 80">
              <a:extLst>
                <a:ext uri="{FF2B5EF4-FFF2-40B4-BE49-F238E27FC236}">
                  <a16:creationId xmlns:a16="http://schemas.microsoft.com/office/drawing/2014/main" id="{22ED176C-4756-704A-9496-7974D87220C2}"/>
                </a:ext>
              </a:extLst>
            </p:cNvPr>
            <p:cNvCxnSpPr>
              <a:cxnSpLocks/>
            </p:cNvCxnSpPr>
            <p:nvPr/>
          </p:nvCxnSpPr>
          <p:spPr>
            <a:xfrm flipH="1" flipV="1">
              <a:off x="10513034" y="4699433"/>
              <a:ext cx="243484" cy="3449"/>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A2D667A1-B599-B769-671F-59F1A6943F83}"/>
                </a:ext>
              </a:extLst>
            </p:cNvPr>
            <p:cNvCxnSpPr/>
            <p:nvPr/>
          </p:nvCxnSpPr>
          <p:spPr>
            <a:xfrm>
              <a:off x="10755307" y="4699433"/>
              <a:ext cx="0" cy="162071"/>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cxnSp>
          <p:nvCxnSpPr>
            <p:cNvPr id="83" name="Straight Connector 82">
              <a:extLst>
                <a:ext uri="{FF2B5EF4-FFF2-40B4-BE49-F238E27FC236}">
                  <a16:creationId xmlns:a16="http://schemas.microsoft.com/office/drawing/2014/main" id="{2FDAFDAA-66FF-67FB-7F91-4DB7BB015B09}"/>
                </a:ext>
              </a:extLst>
            </p:cNvPr>
            <p:cNvCxnSpPr>
              <a:cxnSpLocks/>
            </p:cNvCxnSpPr>
            <p:nvPr/>
          </p:nvCxnSpPr>
          <p:spPr>
            <a:xfrm flipH="1" flipV="1">
              <a:off x="10268540" y="4695985"/>
              <a:ext cx="243484" cy="3449"/>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4" name="Rectangle: Rounded Corners 83">
                  <a:extLst>
                    <a:ext uri="{FF2B5EF4-FFF2-40B4-BE49-F238E27FC236}">
                      <a16:creationId xmlns:a16="http://schemas.microsoft.com/office/drawing/2014/main" id="{7E47424F-6320-996F-1B7D-B75B9EF47E9E}"/>
                    </a:ext>
                  </a:extLst>
                </p:cNvPr>
                <p:cNvSpPr/>
                <p:nvPr/>
              </p:nvSpPr>
              <p:spPr>
                <a:xfrm>
                  <a:off x="11106020" y="4227503"/>
                  <a:ext cx="614504" cy="22414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r>
                          <a:rPr lang="en-US" sz="1000" i="1" smtClean="0">
                            <a:latin typeface="Cambria Math" panose="02040503050406030204" pitchFamily="18" charset="0"/>
                            <a:ea typeface="Cambria Math" panose="02040503050406030204" pitchFamily="18" charset="0"/>
                          </a:rPr>
                          <m:t>≤</m:t>
                        </m:r>
                        <m:sSub>
                          <m:sSubPr>
                            <m:ctrlPr>
                              <a:rPr lang="en-US" sz="1000" i="1" smtClean="0">
                                <a:latin typeface="Cambria Math" panose="02040503050406030204" pitchFamily="18" charset="0"/>
                                <a:ea typeface="Cambria Math" panose="02040503050406030204" pitchFamily="18" charset="0"/>
                              </a:rPr>
                            </m:ctrlPr>
                          </m:sSubPr>
                          <m:e>
                            <m:r>
                              <a:rPr lang="en-US" sz="1000" b="0" i="1" smtClean="0">
                                <a:latin typeface="Cambria Math" panose="02040503050406030204" pitchFamily="18" charset="0"/>
                                <a:ea typeface="Cambria Math" panose="02040503050406030204" pitchFamily="18" charset="0"/>
                              </a:rPr>
                              <m:t>𝑡</m:t>
                            </m:r>
                          </m:e>
                          <m:sub>
                            <m:r>
                              <a:rPr lang="en-US" sz="1000" b="0" i="1" smtClean="0">
                                <a:latin typeface="Cambria Math" panose="02040503050406030204" pitchFamily="18" charset="0"/>
                                <a:ea typeface="Cambria Math" panose="02040503050406030204" pitchFamily="18" charset="0"/>
                              </a:rPr>
                              <m:t>3</m:t>
                            </m:r>
                          </m:sub>
                        </m:sSub>
                      </m:oMath>
                    </m:oMathPara>
                  </a14:m>
                  <a:endParaRPr lang="en-US" sz="1000" dirty="0">
                    <a:latin typeface="Bell MT" panose="02020503060305020303" pitchFamily="18" charset="0"/>
                  </a:endParaRPr>
                </a:p>
              </p:txBody>
            </p:sp>
          </mc:Choice>
          <mc:Fallback xmlns="">
            <p:sp>
              <p:nvSpPr>
                <p:cNvPr id="84" name="Rectangle: Rounded Corners 83">
                  <a:extLst>
                    <a:ext uri="{FF2B5EF4-FFF2-40B4-BE49-F238E27FC236}">
                      <a16:creationId xmlns:a16="http://schemas.microsoft.com/office/drawing/2014/main" id="{7E47424F-6320-996F-1B7D-B75B9EF47E9E}"/>
                    </a:ext>
                  </a:extLst>
                </p:cNvPr>
                <p:cNvSpPr>
                  <a:spLocks noRot="1" noChangeAspect="1" noMove="1" noResize="1" noEditPoints="1" noAdjustHandles="1" noChangeArrowheads="1" noChangeShapeType="1" noTextEdit="1"/>
                </p:cNvSpPr>
                <p:nvPr/>
              </p:nvSpPr>
              <p:spPr>
                <a:xfrm>
                  <a:off x="11106020" y="4227503"/>
                  <a:ext cx="614504" cy="224141"/>
                </a:xfrm>
                <a:prstGeom prst="round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Rounded Corners 84">
                  <a:extLst>
                    <a:ext uri="{FF2B5EF4-FFF2-40B4-BE49-F238E27FC236}">
                      <a16:creationId xmlns:a16="http://schemas.microsoft.com/office/drawing/2014/main" id="{17AE5346-60BB-112F-BCC4-F4BCF3D28ECA}"/>
                    </a:ext>
                  </a:extLst>
                </p:cNvPr>
                <p:cNvSpPr/>
                <p:nvPr/>
              </p:nvSpPr>
              <p:spPr>
                <a:xfrm>
                  <a:off x="11333097" y="4868463"/>
                  <a:ext cx="625357" cy="22414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4</m:t>
                            </m:r>
                          </m:sub>
                        </m:sSub>
                        <m:r>
                          <a:rPr lang="en-US" sz="1000" i="1" smtClean="0">
                            <a:latin typeface="Cambria Math" panose="02040503050406030204" pitchFamily="18" charset="0"/>
                            <a:ea typeface="Cambria Math" panose="02040503050406030204" pitchFamily="18" charset="0"/>
                          </a:rPr>
                          <m:t>≤</m:t>
                        </m:r>
                        <m:sSub>
                          <m:sSubPr>
                            <m:ctrlPr>
                              <a:rPr lang="en-US" sz="1000" i="1" smtClean="0">
                                <a:latin typeface="Cambria Math" panose="02040503050406030204" pitchFamily="18" charset="0"/>
                                <a:ea typeface="Cambria Math" panose="02040503050406030204" pitchFamily="18" charset="0"/>
                              </a:rPr>
                            </m:ctrlPr>
                          </m:sSubPr>
                          <m:e>
                            <m:r>
                              <a:rPr lang="en-US" sz="1000" b="0" i="1" smtClean="0">
                                <a:latin typeface="Cambria Math" panose="02040503050406030204" pitchFamily="18" charset="0"/>
                                <a:ea typeface="Cambria Math" panose="02040503050406030204" pitchFamily="18" charset="0"/>
                              </a:rPr>
                              <m:t>𝑡</m:t>
                            </m:r>
                          </m:e>
                          <m:sub>
                            <m:r>
                              <a:rPr lang="en-US" sz="1000" b="0" i="1" smtClean="0">
                                <a:latin typeface="Cambria Math" panose="02040503050406030204" pitchFamily="18" charset="0"/>
                                <a:ea typeface="Cambria Math" panose="02040503050406030204" pitchFamily="18" charset="0"/>
                              </a:rPr>
                              <m:t>4</m:t>
                            </m:r>
                          </m:sub>
                        </m:sSub>
                      </m:oMath>
                    </m:oMathPara>
                  </a14:m>
                  <a:endParaRPr lang="en-US" sz="1000" dirty="0">
                    <a:latin typeface="Bell MT" panose="02020503060305020303" pitchFamily="18" charset="0"/>
                  </a:endParaRPr>
                </a:p>
              </p:txBody>
            </p:sp>
          </mc:Choice>
          <mc:Fallback xmlns="">
            <p:sp>
              <p:nvSpPr>
                <p:cNvPr id="85" name="Rectangle: Rounded Corners 84">
                  <a:extLst>
                    <a:ext uri="{FF2B5EF4-FFF2-40B4-BE49-F238E27FC236}">
                      <a16:creationId xmlns:a16="http://schemas.microsoft.com/office/drawing/2014/main" id="{17AE5346-60BB-112F-BCC4-F4BCF3D28ECA}"/>
                    </a:ext>
                  </a:extLst>
                </p:cNvPr>
                <p:cNvSpPr>
                  <a:spLocks noRot="1" noChangeAspect="1" noMove="1" noResize="1" noEditPoints="1" noAdjustHandles="1" noChangeArrowheads="1" noChangeShapeType="1" noTextEdit="1"/>
                </p:cNvSpPr>
                <p:nvPr/>
              </p:nvSpPr>
              <p:spPr>
                <a:xfrm>
                  <a:off x="11333097" y="4868463"/>
                  <a:ext cx="625357" cy="224141"/>
                </a:xfrm>
                <a:prstGeom prst="round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Oval 85">
                  <a:extLst>
                    <a:ext uri="{FF2B5EF4-FFF2-40B4-BE49-F238E27FC236}">
                      <a16:creationId xmlns:a16="http://schemas.microsoft.com/office/drawing/2014/main" id="{1F6C9131-5BD8-4CFC-2C5E-5AA47E96F6F7}"/>
                    </a:ext>
                  </a:extLst>
                </p:cNvPr>
                <p:cNvSpPr/>
                <p:nvPr/>
              </p:nvSpPr>
              <p:spPr>
                <a:xfrm>
                  <a:off x="10159360" y="4862925"/>
                  <a:ext cx="218361" cy="20748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  </m:t>
                            </m:r>
                            <m:r>
                              <a:rPr lang="en-US" sz="1000" b="0" i="1" smtClean="0">
                                <a:latin typeface="Cambria Math" panose="02040503050406030204" pitchFamily="18" charset="0"/>
                              </a:rPr>
                              <m:t>𝑅</m:t>
                            </m:r>
                          </m:e>
                          <m:sub>
                            <m:r>
                              <a:rPr lang="en-US" sz="1000" b="0" i="1" smtClean="0">
                                <a:latin typeface="Cambria Math" panose="02040503050406030204" pitchFamily="18" charset="0"/>
                              </a:rPr>
                              <m:t>1</m:t>
                            </m:r>
                          </m:sub>
                        </m:sSub>
                      </m:oMath>
                    </m:oMathPara>
                  </a14:m>
                  <a:endParaRPr lang="en-US" sz="1000" dirty="0">
                    <a:latin typeface="Bell MT" panose="02020503060305020303" pitchFamily="18" charset="0"/>
                  </a:endParaRPr>
                </a:p>
              </p:txBody>
            </p:sp>
          </mc:Choice>
          <mc:Fallback xmlns="">
            <p:sp>
              <p:nvSpPr>
                <p:cNvPr id="86" name="Oval 85">
                  <a:extLst>
                    <a:ext uri="{FF2B5EF4-FFF2-40B4-BE49-F238E27FC236}">
                      <a16:creationId xmlns:a16="http://schemas.microsoft.com/office/drawing/2014/main" id="{1F6C9131-5BD8-4CFC-2C5E-5AA47E96F6F7}"/>
                    </a:ext>
                  </a:extLst>
                </p:cNvPr>
                <p:cNvSpPr>
                  <a:spLocks noRot="1" noChangeAspect="1" noMove="1" noResize="1" noEditPoints="1" noAdjustHandles="1" noChangeArrowheads="1" noChangeShapeType="1" noTextEdit="1"/>
                </p:cNvSpPr>
                <p:nvPr/>
              </p:nvSpPr>
              <p:spPr>
                <a:xfrm>
                  <a:off x="10159360" y="4862925"/>
                  <a:ext cx="218361" cy="207484"/>
                </a:xfrm>
                <a:prstGeom prst="ellipse">
                  <a:avLst/>
                </a:prstGeom>
                <a:blipFill>
                  <a:blip r:embed="rId29"/>
                  <a:stretch>
                    <a:fillRect l="-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Oval 90">
                  <a:extLst>
                    <a:ext uri="{FF2B5EF4-FFF2-40B4-BE49-F238E27FC236}">
                      <a16:creationId xmlns:a16="http://schemas.microsoft.com/office/drawing/2014/main" id="{5301129D-896A-BAC3-5D47-8CA3F589685C}"/>
                    </a:ext>
                  </a:extLst>
                </p:cNvPr>
                <p:cNvSpPr/>
                <p:nvPr/>
              </p:nvSpPr>
              <p:spPr>
                <a:xfrm>
                  <a:off x="10646126" y="4877565"/>
                  <a:ext cx="218361" cy="20748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  </m:t>
                            </m:r>
                            <m:r>
                              <a:rPr lang="en-US" sz="1000" b="0" i="1" smtClean="0">
                                <a:latin typeface="Cambria Math" panose="02040503050406030204" pitchFamily="18" charset="0"/>
                              </a:rPr>
                              <m:t>𝑅</m:t>
                            </m:r>
                          </m:e>
                          <m:sub>
                            <m:r>
                              <a:rPr lang="en-US" sz="1000" b="0" i="1" smtClean="0">
                                <a:latin typeface="Cambria Math" panose="02040503050406030204" pitchFamily="18" charset="0"/>
                              </a:rPr>
                              <m:t>2</m:t>
                            </m:r>
                          </m:sub>
                        </m:sSub>
                      </m:oMath>
                    </m:oMathPara>
                  </a14:m>
                  <a:endParaRPr lang="en-US" sz="1000" dirty="0">
                    <a:latin typeface="Bell MT" panose="02020503060305020303" pitchFamily="18" charset="0"/>
                  </a:endParaRPr>
                </a:p>
              </p:txBody>
            </p:sp>
          </mc:Choice>
          <mc:Fallback xmlns="">
            <p:sp>
              <p:nvSpPr>
                <p:cNvPr id="91" name="Oval 90">
                  <a:extLst>
                    <a:ext uri="{FF2B5EF4-FFF2-40B4-BE49-F238E27FC236}">
                      <a16:creationId xmlns:a16="http://schemas.microsoft.com/office/drawing/2014/main" id="{5301129D-896A-BAC3-5D47-8CA3F589685C}"/>
                    </a:ext>
                  </a:extLst>
                </p:cNvPr>
                <p:cNvSpPr>
                  <a:spLocks noRot="1" noChangeAspect="1" noMove="1" noResize="1" noEditPoints="1" noAdjustHandles="1" noChangeArrowheads="1" noChangeShapeType="1" noTextEdit="1"/>
                </p:cNvSpPr>
                <p:nvPr/>
              </p:nvSpPr>
              <p:spPr>
                <a:xfrm>
                  <a:off x="10646126" y="4877565"/>
                  <a:ext cx="218361" cy="207484"/>
                </a:xfrm>
                <a:prstGeom prst="ellipse">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Oval 91">
                  <a:extLst>
                    <a:ext uri="{FF2B5EF4-FFF2-40B4-BE49-F238E27FC236}">
                      <a16:creationId xmlns:a16="http://schemas.microsoft.com/office/drawing/2014/main" id="{CCDEA897-02E4-7E2F-01C3-723101C3446E}"/>
                    </a:ext>
                  </a:extLst>
                </p:cNvPr>
                <p:cNvSpPr/>
                <p:nvPr/>
              </p:nvSpPr>
              <p:spPr>
                <a:xfrm>
                  <a:off x="11048594" y="4859522"/>
                  <a:ext cx="218361" cy="20748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  </m:t>
                            </m:r>
                            <m:r>
                              <a:rPr lang="en-US" sz="1000" b="0" i="1" smtClean="0">
                                <a:latin typeface="Cambria Math" panose="02040503050406030204" pitchFamily="18" charset="0"/>
                              </a:rPr>
                              <m:t>𝑅</m:t>
                            </m:r>
                          </m:e>
                          <m:sub>
                            <m:r>
                              <a:rPr lang="en-US" sz="1000" b="0" i="1" smtClean="0">
                                <a:latin typeface="Cambria Math" panose="02040503050406030204" pitchFamily="18" charset="0"/>
                              </a:rPr>
                              <m:t>3</m:t>
                            </m:r>
                          </m:sub>
                        </m:sSub>
                      </m:oMath>
                    </m:oMathPara>
                  </a14:m>
                  <a:endParaRPr lang="en-US" sz="1000" dirty="0">
                    <a:latin typeface="Bell MT" panose="02020503060305020303" pitchFamily="18" charset="0"/>
                  </a:endParaRPr>
                </a:p>
              </p:txBody>
            </p:sp>
          </mc:Choice>
          <mc:Fallback xmlns="">
            <p:sp>
              <p:nvSpPr>
                <p:cNvPr id="92" name="Oval 91">
                  <a:extLst>
                    <a:ext uri="{FF2B5EF4-FFF2-40B4-BE49-F238E27FC236}">
                      <a16:creationId xmlns:a16="http://schemas.microsoft.com/office/drawing/2014/main" id="{CCDEA897-02E4-7E2F-01C3-723101C3446E}"/>
                    </a:ext>
                  </a:extLst>
                </p:cNvPr>
                <p:cNvSpPr>
                  <a:spLocks noRot="1" noChangeAspect="1" noMove="1" noResize="1" noEditPoints="1" noAdjustHandles="1" noChangeArrowheads="1" noChangeShapeType="1" noTextEdit="1"/>
                </p:cNvSpPr>
                <p:nvPr/>
              </p:nvSpPr>
              <p:spPr>
                <a:xfrm>
                  <a:off x="11048594" y="4859522"/>
                  <a:ext cx="218361" cy="207484"/>
                </a:xfrm>
                <a:prstGeom prst="ellipse">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Oval 92">
                  <a:extLst>
                    <a:ext uri="{FF2B5EF4-FFF2-40B4-BE49-F238E27FC236}">
                      <a16:creationId xmlns:a16="http://schemas.microsoft.com/office/drawing/2014/main" id="{97122F0B-FAA1-4BB4-9F14-345D5B4D2C4D}"/>
                    </a:ext>
                  </a:extLst>
                </p:cNvPr>
                <p:cNvSpPr/>
                <p:nvPr/>
              </p:nvSpPr>
              <p:spPr>
                <a:xfrm>
                  <a:off x="11285114" y="5500542"/>
                  <a:ext cx="218361" cy="20748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  </m:t>
                            </m:r>
                            <m:r>
                              <a:rPr lang="en-US" sz="1000" b="0" i="1" smtClean="0">
                                <a:latin typeface="Cambria Math" panose="02040503050406030204" pitchFamily="18" charset="0"/>
                              </a:rPr>
                              <m:t>𝑅</m:t>
                            </m:r>
                          </m:e>
                          <m:sub>
                            <m:r>
                              <a:rPr lang="en-US" sz="1000" b="0" i="1" smtClean="0">
                                <a:latin typeface="Cambria Math" panose="02040503050406030204" pitchFamily="18" charset="0"/>
                              </a:rPr>
                              <m:t>4</m:t>
                            </m:r>
                          </m:sub>
                        </m:sSub>
                      </m:oMath>
                    </m:oMathPara>
                  </a14:m>
                  <a:endParaRPr lang="en-US" sz="1000" dirty="0">
                    <a:latin typeface="Bell MT" panose="02020503060305020303" pitchFamily="18" charset="0"/>
                  </a:endParaRPr>
                </a:p>
              </p:txBody>
            </p:sp>
          </mc:Choice>
          <mc:Fallback xmlns="">
            <p:sp>
              <p:nvSpPr>
                <p:cNvPr id="93" name="Oval 92">
                  <a:extLst>
                    <a:ext uri="{FF2B5EF4-FFF2-40B4-BE49-F238E27FC236}">
                      <a16:creationId xmlns:a16="http://schemas.microsoft.com/office/drawing/2014/main" id="{97122F0B-FAA1-4BB4-9F14-345D5B4D2C4D}"/>
                    </a:ext>
                  </a:extLst>
                </p:cNvPr>
                <p:cNvSpPr>
                  <a:spLocks noRot="1" noChangeAspect="1" noMove="1" noResize="1" noEditPoints="1" noAdjustHandles="1" noChangeArrowheads="1" noChangeShapeType="1" noTextEdit="1"/>
                </p:cNvSpPr>
                <p:nvPr/>
              </p:nvSpPr>
              <p:spPr>
                <a:xfrm>
                  <a:off x="11285114" y="5500542"/>
                  <a:ext cx="218361" cy="207484"/>
                </a:xfrm>
                <a:prstGeom prst="ellipse">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Oval 93">
                  <a:extLst>
                    <a:ext uri="{FF2B5EF4-FFF2-40B4-BE49-F238E27FC236}">
                      <a16:creationId xmlns:a16="http://schemas.microsoft.com/office/drawing/2014/main" id="{4A12549A-15A9-4D23-9EFD-255064847DEA}"/>
                    </a:ext>
                  </a:extLst>
                </p:cNvPr>
                <p:cNvSpPr/>
                <p:nvPr/>
              </p:nvSpPr>
              <p:spPr>
                <a:xfrm>
                  <a:off x="11778449" y="5493181"/>
                  <a:ext cx="218361" cy="20748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  </m:t>
                            </m:r>
                            <m:r>
                              <a:rPr lang="en-US" sz="1000" b="0" i="1" smtClean="0">
                                <a:latin typeface="Cambria Math" panose="02040503050406030204" pitchFamily="18" charset="0"/>
                              </a:rPr>
                              <m:t>𝑅</m:t>
                            </m:r>
                          </m:e>
                          <m:sub>
                            <m:r>
                              <a:rPr lang="en-US" sz="1000" b="0" i="1" smtClean="0">
                                <a:latin typeface="Cambria Math" panose="02040503050406030204" pitchFamily="18" charset="0"/>
                              </a:rPr>
                              <m:t>5</m:t>
                            </m:r>
                          </m:sub>
                        </m:sSub>
                      </m:oMath>
                    </m:oMathPara>
                  </a14:m>
                  <a:endParaRPr lang="en-US" sz="1000" dirty="0">
                    <a:latin typeface="Bell MT" panose="02020503060305020303" pitchFamily="18" charset="0"/>
                  </a:endParaRPr>
                </a:p>
              </p:txBody>
            </p:sp>
          </mc:Choice>
          <mc:Fallback xmlns="">
            <p:sp>
              <p:nvSpPr>
                <p:cNvPr id="94" name="Oval 93">
                  <a:extLst>
                    <a:ext uri="{FF2B5EF4-FFF2-40B4-BE49-F238E27FC236}">
                      <a16:creationId xmlns:a16="http://schemas.microsoft.com/office/drawing/2014/main" id="{4A12549A-15A9-4D23-9EFD-255064847DEA}"/>
                    </a:ext>
                  </a:extLst>
                </p:cNvPr>
                <p:cNvSpPr>
                  <a:spLocks noRot="1" noChangeAspect="1" noMove="1" noResize="1" noEditPoints="1" noAdjustHandles="1" noChangeArrowheads="1" noChangeShapeType="1" noTextEdit="1"/>
                </p:cNvSpPr>
                <p:nvPr/>
              </p:nvSpPr>
              <p:spPr>
                <a:xfrm>
                  <a:off x="11778449" y="5493181"/>
                  <a:ext cx="218361" cy="207484"/>
                </a:xfrm>
                <a:prstGeom prst="ellipse">
                  <a:avLst/>
                </a:prstGeom>
                <a:blipFill>
                  <a:blip r:embed="rId33"/>
                  <a:stretch>
                    <a:fillRect l="-2632"/>
                  </a:stretch>
                </a:blipFill>
              </p:spPr>
              <p:txBody>
                <a:bodyPr/>
                <a:lstStyle/>
                <a:p>
                  <a:r>
                    <a:rPr lang="en-US">
                      <a:noFill/>
                    </a:rPr>
                    <a:t> </a:t>
                  </a:r>
                </a:p>
              </p:txBody>
            </p:sp>
          </mc:Fallback>
        </mc:AlternateContent>
      </p:grpSp>
    </p:spTree>
    <p:extLst>
      <p:ext uri="{BB962C8B-B14F-4D97-AF65-F5344CB8AC3E}">
        <p14:creationId xmlns:p14="http://schemas.microsoft.com/office/powerpoint/2010/main" val="160288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42" presetClass="path" presetSubtype="0" accel="50000" decel="50000" fill="hold" grpId="0" nodeType="withEffect">
                                  <p:stCondLst>
                                    <p:cond delay="0"/>
                                  </p:stCondLst>
                                  <p:childTnLst>
                                    <p:animMotion origin="layout" path="M -1.25E-6 -2.96296E-6 L 0.00052 0.13102 " pathEditMode="relative" rAng="0" ptsTypes="AA">
                                      <p:cBhvr>
                                        <p:cTn id="18" dur="2000" fill="hold"/>
                                        <p:tgtEl>
                                          <p:spTgt spid="40"/>
                                        </p:tgtEl>
                                        <p:attrNameLst>
                                          <p:attrName>ppt_x</p:attrName>
                                          <p:attrName>ppt_y</p:attrName>
                                        </p:attrNameLst>
                                      </p:cBhvr>
                                      <p:rCtr x="26" y="6551"/>
                                    </p:animMotion>
                                  </p:childTnLst>
                                </p:cTn>
                              </p:par>
                              <p:par>
                                <p:cTn id="19" presetID="0" presetClass="path" presetSubtype="0" accel="50000" decel="50000" fill="hold" grpId="0" nodeType="withEffect">
                                  <p:stCondLst>
                                    <p:cond delay="0"/>
                                  </p:stCondLst>
                                  <p:childTnLst>
                                    <p:animMotion origin="layout" path="M -0.01783 -0.02523 L -0.01783 -0.025 L -0.03229 -0.03588 C -0.03971 -0.04166 -0.0457 -0.04815 -0.05377 -0.05231 C -0.05755 -0.0544 -0.06119 -0.05648 -0.06484 -0.05833 C -0.06653 -0.05926 -0.07838 -0.06481 -0.08177 -0.06528 C -0.08567 -0.0662 -0.08958 -0.06597 -0.09349 -0.06643 C -0.09609 -0.0669 -0.09869 -0.06736 -0.1013 -0.06759 L -0.12148 -0.06643 C -0.13242 -0.06574 -0.12929 -0.0669 -0.13515 -0.06412 C -0.13671 -0.06157 -0.13593 -0.0618 -0.13697 -0.0618 L -0.1358 -0.05949 L -0.1358 -0.05926 L -0.1358 -0.05949 " pathEditMode="relative" rAng="0" ptsTypes="AAAAAAAAAAAAAA">
                                      <p:cBhvr>
                                        <p:cTn id="20" dur="1000" fill="hold"/>
                                        <p:tgtEl>
                                          <p:spTgt spid="42"/>
                                        </p:tgtEl>
                                        <p:attrNameLst>
                                          <p:attrName>ppt_x</p:attrName>
                                          <p:attrName>ppt_y</p:attrName>
                                        </p:attrNameLst>
                                      </p:cBhvr>
                                      <p:rCtr x="-5964" y="-2106"/>
                                    </p:animMotion>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42" presetClass="path" presetSubtype="0" accel="50000" decel="50000" fill="hold" grpId="1" nodeType="withEffect">
                                  <p:stCondLst>
                                    <p:cond delay="0"/>
                                  </p:stCondLst>
                                  <p:childTnLst>
                                    <p:animMotion origin="layout" path="M -0.00052 0.00046 L -0.07605 -0.00278 " pathEditMode="relative" rAng="0" ptsTypes="AA">
                                      <p:cBhvr>
                                        <p:cTn id="32" dur="2000" fill="hold"/>
                                        <p:tgtEl>
                                          <p:spTgt spid="53"/>
                                        </p:tgtEl>
                                        <p:attrNameLst>
                                          <p:attrName>ppt_x</p:attrName>
                                          <p:attrName>ppt_y</p:attrName>
                                        </p:attrNameLst>
                                      </p:cBhvr>
                                      <p:rCtr x="-3776" y="-162"/>
                                    </p:animMotion>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42" presetClass="path" presetSubtype="0" accel="50000" decel="50000" fill="hold" grpId="1" nodeType="withEffect">
                                  <p:stCondLst>
                                    <p:cond delay="0"/>
                                  </p:stCondLst>
                                  <p:childTnLst>
                                    <p:animMotion origin="layout" path="M 3.95833E-6 -7.40741E-7 L -0.00052 0.06806 " pathEditMode="relative" rAng="0" ptsTypes="AA">
                                      <p:cBhvr>
                                        <p:cTn id="40" dur="2000" fill="hold"/>
                                        <p:tgtEl>
                                          <p:spTgt spid="44"/>
                                        </p:tgtEl>
                                        <p:attrNameLst>
                                          <p:attrName>ppt_x</p:attrName>
                                          <p:attrName>ppt_y</p:attrName>
                                        </p:attrNameLst>
                                      </p:cBhvr>
                                      <p:rCtr x="-26" y="3403"/>
                                    </p:animMotion>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40" grpId="0"/>
      <p:bldP spid="42" grpId="0"/>
      <p:bldP spid="44" grpId="0"/>
      <p:bldP spid="44" grpId="1"/>
      <p:bldP spid="45" grpId="0"/>
      <p:bldP spid="53" grpId="0"/>
      <p:bldP spid="5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normAutofit/>
          </a:bodyPr>
          <a:lstStyle/>
          <a:p>
            <a:r>
              <a:rPr lang="en-US" dirty="0"/>
              <a:t>Greedy Approach</a:t>
            </a:r>
          </a:p>
        </p:txBody>
      </p:sp>
      <p:sp>
        <p:nvSpPr>
          <p:cNvPr id="3" name="Text Placeholder 2">
            <a:extLst>
              <a:ext uri="{FF2B5EF4-FFF2-40B4-BE49-F238E27FC236}">
                <a16:creationId xmlns:a16="http://schemas.microsoft.com/office/drawing/2014/main" id="{7515352A-6C4F-2679-9132-DE46AD052A28}"/>
              </a:ext>
            </a:extLst>
          </p:cNvPr>
          <p:cNvSpPr>
            <a:spLocks noGrp="1"/>
          </p:cNvSpPr>
          <p:nvPr>
            <p:ph type="body" idx="1"/>
          </p:nvPr>
        </p:nvSpPr>
        <p:spPr>
          <a:xfrm>
            <a:off x="335328" y="976640"/>
            <a:ext cx="11521342" cy="5617346"/>
          </a:xfrm>
        </p:spPr>
        <p:txBody>
          <a:bodyPr>
            <a:noAutofit/>
          </a:bodyPr>
          <a:lstStyle/>
          <a:p>
            <a:r>
              <a:rPr lang="en-US" dirty="0"/>
              <a:t>The name “</a:t>
            </a:r>
            <a:r>
              <a:rPr lang="en-US" i="1" dirty="0">
                <a:solidFill>
                  <a:schemeClr val="accent1"/>
                </a:solidFill>
              </a:rPr>
              <a:t>greedy</a:t>
            </a:r>
            <a:r>
              <a:rPr lang="en-US" dirty="0"/>
              <a:t> because at each step of the tree-building process, the best split is made at that particular step, rather than looking ahead and picking a split that will lead to a better tree in some future step” (</a:t>
            </a:r>
            <a:r>
              <a:rPr lang="en-US" dirty="0">
                <a:solidFill>
                  <a:schemeClr val="accent1"/>
                </a:solidFill>
              </a:rPr>
              <a:t>Witten, James, Hastie, and </a:t>
            </a:r>
            <a:r>
              <a:rPr lang="en-US" dirty="0" err="1">
                <a:solidFill>
                  <a:schemeClr val="accent1"/>
                </a:solidFill>
              </a:rPr>
              <a:t>Tibshirani</a:t>
            </a:r>
            <a:r>
              <a:rPr lang="en-US" dirty="0">
                <a:solidFill>
                  <a:schemeClr val="accent1"/>
                </a:solidFill>
              </a:rPr>
              <a:t>, 2021</a:t>
            </a:r>
            <a:r>
              <a:rPr lang="en-US" dirty="0"/>
              <a:t>)</a:t>
            </a:r>
            <a:endParaRPr lang="en-US" dirty="0">
              <a:solidFill>
                <a:schemeClr val="tx1"/>
              </a:solidFill>
            </a:endParaRPr>
          </a:p>
        </p:txBody>
      </p:sp>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4123"/>
            <a:ext cx="6705598" cy="172659"/>
          </a:xfrm>
        </p:spPr>
        <p:txBody>
          <a:bodyPr/>
          <a:lstStyle/>
          <a:p>
            <a:r>
              <a:rPr lang="en-US"/>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13</a:t>
            </a:fld>
            <a:r>
              <a:rPr lang="en-US" dirty="0"/>
              <a:t>/24</a:t>
            </a:r>
          </a:p>
        </p:txBody>
      </p:sp>
    </p:spTree>
    <p:extLst>
      <p:ext uri="{BB962C8B-B14F-4D97-AF65-F5344CB8AC3E}">
        <p14:creationId xmlns:p14="http://schemas.microsoft.com/office/powerpoint/2010/main" val="667239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lstStyle/>
          <a:p>
            <a:r>
              <a:rPr lang="en-US" dirty="0"/>
              <a:t>Tree Pruning</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515352A-6C4F-2679-9132-DE46AD052A28}"/>
                  </a:ext>
                </a:extLst>
              </p:cNvPr>
              <p:cNvSpPr>
                <a:spLocks noGrp="1"/>
              </p:cNvSpPr>
              <p:nvPr>
                <p:ph type="body" idx="1"/>
              </p:nvPr>
            </p:nvSpPr>
            <p:spPr>
              <a:xfrm>
                <a:off x="230736" y="996518"/>
                <a:ext cx="11771874" cy="5617346"/>
              </a:xfrm>
            </p:spPr>
            <p:txBody>
              <a:bodyPr>
                <a:noAutofit/>
              </a:bodyPr>
              <a:lstStyle/>
              <a:p>
                <a:pPr marL="342900" indent="-342900">
                  <a:buSzPct val="120000"/>
                  <a:buFont typeface="Wingdings" panose="05000000000000000000" pitchFamily="2" charset="2"/>
                  <a:buChar char="§"/>
                </a:pPr>
                <a:r>
                  <a:rPr lang="en-US" sz="1600" dirty="0"/>
                  <a:t>A </a:t>
                </a:r>
                <a:r>
                  <a:rPr lang="en-US" sz="1600" dirty="0">
                    <a:solidFill>
                      <a:srgbClr val="0070C0"/>
                    </a:solidFill>
                  </a:rPr>
                  <a:t>full-sized</a:t>
                </a:r>
                <a:r>
                  <a:rPr lang="en-US" sz="1600" dirty="0"/>
                  <a:t> tree may produce good predictions on the training set, </a:t>
                </a:r>
              </a:p>
              <a:p>
                <a:pPr marL="342900" indent="-342900">
                  <a:buSzPct val="120000"/>
                  <a:buFont typeface="Wingdings" panose="05000000000000000000" pitchFamily="2" charset="2"/>
                  <a:buChar char="§"/>
                </a:pPr>
                <a:endParaRPr lang="en-US" sz="1600" dirty="0"/>
              </a:p>
              <a:p>
                <a:pPr>
                  <a:buSzPct val="120000"/>
                </a:pPr>
                <a:endParaRPr lang="en-US" sz="1600" dirty="0"/>
              </a:p>
              <a:p>
                <a:pPr marL="342900" indent="-342900">
                  <a:buSzPct val="120000"/>
                  <a:buFont typeface="Wingdings" panose="05000000000000000000" pitchFamily="2" charset="2"/>
                  <a:buChar char="§"/>
                </a:pPr>
                <a:endParaRPr lang="en-US" sz="1600" dirty="0"/>
              </a:p>
              <a:p>
                <a:pPr marL="342900" indent="-342900">
                  <a:buSzPct val="120000"/>
                  <a:buFont typeface="Wingdings" panose="05000000000000000000" pitchFamily="2" charset="2"/>
                  <a:buChar char="§"/>
                </a:pPr>
                <a:endParaRPr lang="en-US" sz="1600" dirty="0"/>
              </a:p>
              <a:p>
                <a:pPr marL="342900" indent="-342900">
                  <a:buSzPct val="120000"/>
                  <a:buFont typeface="Wingdings" panose="05000000000000000000" pitchFamily="2" charset="2"/>
                  <a:buChar char="§"/>
                </a:pPr>
                <a:endParaRPr lang="en-US" sz="1600" dirty="0"/>
              </a:p>
              <a:p>
                <a:pPr marL="342900" indent="-342900">
                  <a:buSzPct val="120000"/>
                  <a:buFont typeface="Wingdings" panose="05000000000000000000" pitchFamily="2" charset="2"/>
                  <a:buChar char="§"/>
                </a:pPr>
                <a:endParaRPr lang="en-US" sz="1600" dirty="0"/>
              </a:p>
              <a:p>
                <a:pPr marL="342900" indent="-342900">
                  <a:buSzPct val="120000"/>
                  <a:buFont typeface="Wingdings" panose="05000000000000000000" pitchFamily="2" charset="2"/>
                  <a:buChar char="§"/>
                </a:pPr>
                <a:endParaRPr lang="en-US" sz="1600" dirty="0"/>
              </a:p>
              <a:p>
                <a:pPr marL="342900" indent="-342900">
                  <a:buSzPct val="120000"/>
                  <a:buFont typeface="Wingdings" panose="05000000000000000000" pitchFamily="2" charset="2"/>
                  <a:buChar char="§"/>
                </a:pPr>
                <a:endParaRPr lang="en-US" sz="1600" dirty="0"/>
              </a:p>
              <a:p>
                <a:pPr marL="342900" indent="-342900">
                  <a:buSzPct val="120000"/>
                  <a:buFont typeface="Wingdings" panose="05000000000000000000" pitchFamily="2" charset="2"/>
                  <a:buChar char="§"/>
                </a:pPr>
                <a:endParaRPr lang="en-US" sz="1600" dirty="0"/>
              </a:p>
              <a:p>
                <a:pPr marL="342900" indent="-342900">
                  <a:buSzPct val="120000"/>
                  <a:buFont typeface="Wingdings" panose="05000000000000000000" pitchFamily="2" charset="2"/>
                  <a:buChar char="§"/>
                </a:pPr>
                <a:endParaRPr lang="en-US" sz="1600" dirty="0"/>
              </a:p>
              <a:p>
                <a:pPr marL="342900" indent="-342900">
                  <a:buSzPct val="120000"/>
                  <a:buFont typeface="Wingdings" panose="05000000000000000000" pitchFamily="2" charset="2"/>
                  <a:buChar char="§"/>
                </a:pPr>
                <a:endParaRPr lang="en-US" sz="1600" dirty="0"/>
              </a:p>
              <a:p>
                <a:pPr marL="342900" indent="-342900">
                  <a:buSzPct val="120000"/>
                  <a:buFont typeface="Wingdings" panose="05000000000000000000" pitchFamily="2" charset="2"/>
                  <a:buChar char="§"/>
                </a:pPr>
                <a:r>
                  <a:rPr lang="en-US" sz="1600" dirty="0"/>
                  <a:t>Thus, it will be good if we can find a smaller tree (</a:t>
                </a:r>
                <a:r>
                  <a:rPr lang="en-US" sz="1600" dirty="0">
                    <a:solidFill>
                      <a:srgbClr val="0070C0"/>
                    </a:solidFill>
                  </a:rPr>
                  <a:t>subtree</a:t>
                </a:r>
                <a:r>
                  <a:rPr lang="en-US" sz="1600" dirty="0"/>
                  <a:t>) with fewer splits (that is, fewer regions </a:t>
                </a:r>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2</m:t>
                        </m:r>
                      </m:sub>
                    </m:sSub>
                    <m:r>
                      <a:rPr lang="en-US" sz="1600" i="1">
                        <a:latin typeface="Cambria Math" panose="02040503050406030204" pitchFamily="18" charset="0"/>
                      </a:rPr>
                      <m:t>, ⋯</m:t>
                    </m:r>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𝐽</m:t>
                        </m:r>
                      </m:sub>
                    </m:sSub>
                  </m:oMath>
                </a14:m>
                <a:r>
                  <a:rPr lang="en-US" sz="1600" dirty="0"/>
                  <a:t>) that leads to:</a:t>
                </a:r>
              </a:p>
              <a:p>
                <a:pPr marL="800100" lvl="1" indent="-342900">
                  <a:buSzPct val="120000"/>
                  <a:buFont typeface="Wingdings" panose="05000000000000000000" pitchFamily="2" charset="2"/>
                  <a:buChar char="§"/>
                </a:pPr>
                <a:r>
                  <a:rPr lang="en-US" sz="1600" dirty="0">
                    <a:solidFill>
                      <a:schemeClr val="tx1"/>
                    </a:solidFill>
                  </a:rPr>
                  <a:t>Large reduction in RSS (</a:t>
                </a:r>
                <a:r>
                  <a:rPr lang="en-US" sz="1600" dirty="0">
                    <a:solidFill>
                      <a:srgbClr val="0070C0"/>
                    </a:solidFill>
                  </a:rPr>
                  <a:t>lower variance</a:t>
                </a:r>
                <a:r>
                  <a:rPr lang="en-US" sz="1600" dirty="0">
                    <a:solidFill>
                      <a:schemeClr val="tx1"/>
                    </a:solidFill>
                  </a:rPr>
                  <a:t>) and better interpretation </a:t>
                </a:r>
                <a:r>
                  <a:rPr lang="en-US" sz="1600" dirty="0">
                    <a:solidFill>
                      <a:srgbClr val="0070C0"/>
                    </a:solidFill>
                  </a:rPr>
                  <a:t>at the cost of a little bias</a:t>
                </a:r>
                <a:r>
                  <a:rPr lang="en-US" sz="1600" dirty="0">
                    <a:solidFill>
                      <a:schemeClr val="tx1"/>
                    </a:solidFill>
                  </a:rPr>
                  <a:t>.</a:t>
                </a:r>
              </a:p>
              <a:p>
                <a:pPr marL="800100" lvl="1" indent="-342900">
                  <a:buSzPct val="120000"/>
                  <a:buFont typeface="Wingdings" panose="05000000000000000000" pitchFamily="2" charset="2"/>
                  <a:buChar char="§"/>
                </a:pPr>
                <a:r>
                  <a:rPr lang="en-US" sz="1600" dirty="0">
                    <a:solidFill>
                      <a:srgbClr val="0070C0"/>
                    </a:solidFill>
                  </a:rPr>
                  <a:t>Optimize predictive performance </a:t>
                </a:r>
                <a:r>
                  <a:rPr lang="en-US" sz="1600" dirty="0">
                    <a:solidFill>
                      <a:schemeClr val="tx1"/>
                    </a:solidFill>
                  </a:rPr>
                  <a:t>on some unseen data. </a:t>
                </a:r>
              </a:p>
            </p:txBody>
          </p:sp>
        </mc:Choice>
        <mc:Fallback xmlns="">
          <p:sp>
            <p:nvSpPr>
              <p:cNvPr id="3" name="Text Placeholder 2">
                <a:extLst>
                  <a:ext uri="{FF2B5EF4-FFF2-40B4-BE49-F238E27FC236}">
                    <a16:creationId xmlns:a16="http://schemas.microsoft.com/office/drawing/2014/main" id="{7515352A-6C4F-2679-9132-DE46AD052A28}"/>
                  </a:ext>
                </a:extLst>
              </p:cNvPr>
              <p:cNvSpPr>
                <a:spLocks noGrp="1" noRot="1" noChangeAspect="1" noMove="1" noResize="1" noEditPoints="1" noAdjustHandles="1" noChangeArrowheads="1" noChangeShapeType="1" noTextEdit="1"/>
              </p:cNvSpPr>
              <p:nvPr>
                <p:ph type="body" idx="1"/>
              </p:nvPr>
            </p:nvSpPr>
            <p:spPr>
              <a:xfrm>
                <a:off x="230736" y="996518"/>
                <a:ext cx="11771874" cy="5617346"/>
              </a:xfrm>
              <a:blipFill>
                <a:blip r:embed="rId2"/>
                <a:stretch>
                  <a:fillRect l="-414" t="-651" b="-7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5274"/>
            <a:ext cx="6705598" cy="169844"/>
          </a:xfrm>
        </p:spPr>
        <p:txBody>
          <a:bodyPr/>
          <a:lstStyle/>
          <a:p>
            <a:r>
              <a:rPr lang="en-US" dirty="0"/>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14</a:t>
            </a:fld>
            <a:r>
              <a:rPr lang="en-US" dirty="0"/>
              <a:t>/24</a:t>
            </a:r>
          </a:p>
        </p:txBody>
      </p:sp>
      <p:pic>
        <p:nvPicPr>
          <p:cNvPr id="174" name="Picture 173" descr="A picture containing diagram, text, technical drawing, line&#10;&#10;Description automatically generated">
            <a:extLst>
              <a:ext uri="{FF2B5EF4-FFF2-40B4-BE49-F238E27FC236}">
                <a16:creationId xmlns:a16="http://schemas.microsoft.com/office/drawing/2014/main" id="{595FE45D-B2EB-9F7A-68C4-2DAA090DA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8326" y="1741423"/>
            <a:ext cx="3800598" cy="3552825"/>
          </a:xfrm>
          <a:prstGeom prst="rect">
            <a:avLst/>
          </a:prstGeom>
        </p:spPr>
      </p:pic>
      <p:sp>
        <p:nvSpPr>
          <p:cNvPr id="176" name="rc3">
            <a:extLst>
              <a:ext uri="{FF2B5EF4-FFF2-40B4-BE49-F238E27FC236}">
                <a16:creationId xmlns:a16="http://schemas.microsoft.com/office/drawing/2014/main" id="{C2A7F85A-1044-BB1D-005F-F8CCD66DBE83}"/>
              </a:ext>
            </a:extLst>
          </p:cNvPr>
          <p:cNvSpPr/>
          <p:nvPr/>
        </p:nvSpPr>
        <p:spPr>
          <a:xfrm>
            <a:off x="470651" y="1700611"/>
            <a:ext cx="6905885" cy="3730304"/>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177" name="rc4">
            <a:extLst>
              <a:ext uri="{FF2B5EF4-FFF2-40B4-BE49-F238E27FC236}">
                <a16:creationId xmlns:a16="http://schemas.microsoft.com/office/drawing/2014/main" id="{DECFF987-5027-CA64-6CB7-62076E04EAB0}"/>
              </a:ext>
            </a:extLst>
          </p:cNvPr>
          <p:cNvSpPr/>
          <p:nvPr/>
        </p:nvSpPr>
        <p:spPr>
          <a:xfrm>
            <a:off x="443076" y="1427085"/>
            <a:ext cx="6905884" cy="3730304"/>
          </a:xfrm>
          <a:prstGeom prst="rect">
            <a:avLst/>
          </a:prstGeom>
          <a:solidFill>
            <a:srgbClr val="FFFFFF">
              <a:alpha val="100000"/>
            </a:srgbClr>
          </a:solidFill>
          <a:ln w="13550" cap="rnd">
            <a:solidFill>
              <a:srgbClr val="FFFFFF">
                <a:alpha val="100000"/>
              </a:srgbClr>
            </a:solidFill>
            <a:prstDash val="solid"/>
            <a:round/>
          </a:ln>
        </p:spPr>
        <p:txBody>
          <a:bodyPr/>
          <a:lstStyle/>
          <a:p>
            <a:endParaRPr/>
          </a:p>
        </p:txBody>
      </p:sp>
      <p:sp>
        <p:nvSpPr>
          <p:cNvPr id="178" name="rc5">
            <a:extLst>
              <a:ext uri="{FF2B5EF4-FFF2-40B4-BE49-F238E27FC236}">
                <a16:creationId xmlns:a16="http://schemas.microsoft.com/office/drawing/2014/main" id="{61620038-894D-D695-ED95-75E91645479A}"/>
              </a:ext>
            </a:extLst>
          </p:cNvPr>
          <p:cNvSpPr/>
          <p:nvPr/>
        </p:nvSpPr>
        <p:spPr>
          <a:xfrm>
            <a:off x="838040" y="1749911"/>
            <a:ext cx="5867815" cy="3474914"/>
          </a:xfrm>
          <a:prstGeom prst="rect">
            <a:avLst/>
          </a:prstGeom>
          <a:solidFill>
            <a:srgbClr val="FFFFFF">
              <a:alpha val="100000"/>
            </a:srgbClr>
          </a:solidFill>
        </p:spPr>
        <p:txBody>
          <a:bodyPr/>
          <a:lstStyle/>
          <a:p>
            <a:endParaRPr dirty="0"/>
          </a:p>
        </p:txBody>
      </p:sp>
      <p:sp>
        <p:nvSpPr>
          <p:cNvPr id="179" name="pl6">
            <a:extLst>
              <a:ext uri="{FF2B5EF4-FFF2-40B4-BE49-F238E27FC236}">
                <a16:creationId xmlns:a16="http://schemas.microsoft.com/office/drawing/2014/main" id="{36DB3E2F-8ED1-64C8-7E45-2C25731903BD}"/>
              </a:ext>
            </a:extLst>
          </p:cNvPr>
          <p:cNvSpPr/>
          <p:nvPr/>
        </p:nvSpPr>
        <p:spPr>
          <a:xfrm>
            <a:off x="835340" y="4669913"/>
            <a:ext cx="5867815" cy="0"/>
          </a:xfrm>
          <a:custGeom>
            <a:avLst/>
            <a:gdLst/>
            <a:ahLst/>
            <a:cxnLst/>
            <a:rect l="0" t="0" r="0" b="0"/>
            <a:pathLst>
              <a:path w="7769504">
                <a:moveTo>
                  <a:pt x="0" y="0"/>
                </a:moveTo>
                <a:lnTo>
                  <a:pt x="7769504" y="0"/>
                </a:lnTo>
                <a:lnTo>
                  <a:pt x="7769504" y="0"/>
                </a:lnTo>
              </a:path>
            </a:pathLst>
          </a:custGeom>
          <a:ln w="6775" cap="flat">
            <a:solidFill>
              <a:srgbClr val="EBEBEB">
                <a:alpha val="100000"/>
              </a:srgbClr>
            </a:solidFill>
            <a:prstDash val="solid"/>
            <a:round/>
          </a:ln>
        </p:spPr>
        <p:txBody>
          <a:bodyPr/>
          <a:lstStyle/>
          <a:p>
            <a:endParaRPr/>
          </a:p>
        </p:txBody>
      </p:sp>
      <p:sp>
        <p:nvSpPr>
          <p:cNvPr id="180" name="pl7">
            <a:extLst>
              <a:ext uri="{FF2B5EF4-FFF2-40B4-BE49-F238E27FC236}">
                <a16:creationId xmlns:a16="http://schemas.microsoft.com/office/drawing/2014/main" id="{A231DEE2-3911-3C28-21AC-D02D5C7F85D8}"/>
              </a:ext>
            </a:extLst>
          </p:cNvPr>
          <p:cNvSpPr/>
          <p:nvPr/>
        </p:nvSpPr>
        <p:spPr>
          <a:xfrm>
            <a:off x="835340" y="3862725"/>
            <a:ext cx="5867815" cy="0"/>
          </a:xfrm>
          <a:custGeom>
            <a:avLst/>
            <a:gdLst/>
            <a:ahLst/>
            <a:cxnLst/>
            <a:rect l="0" t="0" r="0" b="0"/>
            <a:pathLst>
              <a:path w="7769504">
                <a:moveTo>
                  <a:pt x="0" y="0"/>
                </a:moveTo>
                <a:lnTo>
                  <a:pt x="7769504" y="0"/>
                </a:lnTo>
                <a:lnTo>
                  <a:pt x="7769504" y="0"/>
                </a:lnTo>
              </a:path>
            </a:pathLst>
          </a:custGeom>
          <a:ln w="6775" cap="flat">
            <a:solidFill>
              <a:srgbClr val="EBEBEB">
                <a:alpha val="100000"/>
              </a:srgbClr>
            </a:solidFill>
            <a:prstDash val="solid"/>
            <a:round/>
          </a:ln>
        </p:spPr>
        <p:txBody>
          <a:bodyPr/>
          <a:lstStyle/>
          <a:p>
            <a:endParaRPr/>
          </a:p>
        </p:txBody>
      </p:sp>
      <p:sp>
        <p:nvSpPr>
          <p:cNvPr id="181" name="pl8">
            <a:extLst>
              <a:ext uri="{FF2B5EF4-FFF2-40B4-BE49-F238E27FC236}">
                <a16:creationId xmlns:a16="http://schemas.microsoft.com/office/drawing/2014/main" id="{1E42731F-5D03-1232-1BB3-5EA4BE18E671}"/>
              </a:ext>
            </a:extLst>
          </p:cNvPr>
          <p:cNvSpPr/>
          <p:nvPr/>
        </p:nvSpPr>
        <p:spPr>
          <a:xfrm>
            <a:off x="835340" y="3055536"/>
            <a:ext cx="5867815" cy="0"/>
          </a:xfrm>
          <a:custGeom>
            <a:avLst/>
            <a:gdLst/>
            <a:ahLst/>
            <a:cxnLst/>
            <a:rect l="0" t="0" r="0" b="0"/>
            <a:pathLst>
              <a:path w="7769504">
                <a:moveTo>
                  <a:pt x="0" y="0"/>
                </a:moveTo>
                <a:lnTo>
                  <a:pt x="7769504" y="0"/>
                </a:lnTo>
                <a:lnTo>
                  <a:pt x="7769504" y="0"/>
                </a:lnTo>
              </a:path>
            </a:pathLst>
          </a:custGeom>
          <a:ln w="6775" cap="flat">
            <a:solidFill>
              <a:srgbClr val="EBEBEB">
                <a:alpha val="100000"/>
              </a:srgbClr>
            </a:solidFill>
            <a:prstDash val="solid"/>
            <a:round/>
          </a:ln>
        </p:spPr>
        <p:txBody>
          <a:bodyPr/>
          <a:lstStyle/>
          <a:p>
            <a:endParaRPr/>
          </a:p>
        </p:txBody>
      </p:sp>
      <p:sp>
        <p:nvSpPr>
          <p:cNvPr id="182" name="pl9">
            <a:extLst>
              <a:ext uri="{FF2B5EF4-FFF2-40B4-BE49-F238E27FC236}">
                <a16:creationId xmlns:a16="http://schemas.microsoft.com/office/drawing/2014/main" id="{3B521AE7-3F31-398C-FEE3-D657C57571ED}"/>
              </a:ext>
            </a:extLst>
          </p:cNvPr>
          <p:cNvSpPr/>
          <p:nvPr/>
        </p:nvSpPr>
        <p:spPr>
          <a:xfrm>
            <a:off x="835340" y="2248347"/>
            <a:ext cx="5867815" cy="0"/>
          </a:xfrm>
          <a:custGeom>
            <a:avLst/>
            <a:gdLst/>
            <a:ahLst/>
            <a:cxnLst/>
            <a:rect l="0" t="0" r="0" b="0"/>
            <a:pathLst>
              <a:path w="7769504">
                <a:moveTo>
                  <a:pt x="0" y="0"/>
                </a:moveTo>
                <a:lnTo>
                  <a:pt x="7769504" y="0"/>
                </a:lnTo>
                <a:lnTo>
                  <a:pt x="7769504" y="0"/>
                </a:lnTo>
              </a:path>
            </a:pathLst>
          </a:custGeom>
          <a:ln w="6775" cap="flat">
            <a:solidFill>
              <a:srgbClr val="EBEBEB">
                <a:alpha val="100000"/>
              </a:srgbClr>
            </a:solidFill>
            <a:prstDash val="solid"/>
            <a:round/>
          </a:ln>
        </p:spPr>
        <p:txBody>
          <a:bodyPr/>
          <a:lstStyle/>
          <a:p>
            <a:endParaRPr/>
          </a:p>
        </p:txBody>
      </p:sp>
      <p:sp>
        <p:nvSpPr>
          <p:cNvPr id="183" name="pl10">
            <a:extLst>
              <a:ext uri="{FF2B5EF4-FFF2-40B4-BE49-F238E27FC236}">
                <a16:creationId xmlns:a16="http://schemas.microsoft.com/office/drawing/2014/main" id="{9CAE0516-20AD-1607-7BBE-DD97725E0B7F}"/>
              </a:ext>
            </a:extLst>
          </p:cNvPr>
          <p:cNvSpPr/>
          <p:nvPr/>
        </p:nvSpPr>
        <p:spPr>
          <a:xfrm>
            <a:off x="1653890" y="1738463"/>
            <a:ext cx="0" cy="3474914"/>
          </a:xfrm>
          <a:custGeom>
            <a:avLst/>
            <a:gdLst/>
            <a:ahLst/>
            <a:cxnLst/>
            <a:rect l="0" t="0" r="0" b="0"/>
            <a:pathLst>
              <a:path h="6388477">
                <a:moveTo>
                  <a:pt x="0" y="6388477"/>
                </a:moveTo>
                <a:lnTo>
                  <a:pt x="0" y="0"/>
                </a:lnTo>
                <a:lnTo>
                  <a:pt x="0" y="0"/>
                </a:lnTo>
              </a:path>
            </a:pathLst>
          </a:custGeom>
          <a:ln w="6775" cap="flat">
            <a:solidFill>
              <a:srgbClr val="EBEBEB">
                <a:alpha val="100000"/>
              </a:srgbClr>
            </a:solidFill>
            <a:prstDash val="solid"/>
            <a:round/>
          </a:ln>
        </p:spPr>
        <p:txBody>
          <a:bodyPr/>
          <a:lstStyle/>
          <a:p>
            <a:endParaRPr/>
          </a:p>
        </p:txBody>
      </p:sp>
      <p:sp>
        <p:nvSpPr>
          <p:cNvPr id="184" name="pl11">
            <a:extLst>
              <a:ext uri="{FF2B5EF4-FFF2-40B4-BE49-F238E27FC236}">
                <a16:creationId xmlns:a16="http://schemas.microsoft.com/office/drawing/2014/main" id="{1C8B51C7-F304-91B5-1C5B-6A4B82788ED5}"/>
              </a:ext>
            </a:extLst>
          </p:cNvPr>
          <p:cNvSpPr/>
          <p:nvPr/>
        </p:nvSpPr>
        <p:spPr>
          <a:xfrm>
            <a:off x="2880184" y="1738463"/>
            <a:ext cx="0" cy="3474914"/>
          </a:xfrm>
          <a:custGeom>
            <a:avLst/>
            <a:gdLst/>
            <a:ahLst/>
            <a:cxnLst/>
            <a:rect l="0" t="0" r="0" b="0"/>
            <a:pathLst>
              <a:path h="6388477">
                <a:moveTo>
                  <a:pt x="0" y="6388477"/>
                </a:moveTo>
                <a:lnTo>
                  <a:pt x="0" y="0"/>
                </a:lnTo>
                <a:lnTo>
                  <a:pt x="0" y="0"/>
                </a:lnTo>
              </a:path>
            </a:pathLst>
          </a:custGeom>
          <a:ln w="6775" cap="flat">
            <a:solidFill>
              <a:srgbClr val="EBEBEB">
                <a:alpha val="100000"/>
              </a:srgbClr>
            </a:solidFill>
            <a:prstDash val="solid"/>
            <a:round/>
          </a:ln>
        </p:spPr>
        <p:txBody>
          <a:bodyPr/>
          <a:lstStyle/>
          <a:p>
            <a:endParaRPr/>
          </a:p>
        </p:txBody>
      </p:sp>
      <p:sp>
        <p:nvSpPr>
          <p:cNvPr id="185" name="pl12">
            <a:extLst>
              <a:ext uri="{FF2B5EF4-FFF2-40B4-BE49-F238E27FC236}">
                <a16:creationId xmlns:a16="http://schemas.microsoft.com/office/drawing/2014/main" id="{5C224241-3E8F-966E-94E5-F4395D996818}"/>
              </a:ext>
            </a:extLst>
          </p:cNvPr>
          <p:cNvSpPr/>
          <p:nvPr/>
        </p:nvSpPr>
        <p:spPr>
          <a:xfrm>
            <a:off x="4106478" y="1738463"/>
            <a:ext cx="0" cy="3474914"/>
          </a:xfrm>
          <a:custGeom>
            <a:avLst/>
            <a:gdLst/>
            <a:ahLst/>
            <a:cxnLst/>
            <a:rect l="0" t="0" r="0" b="0"/>
            <a:pathLst>
              <a:path h="6388477">
                <a:moveTo>
                  <a:pt x="0" y="6388477"/>
                </a:moveTo>
                <a:lnTo>
                  <a:pt x="0" y="0"/>
                </a:lnTo>
                <a:lnTo>
                  <a:pt x="0" y="0"/>
                </a:lnTo>
              </a:path>
            </a:pathLst>
          </a:custGeom>
          <a:ln w="6775" cap="flat">
            <a:solidFill>
              <a:srgbClr val="EBEBEB">
                <a:alpha val="100000"/>
              </a:srgbClr>
            </a:solidFill>
            <a:prstDash val="solid"/>
            <a:round/>
          </a:ln>
        </p:spPr>
        <p:txBody>
          <a:bodyPr/>
          <a:lstStyle/>
          <a:p>
            <a:endParaRPr/>
          </a:p>
        </p:txBody>
      </p:sp>
      <p:sp>
        <p:nvSpPr>
          <p:cNvPr id="186" name="pl13">
            <a:extLst>
              <a:ext uri="{FF2B5EF4-FFF2-40B4-BE49-F238E27FC236}">
                <a16:creationId xmlns:a16="http://schemas.microsoft.com/office/drawing/2014/main" id="{BF290820-30BE-5223-1FAD-8063E83CD035}"/>
              </a:ext>
            </a:extLst>
          </p:cNvPr>
          <p:cNvSpPr/>
          <p:nvPr/>
        </p:nvSpPr>
        <p:spPr>
          <a:xfrm>
            <a:off x="5332772" y="1738463"/>
            <a:ext cx="0" cy="3474914"/>
          </a:xfrm>
          <a:custGeom>
            <a:avLst/>
            <a:gdLst/>
            <a:ahLst/>
            <a:cxnLst/>
            <a:rect l="0" t="0" r="0" b="0"/>
            <a:pathLst>
              <a:path h="6388477">
                <a:moveTo>
                  <a:pt x="0" y="6388477"/>
                </a:moveTo>
                <a:lnTo>
                  <a:pt x="0" y="0"/>
                </a:lnTo>
                <a:lnTo>
                  <a:pt x="0" y="0"/>
                </a:lnTo>
              </a:path>
            </a:pathLst>
          </a:custGeom>
          <a:ln w="6775" cap="flat">
            <a:solidFill>
              <a:srgbClr val="EBEBEB">
                <a:alpha val="100000"/>
              </a:srgbClr>
            </a:solidFill>
            <a:prstDash val="solid"/>
            <a:round/>
          </a:ln>
        </p:spPr>
        <p:txBody>
          <a:bodyPr/>
          <a:lstStyle/>
          <a:p>
            <a:endParaRPr/>
          </a:p>
        </p:txBody>
      </p:sp>
      <p:sp>
        <p:nvSpPr>
          <p:cNvPr id="187" name="pl14">
            <a:extLst>
              <a:ext uri="{FF2B5EF4-FFF2-40B4-BE49-F238E27FC236}">
                <a16:creationId xmlns:a16="http://schemas.microsoft.com/office/drawing/2014/main" id="{F2D7C526-BC28-3D2D-061D-24395687D5EC}"/>
              </a:ext>
            </a:extLst>
          </p:cNvPr>
          <p:cNvSpPr/>
          <p:nvPr/>
        </p:nvSpPr>
        <p:spPr>
          <a:xfrm>
            <a:off x="6559065" y="1738463"/>
            <a:ext cx="0" cy="3474914"/>
          </a:xfrm>
          <a:custGeom>
            <a:avLst/>
            <a:gdLst/>
            <a:ahLst/>
            <a:cxnLst/>
            <a:rect l="0" t="0" r="0" b="0"/>
            <a:pathLst>
              <a:path h="6388477">
                <a:moveTo>
                  <a:pt x="0" y="6388477"/>
                </a:moveTo>
                <a:lnTo>
                  <a:pt x="0" y="0"/>
                </a:lnTo>
                <a:lnTo>
                  <a:pt x="0" y="0"/>
                </a:lnTo>
              </a:path>
            </a:pathLst>
          </a:custGeom>
          <a:ln w="6775" cap="flat">
            <a:solidFill>
              <a:srgbClr val="EBEBEB">
                <a:alpha val="100000"/>
              </a:srgbClr>
            </a:solidFill>
            <a:prstDash val="solid"/>
            <a:round/>
          </a:ln>
        </p:spPr>
        <p:txBody>
          <a:bodyPr/>
          <a:lstStyle/>
          <a:p>
            <a:endParaRPr/>
          </a:p>
        </p:txBody>
      </p:sp>
      <p:sp>
        <p:nvSpPr>
          <p:cNvPr id="188" name="pl15">
            <a:extLst>
              <a:ext uri="{FF2B5EF4-FFF2-40B4-BE49-F238E27FC236}">
                <a16:creationId xmlns:a16="http://schemas.microsoft.com/office/drawing/2014/main" id="{FEF1EDC6-0F2F-8E28-2682-9EFEF9606C36}"/>
              </a:ext>
            </a:extLst>
          </p:cNvPr>
          <p:cNvSpPr/>
          <p:nvPr/>
        </p:nvSpPr>
        <p:spPr>
          <a:xfrm>
            <a:off x="835340" y="5073507"/>
            <a:ext cx="5867815" cy="0"/>
          </a:xfrm>
          <a:custGeom>
            <a:avLst/>
            <a:gdLst/>
            <a:ahLst/>
            <a:cxnLst/>
            <a:rect l="0" t="0" r="0" b="0"/>
            <a:pathLst>
              <a:path w="7769504">
                <a:moveTo>
                  <a:pt x="0" y="0"/>
                </a:moveTo>
                <a:lnTo>
                  <a:pt x="7769504" y="0"/>
                </a:lnTo>
                <a:lnTo>
                  <a:pt x="7769504" y="0"/>
                </a:lnTo>
              </a:path>
            </a:pathLst>
          </a:custGeom>
          <a:ln w="13550" cap="flat">
            <a:solidFill>
              <a:srgbClr val="EBEBEB">
                <a:alpha val="100000"/>
              </a:srgbClr>
            </a:solidFill>
            <a:prstDash val="solid"/>
            <a:round/>
          </a:ln>
        </p:spPr>
        <p:txBody>
          <a:bodyPr/>
          <a:lstStyle/>
          <a:p>
            <a:endParaRPr/>
          </a:p>
        </p:txBody>
      </p:sp>
      <p:sp>
        <p:nvSpPr>
          <p:cNvPr id="189" name="pl16">
            <a:extLst>
              <a:ext uri="{FF2B5EF4-FFF2-40B4-BE49-F238E27FC236}">
                <a16:creationId xmlns:a16="http://schemas.microsoft.com/office/drawing/2014/main" id="{322A387B-0A9B-FC80-6075-383DE98C0E42}"/>
              </a:ext>
            </a:extLst>
          </p:cNvPr>
          <p:cNvSpPr/>
          <p:nvPr/>
        </p:nvSpPr>
        <p:spPr>
          <a:xfrm>
            <a:off x="835340" y="4266319"/>
            <a:ext cx="5867815" cy="0"/>
          </a:xfrm>
          <a:custGeom>
            <a:avLst/>
            <a:gdLst/>
            <a:ahLst/>
            <a:cxnLst/>
            <a:rect l="0" t="0" r="0" b="0"/>
            <a:pathLst>
              <a:path w="7769504">
                <a:moveTo>
                  <a:pt x="0" y="0"/>
                </a:moveTo>
                <a:lnTo>
                  <a:pt x="7769504" y="0"/>
                </a:lnTo>
                <a:lnTo>
                  <a:pt x="7769504" y="0"/>
                </a:lnTo>
              </a:path>
            </a:pathLst>
          </a:custGeom>
          <a:ln w="13550" cap="flat">
            <a:solidFill>
              <a:srgbClr val="EBEBEB">
                <a:alpha val="100000"/>
              </a:srgbClr>
            </a:solidFill>
            <a:prstDash val="solid"/>
            <a:round/>
          </a:ln>
        </p:spPr>
        <p:txBody>
          <a:bodyPr/>
          <a:lstStyle/>
          <a:p>
            <a:endParaRPr/>
          </a:p>
        </p:txBody>
      </p:sp>
      <p:sp>
        <p:nvSpPr>
          <p:cNvPr id="190" name="pl17">
            <a:extLst>
              <a:ext uri="{FF2B5EF4-FFF2-40B4-BE49-F238E27FC236}">
                <a16:creationId xmlns:a16="http://schemas.microsoft.com/office/drawing/2014/main" id="{C160185B-D353-733F-2352-C1D85ED5FA05}"/>
              </a:ext>
            </a:extLst>
          </p:cNvPr>
          <p:cNvSpPr/>
          <p:nvPr/>
        </p:nvSpPr>
        <p:spPr>
          <a:xfrm>
            <a:off x="835340" y="3459130"/>
            <a:ext cx="5867815" cy="0"/>
          </a:xfrm>
          <a:custGeom>
            <a:avLst/>
            <a:gdLst/>
            <a:ahLst/>
            <a:cxnLst/>
            <a:rect l="0" t="0" r="0" b="0"/>
            <a:pathLst>
              <a:path w="7769504">
                <a:moveTo>
                  <a:pt x="0" y="0"/>
                </a:moveTo>
                <a:lnTo>
                  <a:pt x="7769504" y="0"/>
                </a:lnTo>
                <a:lnTo>
                  <a:pt x="7769504" y="0"/>
                </a:lnTo>
              </a:path>
            </a:pathLst>
          </a:custGeom>
          <a:ln w="13550" cap="flat">
            <a:solidFill>
              <a:srgbClr val="EBEBEB">
                <a:alpha val="100000"/>
              </a:srgbClr>
            </a:solidFill>
            <a:prstDash val="solid"/>
            <a:round/>
          </a:ln>
        </p:spPr>
        <p:txBody>
          <a:bodyPr/>
          <a:lstStyle/>
          <a:p>
            <a:endParaRPr/>
          </a:p>
        </p:txBody>
      </p:sp>
      <p:sp>
        <p:nvSpPr>
          <p:cNvPr id="191" name="pl18">
            <a:extLst>
              <a:ext uri="{FF2B5EF4-FFF2-40B4-BE49-F238E27FC236}">
                <a16:creationId xmlns:a16="http://schemas.microsoft.com/office/drawing/2014/main" id="{1F6C83CF-5D9B-AC23-1A8E-6BFEBC544661}"/>
              </a:ext>
            </a:extLst>
          </p:cNvPr>
          <p:cNvSpPr/>
          <p:nvPr/>
        </p:nvSpPr>
        <p:spPr>
          <a:xfrm>
            <a:off x="835340" y="2651942"/>
            <a:ext cx="5867815" cy="0"/>
          </a:xfrm>
          <a:custGeom>
            <a:avLst/>
            <a:gdLst/>
            <a:ahLst/>
            <a:cxnLst/>
            <a:rect l="0" t="0" r="0" b="0"/>
            <a:pathLst>
              <a:path w="7769504">
                <a:moveTo>
                  <a:pt x="0" y="0"/>
                </a:moveTo>
                <a:lnTo>
                  <a:pt x="7769504" y="0"/>
                </a:lnTo>
                <a:lnTo>
                  <a:pt x="7769504" y="0"/>
                </a:lnTo>
              </a:path>
            </a:pathLst>
          </a:custGeom>
          <a:ln w="13550" cap="flat">
            <a:solidFill>
              <a:srgbClr val="EBEBEB">
                <a:alpha val="100000"/>
              </a:srgbClr>
            </a:solidFill>
            <a:prstDash val="solid"/>
            <a:round/>
          </a:ln>
        </p:spPr>
        <p:txBody>
          <a:bodyPr/>
          <a:lstStyle/>
          <a:p>
            <a:endParaRPr/>
          </a:p>
        </p:txBody>
      </p:sp>
      <p:sp>
        <p:nvSpPr>
          <p:cNvPr id="192" name="pl19">
            <a:extLst>
              <a:ext uri="{FF2B5EF4-FFF2-40B4-BE49-F238E27FC236}">
                <a16:creationId xmlns:a16="http://schemas.microsoft.com/office/drawing/2014/main" id="{35A6BEBF-EFE1-857A-48C9-19FF2FDD7AE6}"/>
              </a:ext>
            </a:extLst>
          </p:cNvPr>
          <p:cNvSpPr/>
          <p:nvPr/>
        </p:nvSpPr>
        <p:spPr>
          <a:xfrm>
            <a:off x="835340" y="1844753"/>
            <a:ext cx="5867815" cy="0"/>
          </a:xfrm>
          <a:custGeom>
            <a:avLst/>
            <a:gdLst/>
            <a:ahLst/>
            <a:cxnLst/>
            <a:rect l="0" t="0" r="0" b="0"/>
            <a:pathLst>
              <a:path w="7769504">
                <a:moveTo>
                  <a:pt x="0" y="0"/>
                </a:moveTo>
                <a:lnTo>
                  <a:pt x="7769504" y="0"/>
                </a:lnTo>
                <a:lnTo>
                  <a:pt x="7769504" y="0"/>
                </a:lnTo>
              </a:path>
            </a:pathLst>
          </a:custGeom>
          <a:ln w="13550" cap="flat">
            <a:solidFill>
              <a:srgbClr val="EBEBEB">
                <a:alpha val="100000"/>
              </a:srgbClr>
            </a:solidFill>
            <a:prstDash val="solid"/>
            <a:round/>
          </a:ln>
        </p:spPr>
        <p:txBody>
          <a:bodyPr/>
          <a:lstStyle/>
          <a:p>
            <a:endParaRPr/>
          </a:p>
        </p:txBody>
      </p:sp>
      <p:sp>
        <p:nvSpPr>
          <p:cNvPr id="193" name="pl20">
            <a:extLst>
              <a:ext uri="{FF2B5EF4-FFF2-40B4-BE49-F238E27FC236}">
                <a16:creationId xmlns:a16="http://schemas.microsoft.com/office/drawing/2014/main" id="{A40F67A8-0AA7-0483-6694-8948EB641149}"/>
              </a:ext>
            </a:extLst>
          </p:cNvPr>
          <p:cNvSpPr/>
          <p:nvPr/>
        </p:nvSpPr>
        <p:spPr>
          <a:xfrm>
            <a:off x="1040744" y="1738463"/>
            <a:ext cx="0" cy="3474914"/>
          </a:xfrm>
          <a:custGeom>
            <a:avLst/>
            <a:gdLst/>
            <a:ahLst/>
            <a:cxnLst/>
            <a:rect l="0" t="0" r="0" b="0"/>
            <a:pathLst>
              <a:path h="6388477">
                <a:moveTo>
                  <a:pt x="0" y="6388477"/>
                </a:moveTo>
                <a:lnTo>
                  <a:pt x="0" y="0"/>
                </a:lnTo>
                <a:lnTo>
                  <a:pt x="0" y="0"/>
                </a:lnTo>
              </a:path>
            </a:pathLst>
          </a:custGeom>
          <a:ln w="13550" cap="flat">
            <a:solidFill>
              <a:srgbClr val="EBEBEB">
                <a:alpha val="100000"/>
              </a:srgbClr>
            </a:solidFill>
            <a:prstDash val="solid"/>
            <a:round/>
          </a:ln>
        </p:spPr>
        <p:txBody>
          <a:bodyPr/>
          <a:lstStyle/>
          <a:p>
            <a:endParaRPr/>
          </a:p>
        </p:txBody>
      </p:sp>
      <p:sp>
        <p:nvSpPr>
          <p:cNvPr id="194" name="pl21">
            <a:extLst>
              <a:ext uri="{FF2B5EF4-FFF2-40B4-BE49-F238E27FC236}">
                <a16:creationId xmlns:a16="http://schemas.microsoft.com/office/drawing/2014/main" id="{9BDE648E-A9AA-6038-AF06-190BB83F9799}"/>
              </a:ext>
            </a:extLst>
          </p:cNvPr>
          <p:cNvSpPr/>
          <p:nvPr/>
        </p:nvSpPr>
        <p:spPr>
          <a:xfrm>
            <a:off x="2267038" y="1738463"/>
            <a:ext cx="0" cy="3474914"/>
          </a:xfrm>
          <a:custGeom>
            <a:avLst/>
            <a:gdLst/>
            <a:ahLst/>
            <a:cxnLst/>
            <a:rect l="0" t="0" r="0" b="0"/>
            <a:pathLst>
              <a:path h="6388477">
                <a:moveTo>
                  <a:pt x="0" y="6388477"/>
                </a:moveTo>
                <a:lnTo>
                  <a:pt x="0" y="0"/>
                </a:lnTo>
                <a:lnTo>
                  <a:pt x="0" y="0"/>
                </a:lnTo>
              </a:path>
            </a:pathLst>
          </a:custGeom>
          <a:ln w="13550" cap="flat">
            <a:solidFill>
              <a:srgbClr val="EBEBEB">
                <a:alpha val="100000"/>
              </a:srgbClr>
            </a:solidFill>
            <a:prstDash val="solid"/>
            <a:round/>
          </a:ln>
        </p:spPr>
        <p:txBody>
          <a:bodyPr/>
          <a:lstStyle/>
          <a:p>
            <a:endParaRPr/>
          </a:p>
        </p:txBody>
      </p:sp>
      <p:sp>
        <p:nvSpPr>
          <p:cNvPr id="195" name="pl22">
            <a:extLst>
              <a:ext uri="{FF2B5EF4-FFF2-40B4-BE49-F238E27FC236}">
                <a16:creationId xmlns:a16="http://schemas.microsoft.com/office/drawing/2014/main" id="{CC6D6AFF-A240-FED9-7F34-BC0F63B743FA}"/>
              </a:ext>
            </a:extLst>
          </p:cNvPr>
          <p:cNvSpPr/>
          <p:nvPr/>
        </p:nvSpPr>
        <p:spPr>
          <a:xfrm>
            <a:off x="3493331" y="1738463"/>
            <a:ext cx="0" cy="3474914"/>
          </a:xfrm>
          <a:custGeom>
            <a:avLst/>
            <a:gdLst/>
            <a:ahLst/>
            <a:cxnLst/>
            <a:rect l="0" t="0" r="0" b="0"/>
            <a:pathLst>
              <a:path h="6388477">
                <a:moveTo>
                  <a:pt x="0" y="6388477"/>
                </a:moveTo>
                <a:lnTo>
                  <a:pt x="0" y="0"/>
                </a:lnTo>
                <a:lnTo>
                  <a:pt x="0" y="0"/>
                </a:lnTo>
              </a:path>
            </a:pathLst>
          </a:custGeom>
          <a:ln w="13550" cap="flat">
            <a:solidFill>
              <a:srgbClr val="EBEBEB">
                <a:alpha val="100000"/>
              </a:srgbClr>
            </a:solidFill>
            <a:prstDash val="solid"/>
            <a:round/>
          </a:ln>
        </p:spPr>
        <p:txBody>
          <a:bodyPr/>
          <a:lstStyle/>
          <a:p>
            <a:endParaRPr/>
          </a:p>
        </p:txBody>
      </p:sp>
      <p:sp>
        <p:nvSpPr>
          <p:cNvPr id="196" name="pl23">
            <a:extLst>
              <a:ext uri="{FF2B5EF4-FFF2-40B4-BE49-F238E27FC236}">
                <a16:creationId xmlns:a16="http://schemas.microsoft.com/office/drawing/2014/main" id="{F4C72ECC-55DE-FA22-C1BF-69EC36DDC55A}"/>
              </a:ext>
            </a:extLst>
          </p:cNvPr>
          <p:cNvSpPr/>
          <p:nvPr/>
        </p:nvSpPr>
        <p:spPr>
          <a:xfrm>
            <a:off x="4719625" y="1738463"/>
            <a:ext cx="0" cy="3474914"/>
          </a:xfrm>
          <a:custGeom>
            <a:avLst/>
            <a:gdLst/>
            <a:ahLst/>
            <a:cxnLst/>
            <a:rect l="0" t="0" r="0" b="0"/>
            <a:pathLst>
              <a:path h="6388477">
                <a:moveTo>
                  <a:pt x="0" y="6388477"/>
                </a:moveTo>
                <a:lnTo>
                  <a:pt x="0" y="0"/>
                </a:lnTo>
                <a:lnTo>
                  <a:pt x="0" y="0"/>
                </a:lnTo>
              </a:path>
            </a:pathLst>
          </a:custGeom>
          <a:ln w="13550" cap="flat">
            <a:solidFill>
              <a:srgbClr val="EBEBEB">
                <a:alpha val="100000"/>
              </a:srgbClr>
            </a:solidFill>
            <a:prstDash val="solid"/>
            <a:round/>
          </a:ln>
        </p:spPr>
        <p:txBody>
          <a:bodyPr/>
          <a:lstStyle/>
          <a:p>
            <a:endParaRPr/>
          </a:p>
        </p:txBody>
      </p:sp>
      <p:sp>
        <p:nvSpPr>
          <p:cNvPr id="197" name="pl24">
            <a:extLst>
              <a:ext uri="{FF2B5EF4-FFF2-40B4-BE49-F238E27FC236}">
                <a16:creationId xmlns:a16="http://schemas.microsoft.com/office/drawing/2014/main" id="{F152FE3E-F92F-69D6-0214-6D12E13E0B32}"/>
              </a:ext>
            </a:extLst>
          </p:cNvPr>
          <p:cNvSpPr/>
          <p:nvPr/>
        </p:nvSpPr>
        <p:spPr>
          <a:xfrm>
            <a:off x="5945919" y="1738463"/>
            <a:ext cx="0" cy="3474914"/>
          </a:xfrm>
          <a:custGeom>
            <a:avLst/>
            <a:gdLst/>
            <a:ahLst/>
            <a:cxnLst/>
            <a:rect l="0" t="0" r="0" b="0"/>
            <a:pathLst>
              <a:path h="6388477">
                <a:moveTo>
                  <a:pt x="0" y="6388477"/>
                </a:moveTo>
                <a:lnTo>
                  <a:pt x="0" y="0"/>
                </a:lnTo>
                <a:lnTo>
                  <a:pt x="0" y="0"/>
                </a:lnTo>
              </a:path>
            </a:pathLst>
          </a:custGeom>
          <a:ln w="13550" cap="flat">
            <a:solidFill>
              <a:srgbClr val="EBEBEB">
                <a:alpha val="100000"/>
              </a:srgbClr>
            </a:solidFill>
            <a:prstDash val="solid"/>
            <a:round/>
          </a:ln>
        </p:spPr>
        <p:txBody>
          <a:bodyPr/>
          <a:lstStyle/>
          <a:p>
            <a:endParaRPr/>
          </a:p>
        </p:txBody>
      </p:sp>
      <p:sp>
        <p:nvSpPr>
          <p:cNvPr id="198" name="pt25">
            <a:extLst>
              <a:ext uri="{FF2B5EF4-FFF2-40B4-BE49-F238E27FC236}">
                <a16:creationId xmlns:a16="http://schemas.microsoft.com/office/drawing/2014/main" id="{A626F4E7-0997-5CB4-9941-44144342E8E5}"/>
              </a:ext>
            </a:extLst>
          </p:cNvPr>
          <p:cNvSpPr/>
          <p:nvPr/>
        </p:nvSpPr>
        <p:spPr>
          <a:xfrm>
            <a:off x="2260551" y="5013510"/>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199" name="pt26">
            <a:extLst>
              <a:ext uri="{FF2B5EF4-FFF2-40B4-BE49-F238E27FC236}">
                <a16:creationId xmlns:a16="http://schemas.microsoft.com/office/drawing/2014/main" id="{58312A24-1E59-A0DE-6735-4DCE5317D252}"/>
              </a:ext>
            </a:extLst>
          </p:cNvPr>
          <p:cNvSpPr/>
          <p:nvPr/>
        </p:nvSpPr>
        <p:spPr>
          <a:xfrm>
            <a:off x="1230465" y="4982514"/>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00" name="pt27">
            <a:extLst>
              <a:ext uri="{FF2B5EF4-FFF2-40B4-BE49-F238E27FC236}">
                <a16:creationId xmlns:a16="http://schemas.microsoft.com/office/drawing/2014/main" id="{F7FDDAD2-4B71-2092-9A5D-41C5DBDA8A09}"/>
              </a:ext>
            </a:extLst>
          </p:cNvPr>
          <p:cNvSpPr/>
          <p:nvPr/>
        </p:nvSpPr>
        <p:spPr>
          <a:xfrm>
            <a:off x="1377620" y="4915356"/>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01" name="pt28">
            <a:extLst>
              <a:ext uri="{FF2B5EF4-FFF2-40B4-BE49-F238E27FC236}">
                <a16:creationId xmlns:a16="http://schemas.microsoft.com/office/drawing/2014/main" id="{36A118E6-F7AD-670D-93DF-73064F177218}"/>
              </a:ext>
            </a:extLst>
          </p:cNvPr>
          <p:cNvSpPr/>
          <p:nvPr/>
        </p:nvSpPr>
        <p:spPr>
          <a:xfrm>
            <a:off x="1083309" y="4950226"/>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02" name="pt29">
            <a:extLst>
              <a:ext uri="{FF2B5EF4-FFF2-40B4-BE49-F238E27FC236}">
                <a16:creationId xmlns:a16="http://schemas.microsoft.com/office/drawing/2014/main" id="{06221A3D-E60A-6DD3-EC42-E960687A09A8}"/>
              </a:ext>
            </a:extLst>
          </p:cNvPr>
          <p:cNvSpPr/>
          <p:nvPr/>
        </p:nvSpPr>
        <p:spPr>
          <a:xfrm>
            <a:off x="1132361" y="4969599"/>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03" name="pt30">
            <a:extLst>
              <a:ext uri="{FF2B5EF4-FFF2-40B4-BE49-F238E27FC236}">
                <a16:creationId xmlns:a16="http://schemas.microsoft.com/office/drawing/2014/main" id="{CBA68417-E2FF-3BED-EE32-7166B4CADE19}"/>
              </a:ext>
            </a:extLst>
          </p:cNvPr>
          <p:cNvSpPr/>
          <p:nvPr/>
        </p:nvSpPr>
        <p:spPr>
          <a:xfrm>
            <a:off x="2162448" y="4919230"/>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04" name="pt31">
            <a:extLst>
              <a:ext uri="{FF2B5EF4-FFF2-40B4-BE49-F238E27FC236}">
                <a16:creationId xmlns:a16="http://schemas.microsoft.com/office/drawing/2014/main" id="{A841780E-5ABF-168E-7491-84C648DDC407}"/>
              </a:ext>
            </a:extLst>
          </p:cNvPr>
          <p:cNvSpPr/>
          <p:nvPr/>
        </p:nvSpPr>
        <p:spPr>
          <a:xfrm>
            <a:off x="1573827" y="4933437"/>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05" name="pt32">
            <a:extLst>
              <a:ext uri="{FF2B5EF4-FFF2-40B4-BE49-F238E27FC236}">
                <a16:creationId xmlns:a16="http://schemas.microsoft.com/office/drawing/2014/main" id="{E729A661-7001-4991-05E9-9C27861B1205}"/>
              </a:ext>
            </a:extLst>
          </p:cNvPr>
          <p:cNvSpPr/>
          <p:nvPr/>
        </p:nvSpPr>
        <p:spPr>
          <a:xfrm>
            <a:off x="1720982" y="4995428"/>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06" name="pt33">
            <a:extLst>
              <a:ext uri="{FF2B5EF4-FFF2-40B4-BE49-F238E27FC236}">
                <a16:creationId xmlns:a16="http://schemas.microsoft.com/office/drawing/2014/main" id="{FDDF9BFE-92FE-E7AE-F0A2-06F33AC62321}"/>
              </a:ext>
            </a:extLst>
          </p:cNvPr>
          <p:cNvSpPr/>
          <p:nvPr/>
        </p:nvSpPr>
        <p:spPr>
          <a:xfrm>
            <a:off x="1917189" y="5004469"/>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07" name="pt34">
            <a:extLst>
              <a:ext uri="{FF2B5EF4-FFF2-40B4-BE49-F238E27FC236}">
                <a16:creationId xmlns:a16="http://schemas.microsoft.com/office/drawing/2014/main" id="{272EE06A-5F38-0F72-DE69-28F58CDA22B2}"/>
              </a:ext>
            </a:extLst>
          </p:cNvPr>
          <p:cNvSpPr/>
          <p:nvPr/>
        </p:nvSpPr>
        <p:spPr>
          <a:xfrm>
            <a:off x="1966240" y="4998012"/>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08" name="pt35">
            <a:extLst>
              <a:ext uri="{FF2B5EF4-FFF2-40B4-BE49-F238E27FC236}">
                <a16:creationId xmlns:a16="http://schemas.microsoft.com/office/drawing/2014/main" id="{BFEEB899-64FC-FFD1-CA5A-088BDF438F90}"/>
              </a:ext>
            </a:extLst>
          </p:cNvPr>
          <p:cNvSpPr/>
          <p:nvPr/>
        </p:nvSpPr>
        <p:spPr>
          <a:xfrm>
            <a:off x="2456758" y="4925688"/>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09" name="pt36">
            <a:extLst>
              <a:ext uri="{FF2B5EF4-FFF2-40B4-BE49-F238E27FC236}">
                <a16:creationId xmlns:a16="http://schemas.microsoft.com/office/drawing/2014/main" id="{8E579226-D057-6C33-B25D-1058A4C18DAE}"/>
              </a:ext>
            </a:extLst>
          </p:cNvPr>
          <p:cNvSpPr/>
          <p:nvPr/>
        </p:nvSpPr>
        <p:spPr>
          <a:xfrm>
            <a:off x="2064344" y="4983805"/>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10" name="pt37">
            <a:extLst>
              <a:ext uri="{FF2B5EF4-FFF2-40B4-BE49-F238E27FC236}">
                <a16:creationId xmlns:a16="http://schemas.microsoft.com/office/drawing/2014/main" id="{C19AA454-AACE-9AEF-9779-9C55FEC170E7}"/>
              </a:ext>
            </a:extLst>
          </p:cNvPr>
          <p:cNvSpPr/>
          <p:nvPr/>
        </p:nvSpPr>
        <p:spPr>
          <a:xfrm>
            <a:off x="1524775" y="4877902"/>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11" name="pt38">
            <a:extLst>
              <a:ext uri="{FF2B5EF4-FFF2-40B4-BE49-F238E27FC236}">
                <a16:creationId xmlns:a16="http://schemas.microsoft.com/office/drawing/2014/main" id="{3E8E0F9C-B897-A281-6358-67BF5A6C494F}"/>
              </a:ext>
            </a:extLst>
          </p:cNvPr>
          <p:cNvSpPr/>
          <p:nvPr/>
        </p:nvSpPr>
        <p:spPr>
          <a:xfrm>
            <a:off x="2603913" y="4996720"/>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12" name="pt39">
            <a:extLst>
              <a:ext uri="{FF2B5EF4-FFF2-40B4-BE49-F238E27FC236}">
                <a16:creationId xmlns:a16="http://schemas.microsoft.com/office/drawing/2014/main" id="{590D98F5-5F81-489D-73A6-489FD2A48FB5}"/>
              </a:ext>
            </a:extLst>
          </p:cNvPr>
          <p:cNvSpPr/>
          <p:nvPr/>
        </p:nvSpPr>
        <p:spPr>
          <a:xfrm>
            <a:off x="2015292" y="4886942"/>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13" name="pt40">
            <a:extLst>
              <a:ext uri="{FF2B5EF4-FFF2-40B4-BE49-F238E27FC236}">
                <a16:creationId xmlns:a16="http://schemas.microsoft.com/office/drawing/2014/main" id="{4F5B05D1-D7CE-2322-B16E-F26549171341}"/>
              </a:ext>
            </a:extLst>
          </p:cNvPr>
          <p:cNvSpPr/>
          <p:nvPr/>
        </p:nvSpPr>
        <p:spPr>
          <a:xfrm>
            <a:off x="2505810" y="4917938"/>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14" name="pt41">
            <a:extLst>
              <a:ext uri="{FF2B5EF4-FFF2-40B4-BE49-F238E27FC236}">
                <a16:creationId xmlns:a16="http://schemas.microsoft.com/office/drawing/2014/main" id="{E3D09B0E-06FF-B5D0-7ED8-55EFA68D04E1}"/>
              </a:ext>
            </a:extLst>
          </p:cNvPr>
          <p:cNvSpPr/>
          <p:nvPr/>
        </p:nvSpPr>
        <p:spPr>
          <a:xfrm>
            <a:off x="1475723" y="5035465"/>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15" name="pt42">
            <a:extLst>
              <a:ext uri="{FF2B5EF4-FFF2-40B4-BE49-F238E27FC236}">
                <a16:creationId xmlns:a16="http://schemas.microsoft.com/office/drawing/2014/main" id="{8704EBA2-D9ED-AF67-2F47-40E9571753B2}"/>
              </a:ext>
            </a:extLst>
          </p:cNvPr>
          <p:cNvSpPr/>
          <p:nvPr/>
        </p:nvSpPr>
        <p:spPr>
          <a:xfrm>
            <a:off x="1770034" y="4905024"/>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16" name="pt43">
            <a:extLst>
              <a:ext uri="{FF2B5EF4-FFF2-40B4-BE49-F238E27FC236}">
                <a16:creationId xmlns:a16="http://schemas.microsoft.com/office/drawing/2014/main" id="{AF3C3509-A152-A80C-18B4-B0A570945C73}"/>
              </a:ext>
            </a:extLst>
          </p:cNvPr>
          <p:cNvSpPr/>
          <p:nvPr/>
        </p:nvSpPr>
        <p:spPr>
          <a:xfrm>
            <a:off x="1279517" y="4875319"/>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17" name="pt44">
            <a:extLst>
              <a:ext uri="{FF2B5EF4-FFF2-40B4-BE49-F238E27FC236}">
                <a16:creationId xmlns:a16="http://schemas.microsoft.com/office/drawing/2014/main" id="{8F2B3AAE-78B1-92C7-36E6-61CA75AA92A6}"/>
              </a:ext>
            </a:extLst>
          </p:cNvPr>
          <p:cNvSpPr/>
          <p:nvPr/>
        </p:nvSpPr>
        <p:spPr>
          <a:xfrm>
            <a:off x="2358655" y="4992846"/>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18" name="pt45">
            <a:extLst>
              <a:ext uri="{FF2B5EF4-FFF2-40B4-BE49-F238E27FC236}">
                <a16:creationId xmlns:a16="http://schemas.microsoft.com/office/drawing/2014/main" id="{F14EFB71-745A-30FA-0BE6-83BDF15555AF}"/>
              </a:ext>
            </a:extLst>
          </p:cNvPr>
          <p:cNvSpPr/>
          <p:nvPr/>
        </p:nvSpPr>
        <p:spPr>
          <a:xfrm>
            <a:off x="1819086" y="4932145"/>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19" name="pt46">
            <a:extLst>
              <a:ext uri="{FF2B5EF4-FFF2-40B4-BE49-F238E27FC236}">
                <a16:creationId xmlns:a16="http://schemas.microsoft.com/office/drawing/2014/main" id="{ABD1650A-EA6E-69A0-3017-5013CABA39D1}"/>
              </a:ext>
            </a:extLst>
          </p:cNvPr>
          <p:cNvSpPr/>
          <p:nvPr/>
        </p:nvSpPr>
        <p:spPr>
          <a:xfrm>
            <a:off x="1622878" y="4893400"/>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20" name="pt47">
            <a:extLst>
              <a:ext uri="{FF2B5EF4-FFF2-40B4-BE49-F238E27FC236}">
                <a16:creationId xmlns:a16="http://schemas.microsoft.com/office/drawing/2014/main" id="{182A5829-1A0A-0C04-1D77-C32C2A5013C7}"/>
              </a:ext>
            </a:extLst>
          </p:cNvPr>
          <p:cNvSpPr/>
          <p:nvPr/>
        </p:nvSpPr>
        <p:spPr>
          <a:xfrm>
            <a:off x="1671930" y="4999303"/>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21" name="pt48">
            <a:extLst>
              <a:ext uri="{FF2B5EF4-FFF2-40B4-BE49-F238E27FC236}">
                <a16:creationId xmlns:a16="http://schemas.microsoft.com/office/drawing/2014/main" id="{3D68650C-DC56-3A3D-6C12-7669F03A2F30}"/>
              </a:ext>
            </a:extLst>
          </p:cNvPr>
          <p:cNvSpPr/>
          <p:nvPr/>
        </p:nvSpPr>
        <p:spPr>
          <a:xfrm>
            <a:off x="2211499" y="4977347"/>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22" name="pt49">
            <a:extLst>
              <a:ext uri="{FF2B5EF4-FFF2-40B4-BE49-F238E27FC236}">
                <a16:creationId xmlns:a16="http://schemas.microsoft.com/office/drawing/2014/main" id="{C32E12AC-4847-4E89-4CD0-64E94F7395EA}"/>
              </a:ext>
            </a:extLst>
          </p:cNvPr>
          <p:cNvSpPr/>
          <p:nvPr/>
        </p:nvSpPr>
        <p:spPr>
          <a:xfrm>
            <a:off x="2407707" y="4876611"/>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23" name="pt50">
            <a:extLst>
              <a:ext uri="{FF2B5EF4-FFF2-40B4-BE49-F238E27FC236}">
                <a16:creationId xmlns:a16="http://schemas.microsoft.com/office/drawing/2014/main" id="{06D82C88-73B2-B706-D183-3F67D153672A}"/>
              </a:ext>
            </a:extLst>
          </p:cNvPr>
          <p:cNvSpPr/>
          <p:nvPr/>
        </p:nvSpPr>
        <p:spPr>
          <a:xfrm>
            <a:off x="1426671" y="4928270"/>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24" name="pt51">
            <a:extLst>
              <a:ext uri="{FF2B5EF4-FFF2-40B4-BE49-F238E27FC236}">
                <a16:creationId xmlns:a16="http://schemas.microsoft.com/office/drawing/2014/main" id="{9803E825-CAC1-E570-217D-7AEBA21E13B1}"/>
              </a:ext>
            </a:extLst>
          </p:cNvPr>
          <p:cNvSpPr/>
          <p:nvPr/>
        </p:nvSpPr>
        <p:spPr>
          <a:xfrm>
            <a:off x="1328568" y="4879193"/>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25" name="pt52">
            <a:extLst>
              <a:ext uri="{FF2B5EF4-FFF2-40B4-BE49-F238E27FC236}">
                <a16:creationId xmlns:a16="http://schemas.microsoft.com/office/drawing/2014/main" id="{2F08D89C-F7B3-51D1-E1A5-80EA238487C4}"/>
              </a:ext>
            </a:extLst>
          </p:cNvPr>
          <p:cNvSpPr/>
          <p:nvPr/>
        </p:nvSpPr>
        <p:spPr>
          <a:xfrm>
            <a:off x="2113396" y="4901149"/>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26" name="pt53">
            <a:extLst>
              <a:ext uri="{FF2B5EF4-FFF2-40B4-BE49-F238E27FC236}">
                <a16:creationId xmlns:a16="http://schemas.microsoft.com/office/drawing/2014/main" id="{19CDA886-5866-344B-5FB0-678A96ACD1EC}"/>
              </a:ext>
            </a:extLst>
          </p:cNvPr>
          <p:cNvSpPr/>
          <p:nvPr/>
        </p:nvSpPr>
        <p:spPr>
          <a:xfrm>
            <a:off x="2554861" y="4903732"/>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27" name="pt54">
            <a:extLst>
              <a:ext uri="{FF2B5EF4-FFF2-40B4-BE49-F238E27FC236}">
                <a16:creationId xmlns:a16="http://schemas.microsoft.com/office/drawing/2014/main" id="{407D9EE4-069B-FC09-EF3F-338C48679390}"/>
              </a:ext>
            </a:extLst>
          </p:cNvPr>
          <p:cNvSpPr/>
          <p:nvPr/>
        </p:nvSpPr>
        <p:spPr>
          <a:xfrm>
            <a:off x="1181413" y="4961850"/>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28" name="pt55">
            <a:extLst>
              <a:ext uri="{FF2B5EF4-FFF2-40B4-BE49-F238E27FC236}">
                <a16:creationId xmlns:a16="http://schemas.microsoft.com/office/drawing/2014/main" id="{0686D52D-5B1A-CDF6-2353-1E74BCD1ECF8}"/>
              </a:ext>
            </a:extLst>
          </p:cNvPr>
          <p:cNvSpPr/>
          <p:nvPr/>
        </p:nvSpPr>
        <p:spPr>
          <a:xfrm>
            <a:off x="2738805" y="2070177"/>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29" name="pt56">
            <a:extLst>
              <a:ext uri="{FF2B5EF4-FFF2-40B4-BE49-F238E27FC236}">
                <a16:creationId xmlns:a16="http://schemas.microsoft.com/office/drawing/2014/main" id="{55E47DA1-CD47-C433-88FC-8787C44707A7}"/>
              </a:ext>
            </a:extLst>
          </p:cNvPr>
          <p:cNvSpPr/>
          <p:nvPr/>
        </p:nvSpPr>
        <p:spPr>
          <a:xfrm>
            <a:off x="3437794" y="2130878"/>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30" name="pt57">
            <a:extLst>
              <a:ext uri="{FF2B5EF4-FFF2-40B4-BE49-F238E27FC236}">
                <a16:creationId xmlns:a16="http://schemas.microsoft.com/office/drawing/2014/main" id="{4D0070DA-D29F-E3D2-FF2A-E320331D619E}"/>
              </a:ext>
            </a:extLst>
          </p:cNvPr>
          <p:cNvSpPr/>
          <p:nvPr/>
        </p:nvSpPr>
        <p:spPr>
          <a:xfrm>
            <a:off x="2812384" y="2133461"/>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31" name="pt58">
            <a:extLst>
              <a:ext uri="{FF2B5EF4-FFF2-40B4-BE49-F238E27FC236}">
                <a16:creationId xmlns:a16="http://schemas.microsoft.com/office/drawing/2014/main" id="{731CAEB2-3521-A2B5-B3D4-303BEBECA51C}"/>
              </a:ext>
            </a:extLst>
          </p:cNvPr>
          <p:cNvSpPr/>
          <p:nvPr/>
        </p:nvSpPr>
        <p:spPr>
          <a:xfrm>
            <a:off x="2922749" y="2111505"/>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32" name="pt59">
            <a:extLst>
              <a:ext uri="{FF2B5EF4-FFF2-40B4-BE49-F238E27FC236}">
                <a16:creationId xmlns:a16="http://schemas.microsoft.com/office/drawing/2014/main" id="{4827A9F4-8CD2-BFC5-9EA1-1DA27BAAD362}"/>
              </a:ext>
            </a:extLst>
          </p:cNvPr>
          <p:cNvSpPr/>
          <p:nvPr/>
        </p:nvSpPr>
        <p:spPr>
          <a:xfrm>
            <a:off x="3069905" y="2115379"/>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33" name="pt60">
            <a:extLst>
              <a:ext uri="{FF2B5EF4-FFF2-40B4-BE49-F238E27FC236}">
                <a16:creationId xmlns:a16="http://schemas.microsoft.com/office/drawing/2014/main" id="{FF87ABE8-0FB2-1369-C332-32B7570F2902}"/>
              </a:ext>
            </a:extLst>
          </p:cNvPr>
          <p:cNvSpPr/>
          <p:nvPr/>
        </p:nvSpPr>
        <p:spPr>
          <a:xfrm>
            <a:off x="3548159" y="2110214"/>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34" name="pt61">
            <a:extLst>
              <a:ext uri="{FF2B5EF4-FFF2-40B4-BE49-F238E27FC236}">
                <a16:creationId xmlns:a16="http://schemas.microsoft.com/office/drawing/2014/main" id="{360EED65-1071-1101-E7C0-43D89FEEA122}"/>
              </a:ext>
            </a:extLst>
          </p:cNvPr>
          <p:cNvSpPr/>
          <p:nvPr/>
        </p:nvSpPr>
        <p:spPr>
          <a:xfrm>
            <a:off x="3584948" y="2096007"/>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35" name="pt62">
            <a:extLst>
              <a:ext uri="{FF2B5EF4-FFF2-40B4-BE49-F238E27FC236}">
                <a16:creationId xmlns:a16="http://schemas.microsoft.com/office/drawing/2014/main" id="{0D734343-B8E3-CCD1-A5B4-F105728D2F20}"/>
              </a:ext>
            </a:extLst>
          </p:cNvPr>
          <p:cNvSpPr/>
          <p:nvPr/>
        </p:nvSpPr>
        <p:spPr>
          <a:xfrm>
            <a:off x="3253849" y="2058553"/>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36" name="pt63">
            <a:extLst>
              <a:ext uri="{FF2B5EF4-FFF2-40B4-BE49-F238E27FC236}">
                <a16:creationId xmlns:a16="http://schemas.microsoft.com/office/drawing/2014/main" id="{DEEBDB1F-53F2-BB75-59FD-873FEBC290E7}"/>
              </a:ext>
            </a:extLst>
          </p:cNvPr>
          <p:cNvSpPr/>
          <p:nvPr/>
        </p:nvSpPr>
        <p:spPr>
          <a:xfrm>
            <a:off x="3143482" y="2134752"/>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37" name="pt64">
            <a:extLst>
              <a:ext uri="{FF2B5EF4-FFF2-40B4-BE49-F238E27FC236}">
                <a16:creationId xmlns:a16="http://schemas.microsoft.com/office/drawing/2014/main" id="{1B902FC4-4689-C586-C58A-D995C14EAA22}"/>
              </a:ext>
            </a:extLst>
          </p:cNvPr>
          <p:cNvSpPr/>
          <p:nvPr/>
        </p:nvSpPr>
        <p:spPr>
          <a:xfrm>
            <a:off x="3474582" y="2103756"/>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38" name="pt65">
            <a:extLst>
              <a:ext uri="{FF2B5EF4-FFF2-40B4-BE49-F238E27FC236}">
                <a16:creationId xmlns:a16="http://schemas.microsoft.com/office/drawing/2014/main" id="{5896650E-6781-8BEC-D89D-E6C85AEB3D59}"/>
              </a:ext>
            </a:extLst>
          </p:cNvPr>
          <p:cNvSpPr/>
          <p:nvPr/>
        </p:nvSpPr>
        <p:spPr>
          <a:xfrm>
            <a:off x="2996328" y="2143793"/>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39" name="pt66">
            <a:extLst>
              <a:ext uri="{FF2B5EF4-FFF2-40B4-BE49-F238E27FC236}">
                <a16:creationId xmlns:a16="http://schemas.microsoft.com/office/drawing/2014/main" id="{1360DCC9-3705-D55E-38E5-9D51A85F2010}"/>
              </a:ext>
            </a:extLst>
          </p:cNvPr>
          <p:cNvSpPr/>
          <p:nvPr/>
        </p:nvSpPr>
        <p:spPr>
          <a:xfrm>
            <a:off x="3401005" y="2090841"/>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40" name="pt67">
            <a:extLst>
              <a:ext uri="{FF2B5EF4-FFF2-40B4-BE49-F238E27FC236}">
                <a16:creationId xmlns:a16="http://schemas.microsoft.com/office/drawing/2014/main" id="{CF4E7D83-1E66-21B5-0D04-1F580C110957}"/>
              </a:ext>
            </a:extLst>
          </p:cNvPr>
          <p:cNvSpPr/>
          <p:nvPr/>
        </p:nvSpPr>
        <p:spPr>
          <a:xfrm>
            <a:off x="3033116" y="2119254"/>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41" name="pt68">
            <a:extLst>
              <a:ext uri="{FF2B5EF4-FFF2-40B4-BE49-F238E27FC236}">
                <a16:creationId xmlns:a16="http://schemas.microsoft.com/office/drawing/2014/main" id="{1FD0D74C-FCF9-968F-67C5-D09E87415EFA}"/>
              </a:ext>
            </a:extLst>
          </p:cNvPr>
          <p:cNvSpPr/>
          <p:nvPr/>
        </p:nvSpPr>
        <p:spPr>
          <a:xfrm>
            <a:off x="2959538" y="2080509"/>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42" name="pt69">
            <a:extLst>
              <a:ext uri="{FF2B5EF4-FFF2-40B4-BE49-F238E27FC236}">
                <a16:creationId xmlns:a16="http://schemas.microsoft.com/office/drawing/2014/main" id="{0AA75446-A1FA-46F7-C687-D4B4CA4CD0ED}"/>
              </a:ext>
            </a:extLst>
          </p:cNvPr>
          <p:cNvSpPr/>
          <p:nvPr/>
        </p:nvSpPr>
        <p:spPr>
          <a:xfrm>
            <a:off x="3327426" y="2124420"/>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43" name="pt70">
            <a:extLst>
              <a:ext uri="{FF2B5EF4-FFF2-40B4-BE49-F238E27FC236}">
                <a16:creationId xmlns:a16="http://schemas.microsoft.com/office/drawing/2014/main" id="{63A19417-6E9B-C397-C33E-3FCAF5C09C9D}"/>
              </a:ext>
            </a:extLst>
          </p:cNvPr>
          <p:cNvSpPr/>
          <p:nvPr/>
        </p:nvSpPr>
        <p:spPr>
          <a:xfrm>
            <a:off x="3364215" y="2142501"/>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44" name="pt71">
            <a:extLst>
              <a:ext uri="{FF2B5EF4-FFF2-40B4-BE49-F238E27FC236}">
                <a16:creationId xmlns:a16="http://schemas.microsoft.com/office/drawing/2014/main" id="{CD7169C6-A37E-A12D-4C0B-29A9D3914BA1}"/>
              </a:ext>
            </a:extLst>
          </p:cNvPr>
          <p:cNvSpPr/>
          <p:nvPr/>
        </p:nvSpPr>
        <p:spPr>
          <a:xfrm>
            <a:off x="3511370" y="2136044"/>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45" name="pt72">
            <a:extLst>
              <a:ext uri="{FF2B5EF4-FFF2-40B4-BE49-F238E27FC236}">
                <a16:creationId xmlns:a16="http://schemas.microsoft.com/office/drawing/2014/main" id="{913B8213-1016-409B-793E-271CDC65B205}"/>
              </a:ext>
            </a:extLst>
          </p:cNvPr>
          <p:cNvSpPr/>
          <p:nvPr/>
        </p:nvSpPr>
        <p:spPr>
          <a:xfrm>
            <a:off x="3217060" y="2088258"/>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46" name="pt73">
            <a:extLst>
              <a:ext uri="{FF2B5EF4-FFF2-40B4-BE49-F238E27FC236}">
                <a16:creationId xmlns:a16="http://schemas.microsoft.com/office/drawing/2014/main" id="{6710540A-73E8-5676-08E9-7CF1E8C2D50E}"/>
              </a:ext>
            </a:extLst>
          </p:cNvPr>
          <p:cNvSpPr/>
          <p:nvPr/>
        </p:nvSpPr>
        <p:spPr>
          <a:xfrm>
            <a:off x="3621737" y="2107631"/>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47" name="pt74">
            <a:extLst>
              <a:ext uri="{FF2B5EF4-FFF2-40B4-BE49-F238E27FC236}">
                <a16:creationId xmlns:a16="http://schemas.microsoft.com/office/drawing/2014/main" id="{AC8F0A98-4B54-26D4-6476-9EE2B261D325}"/>
              </a:ext>
            </a:extLst>
          </p:cNvPr>
          <p:cNvSpPr/>
          <p:nvPr/>
        </p:nvSpPr>
        <p:spPr>
          <a:xfrm>
            <a:off x="2775594" y="2081801"/>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48" name="pt75">
            <a:extLst>
              <a:ext uri="{FF2B5EF4-FFF2-40B4-BE49-F238E27FC236}">
                <a16:creationId xmlns:a16="http://schemas.microsoft.com/office/drawing/2014/main" id="{56AEC717-F88A-02AD-450D-CA5E6FE58211}"/>
              </a:ext>
            </a:extLst>
          </p:cNvPr>
          <p:cNvSpPr/>
          <p:nvPr/>
        </p:nvSpPr>
        <p:spPr>
          <a:xfrm>
            <a:off x="3934442" y="3434003"/>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49" name="pt76">
            <a:extLst>
              <a:ext uri="{FF2B5EF4-FFF2-40B4-BE49-F238E27FC236}">
                <a16:creationId xmlns:a16="http://schemas.microsoft.com/office/drawing/2014/main" id="{46CB968B-2B21-3C2B-6C3A-16E627339F4A}"/>
              </a:ext>
            </a:extLst>
          </p:cNvPr>
          <p:cNvSpPr/>
          <p:nvPr/>
        </p:nvSpPr>
        <p:spPr>
          <a:xfrm>
            <a:off x="4265541" y="3344889"/>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50" name="pt77">
            <a:extLst>
              <a:ext uri="{FF2B5EF4-FFF2-40B4-BE49-F238E27FC236}">
                <a16:creationId xmlns:a16="http://schemas.microsoft.com/office/drawing/2014/main" id="{EE2ADAFD-57A2-0D4C-AEAD-B813512E18E3}"/>
              </a:ext>
            </a:extLst>
          </p:cNvPr>
          <p:cNvSpPr/>
          <p:nvPr/>
        </p:nvSpPr>
        <p:spPr>
          <a:xfrm>
            <a:off x="4412696" y="3424963"/>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51" name="pt78">
            <a:extLst>
              <a:ext uri="{FF2B5EF4-FFF2-40B4-BE49-F238E27FC236}">
                <a16:creationId xmlns:a16="http://schemas.microsoft.com/office/drawing/2014/main" id="{C6E68B3E-0EB2-B6E0-6983-BCF3CB3B0967}"/>
              </a:ext>
            </a:extLst>
          </p:cNvPr>
          <p:cNvSpPr/>
          <p:nvPr/>
        </p:nvSpPr>
        <p:spPr>
          <a:xfrm>
            <a:off x="4081597" y="3352638"/>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52" name="pt79">
            <a:extLst>
              <a:ext uri="{FF2B5EF4-FFF2-40B4-BE49-F238E27FC236}">
                <a16:creationId xmlns:a16="http://schemas.microsoft.com/office/drawing/2014/main" id="{C099BDCF-C2A2-751B-5C60-9AAEE9EDB383}"/>
              </a:ext>
            </a:extLst>
          </p:cNvPr>
          <p:cNvSpPr/>
          <p:nvPr/>
        </p:nvSpPr>
        <p:spPr>
          <a:xfrm>
            <a:off x="3860864" y="3427545"/>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53" name="pt80">
            <a:extLst>
              <a:ext uri="{FF2B5EF4-FFF2-40B4-BE49-F238E27FC236}">
                <a16:creationId xmlns:a16="http://schemas.microsoft.com/office/drawing/2014/main" id="{719342B0-FE7E-EEFF-11CA-3F93A1FF6A3F}"/>
              </a:ext>
            </a:extLst>
          </p:cNvPr>
          <p:cNvSpPr/>
          <p:nvPr/>
        </p:nvSpPr>
        <p:spPr>
          <a:xfrm>
            <a:off x="4651824" y="3355222"/>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54" name="pt81">
            <a:extLst>
              <a:ext uri="{FF2B5EF4-FFF2-40B4-BE49-F238E27FC236}">
                <a16:creationId xmlns:a16="http://schemas.microsoft.com/office/drawing/2014/main" id="{33851397-DCD3-04BB-84B2-CE9E25FA2572}"/>
              </a:ext>
            </a:extLst>
          </p:cNvPr>
          <p:cNvSpPr/>
          <p:nvPr/>
        </p:nvSpPr>
        <p:spPr>
          <a:xfrm>
            <a:off x="4155175" y="3459833"/>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55" name="pt82">
            <a:extLst>
              <a:ext uri="{FF2B5EF4-FFF2-40B4-BE49-F238E27FC236}">
                <a16:creationId xmlns:a16="http://schemas.microsoft.com/office/drawing/2014/main" id="{07580E7A-F1D3-B6D5-040C-662C1DB095FE}"/>
              </a:ext>
            </a:extLst>
          </p:cNvPr>
          <p:cNvSpPr/>
          <p:nvPr/>
        </p:nvSpPr>
        <p:spPr>
          <a:xfrm>
            <a:off x="4228752" y="3477914"/>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56" name="pt83">
            <a:extLst>
              <a:ext uri="{FF2B5EF4-FFF2-40B4-BE49-F238E27FC236}">
                <a16:creationId xmlns:a16="http://schemas.microsoft.com/office/drawing/2014/main" id="{3EE1347B-C689-CE89-675C-E8F587958096}"/>
              </a:ext>
            </a:extLst>
          </p:cNvPr>
          <p:cNvSpPr/>
          <p:nvPr/>
        </p:nvSpPr>
        <p:spPr>
          <a:xfrm>
            <a:off x="5019712" y="3622562"/>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57" name="pt84">
            <a:extLst>
              <a:ext uri="{FF2B5EF4-FFF2-40B4-BE49-F238E27FC236}">
                <a16:creationId xmlns:a16="http://schemas.microsoft.com/office/drawing/2014/main" id="{F8AF6F09-2AF7-074C-F262-4244B21AC5AA}"/>
              </a:ext>
            </a:extLst>
          </p:cNvPr>
          <p:cNvSpPr/>
          <p:nvPr/>
        </p:nvSpPr>
        <p:spPr>
          <a:xfrm>
            <a:off x="4063203" y="3343598"/>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58" name="pt85">
            <a:extLst>
              <a:ext uri="{FF2B5EF4-FFF2-40B4-BE49-F238E27FC236}">
                <a16:creationId xmlns:a16="http://schemas.microsoft.com/office/drawing/2014/main" id="{7AFF7B95-0BCF-FF0B-5294-E85A358CF533}"/>
              </a:ext>
            </a:extLst>
          </p:cNvPr>
          <p:cNvSpPr/>
          <p:nvPr/>
        </p:nvSpPr>
        <p:spPr>
          <a:xfrm>
            <a:off x="4559852" y="3490829"/>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59" name="pt86">
            <a:extLst>
              <a:ext uri="{FF2B5EF4-FFF2-40B4-BE49-F238E27FC236}">
                <a16:creationId xmlns:a16="http://schemas.microsoft.com/office/drawing/2014/main" id="{611E0818-4BBE-34B9-6CAA-1EEB8CB16DAD}"/>
              </a:ext>
            </a:extLst>
          </p:cNvPr>
          <p:cNvSpPr/>
          <p:nvPr/>
        </p:nvSpPr>
        <p:spPr>
          <a:xfrm>
            <a:off x="4283936" y="3619979"/>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60" name="pt87">
            <a:extLst>
              <a:ext uri="{FF2B5EF4-FFF2-40B4-BE49-F238E27FC236}">
                <a16:creationId xmlns:a16="http://schemas.microsoft.com/office/drawing/2014/main" id="{7CCF67FE-6A35-F336-9B31-B4F7AE1FED33}"/>
              </a:ext>
            </a:extLst>
          </p:cNvPr>
          <p:cNvSpPr/>
          <p:nvPr/>
        </p:nvSpPr>
        <p:spPr>
          <a:xfrm>
            <a:off x="5890380" y="5041923"/>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61" name="pt88">
            <a:extLst>
              <a:ext uri="{FF2B5EF4-FFF2-40B4-BE49-F238E27FC236}">
                <a16:creationId xmlns:a16="http://schemas.microsoft.com/office/drawing/2014/main" id="{B61D39D2-11B8-B03D-1985-5AB196CF3138}"/>
              </a:ext>
            </a:extLst>
          </p:cNvPr>
          <p:cNvSpPr/>
          <p:nvPr/>
        </p:nvSpPr>
        <p:spPr>
          <a:xfrm>
            <a:off x="6393162" y="4893400"/>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62" name="pt89">
            <a:extLst>
              <a:ext uri="{FF2B5EF4-FFF2-40B4-BE49-F238E27FC236}">
                <a16:creationId xmlns:a16="http://schemas.microsoft.com/office/drawing/2014/main" id="{C125866D-42C5-AD28-1992-B64A2884A097}"/>
              </a:ext>
            </a:extLst>
          </p:cNvPr>
          <p:cNvSpPr/>
          <p:nvPr/>
        </p:nvSpPr>
        <p:spPr>
          <a:xfrm>
            <a:off x="5583807" y="4977347"/>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63" name="pt90">
            <a:extLst>
              <a:ext uri="{FF2B5EF4-FFF2-40B4-BE49-F238E27FC236}">
                <a16:creationId xmlns:a16="http://schemas.microsoft.com/office/drawing/2014/main" id="{C38B5902-CE48-21A1-7587-BEE95B1B7D29}"/>
              </a:ext>
            </a:extLst>
          </p:cNvPr>
          <p:cNvSpPr/>
          <p:nvPr/>
        </p:nvSpPr>
        <p:spPr>
          <a:xfrm>
            <a:off x="6331846" y="4929562"/>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64" name="pt91">
            <a:extLst>
              <a:ext uri="{FF2B5EF4-FFF2-40B4-BE49-F238E27FC236}">
                <a16:creationId xmlns:a16="http://schemas.microsoft.com/office/drawing/2014/main" id="{F3AA9EDD-DD81-83F0-E8CB-01872DAAFFAE}"/>
              </a:ext>
            </a:extLst>
          </p:cNvPr>
          <p:cNvSpPr/>
          <p:nvPr/>
        </p:nvSpPr>
        <p:spPr>
          <a:xfrm>
            <a:off x="5657385" y="5039340"/>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65" name="pt92">
            <a:extLst>
              <a:ext uri="{FF2B5EF4-FFF2-40B4-BE49-F238E27FC236}">
                <a16:creationId xmlns:a16="http://schemas.microsoft.com/office/drawing/2014/main" id="{03AF9FC8-2C05-198C-0651-D782981BA9E0}"/>
              </a:ext>
            </a:extLst>
          </p:cNvPr>
          <p:cNvSpPr/>
          <p:nvPr/>
        </p:nvSpPr>
        <p:spPr>
          <a:xfrm>
            <a:off x="5461178" y="4897274"/>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66" name="pt93">
            <a:extLst>
              <a:ext uri="{FF2B5EF4-FFF2-40B4-BE49-F238E27FC236}">
                <a16:creationId xmlns:a16="http://schemas.microsoft.com/office/drawing/2014/main" id="{C66B5A9A-EA85-C836-B11E-07B83C295512}"/>
              </a:ext>
            </a:extLst>
          </p:cNvPr>
          <p:cNvSpPr/>
          <p:nvPr/>
        </p:nvSpPr>
        <p:spPr>
          <a:xfrm>
            <a:off x="5571544" y="4889525"/>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67" name="pt94">
            <a:extLst>
              <a:ext uri="{FF2B5EF4-FFF2-40B4-BE49-F238E27FC236}">
                <a16:creationId xmlns:a16="http://schemas.microsoft.com/office/drawing/2014/main" id="{2B2FAAEF-BF20-05F3-BF5E-05085B4820BD}"/>
              </a:ext>
            </a:extLst>
          </p:cNvPr>
          <p:cNvSpPr/>
          <p:nvPr/>
        </p:nvSpPr>
        <p:spPr>
          <a:xfrm>
            <a:off x="5645122" y="5008344"/>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68" name="pt95">
            <a:extLst>
              <a:ext uri="{FF2B5EF4-FFF2-40B4-BE49-F238E27FC236}">
                <a16:creationId xmlns:a16="http://schemas.microsoft.com/office/drawing/2014/main" id="{CF58BB40-CB3D-1FBE-F1D4-7E97E4821E22}"/>
              </a:ext>
            </a:extLst>
          </p:cNvPr>
          <p:cNvSpPr/>
          <p:nvPr/>
        </p:nvSpPr>
        <p:spPr>
          <a:xfrm>
            <a:off x="6417687" y="4921813"/>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69" name="pt96">
            <a:extLst>
              <a:ext uri="{FF2B5EF4-FFF2-40B4-BE49-F238E27FC236}">
                <a16:creationId xmlns:a16="http://schemas.microsoft.com/office/drawing/2014/main" id="{8B29B4BF-4289-17F8-6845-3F7849757D0C}"/>
              </a:ext>
            </a:extLst>
          </p:cNvPr>
          <p:cNvSpPr/>
          <p:nvPr/>
        </p:nvSpPr>
        <p:spPr>
          <a:xfrm>
            <a:off x="5706436" y="4910189"/>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70" name="pt97">
            <a:extLst>
              <a:ext uri="{FF2B5EF4-FFF2-40B4-BE49-F238E27FC236}">
                <a16:creationId xmlns:a16="http://schemas.microsoft.com/office/drawing/2014/main" id="{42C72654-D799-5B81-2370-C2ED9621BCC8}"/>
              </a:ext>
            </a:extLst>
          </p:cNvPr>
          <p:cNvSpPr/>
          <p:nvPr/>
        </p:nvSpPr>
        <p:spPr>
          <a:xfrm>
            <a:off x="5853591" y="4968307"/>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71" name="pt98">
            <a:extLst>
              <a:ext uri="{FF2B5EF4-FFF2-40B4-BE49-F238E27FC236}">
                <a16:creationId xmlns:a16="http://schemas.microsoft.com/office/drawing/2014/main" id="{BCC26757-E6F2-BA4A-E057-BD6EF9081860}"/>
              </a:ext>
            </a:extLst>
          </p:cNvPr>
          <p:cNvSpPr/>
          <p:nvPr/>
        </p:nvSpPr>
        <p:spPr>
          <a:xfrm>
            <a:off x="5559281" y="5014801"/>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72" name="pt99">
            <a:extLst>
              <a:ext uri="{FF2B5EF4-FFF2-40B4-BE49-F238E27FC236}">
                <a16:creationId xmlns:a16="http://schemas.microsoft.com/office/drawing/2014/main" id="{471426D3-1620-2FD9-519B-C823BFD911BD}"/>
              </a:ext>
            </a:extLst>
          </p:cNvPr>
          <p:cNvSpPr/>
          <p:nvPr/>
        </p:nvSpPr>
        <p:spPr>
          <a:xfrm>
            <a:off x="5681910" y="4998012"/>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73" name="pt100">
            <a:extLst>
              <a:ext uri="{FF2B5EF4-FFF2-40B4-BE49-F238E27FC236}">
                <a16:creationId xmlns:a16="http://schemas.microsoft.com/office/drawing/2014/main" id="{A2D4031B-C7C7-39D2-E44E-2524AEFC7ADC}"/>
              </a:ext>
            </a:extLst>
          </p:cNvPr>
          <p:cNvSpPr/>
          <p:nvPr/>
        </p:nvSpPr>
        <p:spPr>
          <a:xfrm>
            <a:off x="5510230" y="4875319"/>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74" name="pt101">
            <a:extLst>
              <a:ext uri="{FF2B5EF4-FFF2-40B4-BE49-F238E27FC236}">
                <a16:creationId xmlns:a16="http://schemas.microsoft.com/office/drawing/2014/main" id="{98BDC9CB-CD99-33CC-4BF5-A74DB664E424}"/>
              </a:ext>
            </a:extLst>
          </p:cNvPr>
          <p:cNvSpPr/>
          <p:nvPr/>
        </p:nvSpPr>
        <p:spPr>
          <a:xfrm>
            <a:off x="6196954" y="4978639"/>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75" name="pt102">
            <a:extLst>
              <a:ext uri="{FF2B5EF4-FFF2-40B4-BE49-F238E27FC236}">
                <a16:creationId xmlns:a16="http://schemas.microsoft.com/office/drawing/2014/main" id="{E4FBC140-4D32-A852-93B9-02081BEA2CF2}"/>
              </a:ext>
            </a:extLst>
          </p:cNvPr>
          <p:cNvSpPr/>
          <p:nvPr/>
        </p:nvSpPr>
        <p:spPr>
          <a:xfrm>
            <a:off x="6319583" y="4894692"/>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76" name="pt103">
            <a:extLst>
              <a:ext uri="{FF2B5EF4-FFF2-40B4-BE49-F238E27FC236}">
                <a16:creationId xmlns:a16="http://schemas.microsoft.com/office/drawing/2014/main" id="{66A4E03D-E180-1EA6-0F06-DCDB334437D1}"/>
              </a:ext>
            </a:extLst>
          </p:cNvPr>
          <p:cNvSpPr/>
          <p:nvPr/>
        </p:nvSpPr>
        <p:spPr>
          <a:xfrm>
            <a:off x="6086588" y="4992846"/>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77" name="pt104">
            <a:extLst>
              <a:ext uri="{FF2B5EF4-FFF2-40B4-BE49-F238E27FC236}">
                <a16:creationId xmlns:a16="http://schemas.microsoft.com/office/drawing/2014/main" id="{D17160E4-4801-9E0F-6F5A-52EF8C42BD67}"/>
              </a:ext>
            </a:extLst>
          </p:cNvPr>
          <p:cNvSpPr/>
          <p:nvPr/>
        </p:nvSpPr>
        <p:spPr>
          <a:xfrm>
            <a:off x="6037535" y="4924396"/>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278" name="pt105">
            <a:extLst>
              <a:ext uri="{FF2B5EF4-FFF2-40B4-BE49-F238E27FC236}">
                <a16:creationId xmlns:a16="http://schemas.microsoft.com/office/drawing/2014/main" id="{EA38EB65-50D7-D891-7DCC-A718CA1E33AA}"/>
              </a:ext>
            </a:extLst>
          </p:cNvPr>
          <p:cNvSpPr/>
          <p:nvPr/>
        </p:nvSpPr>
        <p:spPr>
          <a:xfrm>
            <a:off x="1328568" y="4850135"/>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79" name="pt106">
            <a:extLst>
              <a:ext uri="{FF2B5EF4-FFF2-40B4-BE49-F238E27FC236}">
                <a16:creationId xmlns:a16="http://schemas.microsoft.com/office/drawing/2014/main" id="{D74612F8-515A-4705-B334-89FADFE5875F}"/>
              </a:ext>
            </a:extLst>
          </p:cNvPr>
          <p:cNvSpPr/>
          <p:nvPr/>
        </p:nvSpPr>
        <p:spPr>
          <a:xfrm>
            <a:off x="1205938" y="4914710"/>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80" name="pt107">
            <a:extLst>
              <a:ext uri="{FF2B5EF4-FFF2-40B4-BE49-F238E27FC236}">
                <a16:creationId xmlns:a16="http://schemas.microsoft.com/office/drawing/2014/main" id="{E23F196F-9B0D-C140-F54F-BD530B322762}"/>
              </a:ext>
            </a:extLst>
          </p:cNvPr>
          <p:cNvSpPr/>
          <p:nvPr/>
        </p:nvSpPr>
        <p:spPr>
          <a:xfrm>
            <a:off x="2186974" y="4672553"/>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81" name="pt108">
            <a:extLst>
              <a:ext uri="{FF2B5EF4-FFF2-40B4-BE49-F238E27FC236}">
                <a16:creationId xmlns:a16="http://schemas.microsoft.com/office/drawing/2014/main" id="{C88788D8-1F51-7C36-7A68-09BBC7BB359D}"/>
              </a:ext>
            </a:extLst>
          </p:cNvPr>
          <p:cNvSpPr/>
          <p:nvPr/>
        </p:nvSpPr>
        <p:spPr>
          <a:xfrm>
            <a:off x="1083309" y="4688697"/>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82" name="pt109">
            <a:extLst>
              <a:ext uri="{FF2B5EF4-FFF2-40B4-BE49-F238E27FC236}">
                <a16:creationId xmlns:a16="http://schemas.microsoft.com/office/drawing/2014/main" id="{87E03985-0800-5D34-4E04-02D3F980CD51}"/>
              </a:ext>
            </a:extLst>
          </p:cNvPr>
          <p:cNvSpPr/>
          <p:nvPr/>
        </p:nvSpPr>
        <p:spPr>
          <a:xfrm>
            <a:off x="1941715" y="4737128"/>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83" name="pt110">
            <a:extLst>
              <a:ext uri="{FF2B5EF4-FFF2-40B4-BE49-F238E27FC236}">
                <a16:creationId xmlns:a16="http://schemas.microsoft.com/office/drawing/2014/main" id="{4162CAF0-FA8C-B6E7-1A30-4EB9ABAAFCBB}"/>
              </a:ext>
            </a:extLst>
          </p:cNvPr>
          <p:cNvSpPr/>
          <p:nvPr/>
        </p:nvSpPr>
        <p:spPr>
          <a:xfrm>
            <a:off x="2432232" y="4640266"/>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84" name="pt111">
            <a:extLst>
              <a:ext uri="{FF2B5EF4-FFF2-40B4-BE49-F238E27FC236}">
                <a16:creationId xmlns:a16="http://schemas.microsoft.com/office/drawing/2014/main" id="{AA478614-0CDF-21B6-39B4-4FAD93755641}"/>
              </a:ext>
            </a:extLst>
          </p:cNvPr>
          <p:cNvSpPr/>
          <p:nvPr/>
        </p:nvSpPr>
        <p:spPr>
          <a:xfrm>
            <a:off x="1573827" y="4720984"/>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85" name="pt112">
            <a:extLst>
              <a:ext uri="{FF2B5EF4-FFF2-40B4-BE49-F238E27FC236}">
                <a16:creationId xmlns:a16="http://schemas.microsoft.com/office/drawing/2014/main" id="{34ECB339-2AC2-ED75-72E5-55FBED86310D}"/>
              </a:ext>
            </a:extLst>
          </p:cNvPr>
          <p:cNvSpPr/>
          <p:nvPr/>
        </p:nvSpPr>
        <p:spPr>
          <a:xfrm>
            <a:off x="1451197" y="4979285"/>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86" name="pt113">
            <a:extLst>
              <a:ext uri="{FF2B5EF4-FFF2-40B4-BE49-F238E27FC236}">
                <a16:creationId xmlns:a16="http://schemas.microsoft.com/office/drawing/2014/main" id="{90741A4B-5AB8-DDC0-CA18-0D59E1316ABA}"/>
              </a:ext>
            </a:extLst>
          </p:cNvPr>
          <p:cNvSpPr/>
          <p:nvPr/>
        </p:nvSpPr>
        <p:spPr>
          <a:xfrm>
            <a:off x="1819086" y="4785560"/>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87" name="pt114">
            <a:extLst>
              <a:ext uri="{FF2B5EF4-FFF2-40B4-BE49-F238E27FC236}">
                <a16:creationId xmlns:a16="http://schemas.microsoft.com/office/drawing/2014/main" id="{9D60CD65-AEBE-C663-F074-557E3E513394}"/>
              </a:ext>
            </a:extLst>
          </p:cNvPr>
          <p:cNvSpPr/>
          <p:nvPr/>
        </p:nvSpPr>
        <p:spPr>
          <a:xfrm>
            <a:off x="3408767" y="3209814"/>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88" name="pt115">
            <a:extLst>
              <a:ext uri="{FF2B5EF4-FFF2-40B4-BE49-F238E27FC236}">
                <a16:creationId xmlns:a16="http://schemas.microsoft.com/office/drawing/2014/main" id="{488A8AB5-29B2-0D13-8F62-CCEA582D8616}"/>
              </a:ext>
            </a:extLst>
          </p:cNvPr>
          <p:cNvSpPr/>
          <p:nvPr/>
        </p:nvSpPr>
        <p:spPr>
          <a:xfrm>
            <a:off x="3588784" y="3372684"/>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89" name="pt116">
            <a:extLst>
              <a:ext uri="{FF2B5EF4-FFF2-40B4-BE49-F238E27FC236}">
                <a16:creationId xmlns:a16="http://schemas.microsoft.com/office/drawing/2014/main" id="{A0B9499B-167A-FDF0-1D72-242C7E6648FE}"/>
              </a:ext>
            </a:extLst>
          </p:cNvPr>
          <p:cNvSpPr/>
          <p:nvPr/>
        </p:nvSpPr>
        <p:spPr>
          <a:xfrm>
            <a:off x="2784258" y="3244500"/>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90" name="pt117">
            <a:extLst>
              <a:ext uri="{FF2B5EF4-FFF2-40B4-BE49-F238E27FC236}">
                <a16:creationId xmlns:a16="http://schemas.microsoft.com/office/drawing/2014/main" id="{429D97E4-FABB-0993-4450-7072A8808B36}"/>
              </a:ext>
            </a:extLst>
          </p:cNvPr>
          <p:cNvSpPr/>
          <p:nvPr/>
        </p:nvSpPr>
        <p:spPr>
          <a:xfrm>
            <a:off x="2962117" y="2989490"/>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91" name="pt118">
            <a:extLst>
              <a:ext uri="{FF2B5EF4-FFF2-40B4-BE49-F238E27FC236}">
                <a16:creationId xmlns:a16="http://schemas.microsoft.com/office/drawing/2014/main" id="{880BBDE3-F9E5-9648-12A9-267D0DB6524B}"/>
              </a:ext>
            </a:extLst>
          </p:cNvPr>
          <p:cNvSpPr/>
          <p:nvPr/>
        </p:nvSpPr>
        <p:spPr>
          <a:xfrm>
            <a:off x="3136088" y="3339694"/>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92" name="pt119">
            <a:extLst>
              <a:ext uri="{FF2B5EF4-FFF2-40B4-BE49-F238E27FC236}">
                <a16:creationId xmlns:a16="http://schemas.microsoft.com/office/drawing/2014/main" id="{2DD5F57F-7701-477A-B7E8-C8C8BE621096}"/>
              </a:ext>
            </a:extLst>
          </p:cNvPr>
          <p:cNvSpPr/>
          <p:nvPr/>
        </p:nvSpPr>
        <p:spPr>
          <a:xfrm>
            <a:off x="4087728" y="3626437"/>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93" name="pt120">
            <a:extLst>
              <a:ext uri="{FF2B5EF4-FFF2-40B4-BE49-F238E27FC236}">
                <a16:creationId xmlns:a16="http://schemas.microsoft.com/office/drawing/2014/main" id="{8653D305-B8C7-9C0C-739B-FE02E3BA35A0}"/>
              </a:ext>
            </a:extLst>
          </p:cNvPr>
          <p:cNvSpPr/>
          <p:nvPr/>
        </p:nvSpPr>
        <p:spPr>
          <a:xfrm>
            <a:off x="5068764" y="3174411"/>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94" name="pt121">
            <a:extLst>
              <a:ext uri="{FF2B5EF4-FFF2-40B4-BE49-F238E27FC236}">
                <a16:creationId xmlns:a16="http://schemas.microsoft.com/office/drawing/2014/main" id="{2F2E8DC2-AB07-F035-D4B4-26A5BD78BDE3}"/>
              </a:ext>
            </a:extLst>
          </p:cNvPr>
          <p:cNvSpPr/>
          <p:nvPr/>
        </p:nvSpPr>
        <p:spPr>
          <a:xfrm>
            <a:off x="3842470" y="3381051"/>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95" name="pt122">
            <a:extLst>
              <a:ext uri="{FF2B5EF4-FFF2-40B4-BE49-F238E27FC236}">
                <a16:creationId xmlns:a16="http://schemas.microsoft.com/office/drawing/2014/main" id="{D37DE8E5-03DE-1A58-91BD-1AD2DF52EF86}"/>
              </a:ext>
            </a:extLst>
          </p:cNvPr>
          <p:cNvSpPr/>
          <p:nvPr/>
        </p:nvSpPr>
        <p:spPr>
          <a:xfrm>
            <a:off x="5804541" y="4982514"/>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96" name="pt123">
            <a:extLst>
              <a:ext uri="{FF2B5EF4-FFF2-40B4-BE49-F238E27FC236}">
                <a16:creationId xmlns:a16="http://schemas.microsoft.com/office/drawing/2014/main" id="{546BE3AD-554B-26BC-6332-5090F7F20F00}"/>
              </a:ext>
            </a:extLst>
          </p:cNvPr>
          <p:cNvSpPr/>
          <p:nvPr/>
        </p:nvSpPr>
        <p:spPr>
          <a:xfrm>
            <a:off x="5681910" y="5021259"/>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97" name="pt124">
            <a:extLst>
              <a:ext uri="{FF2B5EF4-FFF2-40B4-BE49-F238E27FC236}">
                <a16:creationId xmlns:a16="http://schemas.microsoft.com/office/drawing/2014/main" id="{6254F71E-4C57-9A27-6626-AF8C7A5968B2}"/>
              </a:ext>
            </a:extLst>
          </p:cNvPr>
          <p:cNvSpPr/>
          <p:nvPr/>
        </p:nvSpPr>
        <p:spPr>
          <a:xfrm>
            <a:off x="5927169" y="4879193"/>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298" name="pl125">
            <a:extLst>
              <a:ext uri="{FF2B5EF4-FFF2-40B4-BE49-F238E27FC236}">
                <a16:creationId xmlns:a16="http://schemas.microsoft.com/office/drawing/2014/main" id="{13D9ACC6-83BB-CFB3-9297-0ED4354229D9}"/>
              </a:ext>
            </a:extLst>
          </p:cNvPr>
          <p:cNvSpPr/>
          <p:nvPr/>
        </p:nvSpPr>
        <p:spPr>
          <a:xfrm>
            <a:off x="2634926" y="1738463"/>
            <a:ext cx="0" cy="3474914"/>
          </a:xfrm>
          <a:custGeom>
            <a:avLst/>
            <a:gdLst/>
            <a:ahLst/>
            <a:cxnLst/>
            <a:rect l="0" t="0" r="0" b="0"/>
            <a:pathLst>
              <a:path h="6388477">
                <a:moveTo>
                  <a:pt x="0" y="6388477"/>
                </a:moveTo>
                <a:lnTo>
                  <a:pt x="0" y="0"/>
                </a:lnTo>
                <a:lnTo>
                  <a:pt x="0" y="0"/>
                </a:lnTo>
              </a:path>
            </a:pathLst>
          </a:custGeom>
          <a:ln w="13550" cap="flat">
            <a:solidFill>
              <a:srgbClr val="2A71D0">
                <a:alpha val="100000"/>
              </a:srgbClr>
            </a:solidFill>
            <a:prstDash val="solid"/>
            <a:round/>
          </a:ln>
        </p:spPr>
        <p:txBody>
          <a:bodyPr/>
          <a:lstStyle/>
          <a:p>
            <a:endParaRPr/>
          </a:p>
        </p:txBody>
      </p:sp>
      <p:sp>
        <p:nvSpPr>
          <p:cNvPr id="299" name="pl126">
            <a:extLst>
              <a:ext uri="{FF2B5EF4-FFF2-40B4-BE49-F238E27FC236}">
                <a16:creationId xmlns:a16="http://schemas.microsoft.com/office/drawing/2014/main" id="{1A135397-D445-8535-EB42-6AB9EA3DCA59}"/>
              </a:ext>
            </a:extLst>
          </p:cNvPr>
          <p:cNvSpPr/>
          <p:nvPr/>
        </p:nvSpPr>
        <p:spPr>
          <a:xfrm>
            <a:off x="835340" y="4957272"/>
            <a:ext cx="1799586" cy="0"/>
          </a:xfrm>
          <a:custGeom>
            <a:avLst/>
            <a:gdLst/>
            <a:ahLst/>
            <a:cxnLst/>
            <a:rect l="0" t="0" r="0" b="0"/>
            <a:pathLst>
              <a:path w="2382810">
                <a:moveTo>
                  <a:pt x="0" y="0"/>
                </a:moveTo>
                <a:lnTo>
                  <a:pt x="2382810" y="0"/>
                </a:lnTo>
              </a:path>
            </a:pathLst>
          </a:custGeom>
          <a:ln w="18970" cap="flat">
            <a:solidFill>
              <a:srgbClr val="000000">
                <a:alpha val="100000"/>
              </a:srgbClr>
            </a:solidFill>
            <a:prstDash val="solid"/>
            <a:round/>
          </a:ln>
        </p:spPr>
        <p:txBody>
          <a:bodyPr/>
          <a:lstStyle/>
          <a:p>
            <a:endParaRPr/>
          </a:p>
        </p:txBody>
      </p:sp>
      <p:sp>
        <p:nvSpPr>
          <p:cNvPr id="300" name="rc127">
            <a:extLst>
              <a:ext uri="{FF2B5EF4-FFF2-40B4-BE49-F238E27FC236}">
                <a16:creationId xmlns:a16="http://schemas.microsoft.com/office/drawing/2014/main" id="{81F0F937-7CE0-283B-6E2A-8B3E951E059B}"/>
              </a:ext>
            </a:extLst>
          </p:cNvPr>
          <p:cNvSpPr/>
          <p:nvPr/>
        </p:nvSpPr>
        <p:spPr>
          <a:xfrm>
            <a:off x="846345" y="1736809"/>
            <a:ext cx="1799586" cy="3474914"/>
          </a:xfrm>
          <a:prstGeom prst="rect">
            <a:avLst/>
          </a:prstGeom>
          <a:solidFill>
            <a:srgbClr val="2A71D0">
              <a:alpha val="7843"/>
            </a:srgbClr>
          </a:solidFill>
        </p:spPr>
        <p:txBody>
          <a:bodyPr/>
          <a:lstStyle/>
          <a:p>
            <a:endParaRPr/>
          </a:p>
        </p:txBody>
      </p:sp>
      <p:sp>
        <p:nvSpPr>
          <p:cNvPr id="301" name="rc128">
            <a:extLst>
              <a:ext uri="{FF2B5EF4-FFF2-40B4-BE49-F238E27FC236}">
                <a16:creationId xmlns:a16="http://schemas.microsoft.com/office/drawing/2014/main" id="{1FE0FF36-1EEA-801D-C9A4-5187F1D3B8A3}"/>
              </a:ext>
            </a:extLst>
          </p:cNvPr>
          <p:cNvSpPr/>
          <p:nvPr/>
        </p:nvSpPr>
        <p:spPr>
          <a:xfrm>
            <a:off x="836398" y="1734935"/>
            <a:ext cx="1799586" cy="3474914"/>
          </a:xfrm>
          <a:prstGeom prst="rect">
            <a:avLst/>
          </a:prstGeom>
          <a:solidFill>
            <a:srgbClr val="2A71D0">
              <a:alpha val="7843"/>
            </a:srgbClr>
          </a:solidFill>
        </p:spPr>
        <p:txBody>
          <a:bodyPr/>
          <a:lstStyle/>
          <a:p>
            <a:endParaRPr dirty="0"/>
          </a:p>
        </p:txBody>
      </p:sp>
      <p:sp>
        <p:nvSpPr>
          <p:cNvPr id="302" name="pl129">
            <a:extLst>
              <a:ext uri="{FF2B5EF4-FFF2-40B4-BE49-F238E27FC236}">
                <a16:creationId xmlns:a16="http://schemas.microsoft.com/office/drawing/2014/main" id="{98389207-0C17-8EF6-9562-A3D5679CD5EB}"/>
              </a:ext>
            </a:extLst>
          </p:cNvPr>
          <p:cNvSpPr/>
          <p:nvPr/>
        </p:nvSpPr>
        <p:spPr>
          <a:xfrm>
            <a:off x="3738590" y="1738463"/>
            <a:ext cx="0" cy="3474914"/>
          </a:xfrm>
          <a:custGeom>
            <a:avLst/>
            <a:gdLst/>
            <a:ahLst/>
            <a:cxnLst/>
            <a:rect l="0" t="0" r="0" b="0"/>
            <a:pathLst>
              <a:path h="6388477">
                <a:moveTo>
                  <a:pt x="0" y="6388477"/>
                </a:moveTo>
                <a:lnTo>
                  <a:pt x="0" y="0"/>
                </a:lnTo>
                <a:lnTo>
                  <a:pt x="0" y="0"/>
                </a:lnTo>
              </a:path>
            </a:pathLst>
          </a:custGeom>
          <a:ln w="13550" cap="flat">
            <a:solidFill>
              <a:srgbClr val="F3BA2F">
                <a:alpha val="100000"/>
              </a:srgbClr>
            </a:solidFill>
            <a:prstDash val="solid"/>
            <a:round/>
          </a:ln>
        </p:spPr>
        <p:txBody>
          <a:bodyPr/>
          <a:lstStyle/>
          <a:p>
            <a:endParaRPr/>
          </a:p>
        </p:txBody>
      </p:sp>
      <p:sp>
        <p:nvSpPr>
          <p:cNvPr id="303" name="pl130">
            <a:extLst>
              <a:ext uri="{FF2B5EF4-FFF2-40B4-BE49-F238E27FC236}">
                <a16:creationId xmlns:a16="http://schemas.microsoft.com/office/drawing/2014/main" id="{A8513A15-FE7D-EF22-9C79-9F7B5F2AFB67}"/>
              </a:ext>
            </a:extLst>
          </p:cNvPr>
          <p:cNvSpPr/>
          <p:nvPr/>
        </p:nvSpPr>
        <p:spPr>
          <a:xfrm>
            <a:off x="2634926" y="2135341"/>
            <a:ext cx="1103664" cy="0"/>
          </a:xfrm>
          <a:custGeom>
            <a:avLst/>
            <a:gdLst/>
            <a:ahLst/>
            <a:cxnLst/>
            <a:rect l="0" t="0" r="0" b="0"/>
            <a:pathLst>
              <a:path w="1461348">
                <a:moveTo>
                  <a:pt x="0" y="0"/>
                </a:moveTo>
                <a:lnTo>
                  <a:pt x="1461348" y="0"/>
                </a:lnTo>
              </a:path>
            </a:pathLst>
          </a:custGeom>
          <a:ln w="18970" cap="flat">
            <a:solidFill>
              <a:srgbClr val="000000">
                <a:alpha val="100000"/>
              </a:srgbClr>
            </a:solidFill>
            <a:prstDash val="solid"/>
            <a:round/>
          </a:ln>
        </p:spPr>
        <p:txBody>
          <a:bodyPr/>
          <a:lstStyle/>
          <a:p>
            <a:endParaRPr/>
          </a:p>
        </p:txBody>
      </p:sp>
      <p:sp>
        <p:nvSpPr>
          <p:cNvPr id="304" name="rc131">
            <a:extLst>
              <a:ext uri="{FF2B5EF4-FFF2-40B4-BE49-F238E27FC236}">
                <a16:creationId xmlns:a16="http://schemas.microsoft.com/office/drawing/2014/main" id="{2A54C363-C5CE-159C-D51E-F92520A2AF76}"/>
              </a:ext>
            </a:extLst>
          </p:cNvPr>
          <p:cNvSpPr/>
          <p:nvPr/>
        </p:nvSpPr>
        <p:spPr>
          <a:xfrm>
            <a:off x="2633200" y="1738463"/>
            <a:ext cx="1103664" cy="3474914"/>
          </a:xfrm>
          <a:prstGeom prst="rect">
            <a:avLst/>
          </a:prstGeom>
          <a:solidFill>
            <a:srgbClr val="F3BA2F">
              <a:alpha val="7843"/>
            </a:srgbClr>
          </a:solidFill>
        </p:spPr>
        <p:txBody>
          <a:bodyPr/>
          <a:lstStyle/>
          <a:p>
            <a:endParaRPr/>
          </a:p>
        </p:txBody>
      </p:sp>
      <p:sp>
        <p:nvSpPr>
          <p:cNvPr id="305" name="rc132">
            <a:extLst>
              <a:ext uri="{FF2B5EF4-FFF2-40B4-BE49-F238E27FC236}">
                <a16:creationId xmlns:a16="http://schemas.microsoft.com/office/drawing/2014/main" id="{980C414B-9DE2-3523-FEB4-6F59BFAE3186}"/>
              </a:ext>
            </a:extLst>
          </p:cNvPr>
          <p:cNvSpPr/>
          <p:nvPr/>
        </p:nvSpPr>
        <p:spPr>
          <a:xfrm>
            <a:off x="2640701" y="1749751"/>
            <a:ext cx="1103664" cy="3474914"/>
          </a:xfrm>
          <a:prstGeom prst="rect">
            <a:avLst/>
          </a:prstGeom>
          <a:solidFill>
            <a:srgbClr val="F3BA2F">
              <a:alpha val="7843"/>
            </a:srgbClr>
          </a:solidFill>
        </p:spPr>
        <p:txBody>
          <a:bodyPr/>
          <a:lstStyle/>
          <a:p>
            <a:endParaRPr/>
          </a:p>
        </p:txBody>
      </p:sp>
      <p:sp>
        <p:nvSpPr>
          <p:cNvPr id="306" name="pl133">
            <a:extLst>
              <a:ext uri="{FF2B5EF4-FFF2-40B4-BE49-F238E27FC236}">
                <a16:creationId xmlns:a16="http://schemas.microsoft.com/office/drawing/2014/main" id="{731EB9B6-1FA3-CC5A-E4F7-8C5DEC95C486}"/>
              </a:ext>
            </a:extLst>
          </p:cNvPr>
          <p:cNvSpPr/>
          <p:nvPr/>
        </p:nvSpPr>
        <p:spPr>
          <a:xfrm>
            <a:off x="5210142" y="1738463"/>
            <a:ext cx="0" cy="3474914"/>
          </a:xfrm>
          <a:custGeom>
            <a:avLst/>
            <a:gdLst/>
            <a:ahLst/>
            <a:cxnLst/>
            <a:rect l="0" t="0" r="0" b="0"/>
            <a:pathLst>
              <a:path h="6388477">
                <a:moveTo>
                  <a:pt x="0" y="6388477"/>
                </a:moveTo>
                <a:lnTo>
                  <a:pt x="0" y="0"/>
                </a:lnTo>
                <a:lnTo>
                  <a:pt x="0" y="0"/>
                </a:lnTo>
              </a:path>
            </a:pathLst>
          </a:custGeom>
          <a:ln w="13550" cap="flat">
            <a:solidFill>
              <a:srgbClr val="B2A3FF">
                <a:alpha val="100000"/>
              </a:srgbClr>
            </a:solidFill>
            <a:prstDash val="solid"/>
            <a:round/>
          </a:ln>
        </p:spPr>
        <p:txBody>
          <a:bodyPr/>
          <a:lstStyle/>
          <a:p>
            <a:endParaRPr/>
          </a:p>
        </p:txBody>
      </p:sp>
      <p:sp>
        <p:nvSpPr>
          <p:cNvPr id="307" name="pl134">
            <a:extLst>
              <a:ext uri="{FF2B5EF4-FFF2-40B4-BE49-F238E27FC236}">
                <a16:creationId xmlns:a16="http://schemas.microsoft.com/office/drawing/2014/main" id="{E56E920D-5A7A-51C9-084A-811CCF2A5598}"/>
              </a:ext>
            </a:extLst>
          </p:cNvPr>
          <p:cNvSpPr/>
          <p:nvPr/>
        </p:nvSpPr>
        <p:spPr>
          <a:xfrm>
            <a:off x="3738590" y="3459130"/>
            <a:ext cx="1471552" cy="0"/>
          </a:xfrm>
          <a:custGeom>
            <a:avLst/>
            <a:gdLst/>
            <a:ahLst/>
            <a:cxnLst/>
            <a:rect l="0" t="0" r="0" b="0"/>
            <a:pathLst>
              <a:path w="1948465">
                <a:moveTo>
                  <a:pt x="0" y="0"/>
                </a:moveTo>
                <a:lnTo>
                  <a:pt x="1948465" y="0"/>
                </a:lnTo>
              </a:path>
            </a:pathLst>
          </a:custGeom>
          <a:ln w="18970" cap="flat">
            <a:solidFill>
              <a:srgbClr val="000000">
                <a:alpha val="100000"/>
              </a:srgbClr>
            </a:solidFill>
            <a:prstDash val="solid"/>
            <a:round/>
          </a:ln>
        </p:spPr>
        <p:txBody>
          <a:bodyPr/>
          <a:lstStyle/>
          <a:p>
            <a:endParaRPr/>
          </a:p>
        </p:txBody>
      </p:sp>
      <p:sp>
        <p:nvSpPr>
          <p:cNvPr id="308" name="rc135">
            <a:extLst>
              <a:ext uri="{FF2B5EF4-FFF2-40B4-BE49-F238E27FC236}">
                <a16:creationId xmlns:a16="http://schemas.microsoft.com/office/drawing/2014/main" id="{393A982C-0B49-A07C-C9DB-3113AF373845}"/>
              </a:ext>
            </a:extLst>
          </p:cNvPr>
          <p:cNvSpPr/>
          <p:nvPr/>
        </p:nvSpPr>
        <p:spPr>
          <a:xfrm>
            <a:off x="3748439" y="1739271"/>
            <a:ext cx="1471552" cy="3474914"/>
          </a:xfrm>
          <a:prstGeom prst="rect">
            <a:avLst/>
          </a:prstGeom>
          <a:solidFill>
            <a:srgbClr val="B2A3FF">
              <a:alpha val="7843"/>
            </a:srgbClr>
          </a:solidFill>
        </p:spPr>
        <p:txBody>
          <a:bodyPr/>
          <a:lstStyle/>
          <a:p>
            <a:endParaRPr/>
          </a:p>
        </p:txBody>
      </p:sp>
      <p:sp>
        <p:nvSpPr>
          <p:cNvPr id="309" name="rc136">
            <a:extLst>
              <a:ext uri="{FF2B5EF4-FFF2-40B4-BE49-F238E27FC236}">
                <a16:creationId xmlns:a16="http://schemas.microsoft.com/office/drawing/2014/main" id="{38C514D9-A965-2973-BB71-3F07F66A5B2F}"/>
              </a:ext>
            </a:extLst>
          </p:cNvPr>
          <p:cNvSpPr/>
          <p:nvPr/>
        </p:nvSpPr>
        <p:spPr>
          <a:xfrm>
            <a:off x="3736762" y="1743734"/>
            <a:ext cx="1471552" cy="3474914"/>
          </a:xfrm>
          <a:prstGeom prst="rect">
            <a:avLst/>
          </a:prstGeom>
          <a:solidFill>
            <a:srgbClr val="B2A3FF">
              <a:alpha val="7843"/>
            </a:srgbClr>
          </a:solidFill>
        </p:spPr>
        <p:txBody>
          <a:bodyPr/>
          <a:lstStyle/>
          <a:p>
            <a:endParaRPr/>
          </a:p>
        </p:txBody>
      </p:sp>
      <p:sp>
        <p:nvSpPr>
          <p:cNvPr id="310" name="pl137">
            <a:extLst>
              <a:ext uri="{FF2B5EF4-FFF2-40B4-BE49-F238E27FC236}">
                <a16:creationId xmlns:a16="http://schemas.microsoft.com/office/drawing/2014/main" id="{622B9BCC-6418-B1DE-2B86-8E0192E16B51}"/>
              </a:ext>
            </a:extLst>
          </p:cNvPr>
          <p:cNvSpPr/>
          <p:nvPr/>
        </p:nvSpPr>
        <p:spPr>
          <a:xfrm>
            <a:off x="5210142" y="4966958"/>
            <a:ext cx="1493012" cy="0"/>
          </a:xfrm>
          <a:custGeom>
            <a:avLst/>
            <a:gdLst/>
            <a:ahLst/>
            <a:cxnLst/>
            <a:rect l="0" t="0" r="0" b="0"/>
            <a:pathLst>
              <a:path w="1976880">
                <a:moveTo>
                  <a:pt x="0" y="0"/>
                </a:moveTo>
                <a:lnTo>
                  <a:pt x="1976880" y="0"/>
                </a:lnTo>
                <a:lnTo>
                  <a:pt x="1976880" y="0"/>
                </a:lnTo>
              </a:path>
            </a:pathLst>
          </a:custGeom>
          <a:ln w="18970" cap="flat">
            <a:solidFill>
              <a:srgbClr val="000000">
                <a:alpha val="100000"/>
              </a:srgbClr>
            </a:solidFill>
            <a:prstDash val="solid"/>
            <a:round/>
          </a:ln>
        </p:spPr>
        <p:txBody>
          <a:bodyPr/>
          <a:lstStyle/>
          <a:p>
            <a:endParaRPr/>
          </a:p>
        </p:txBody>
      </p:sp>
      <p:sp>
        <p:nvSpPr>
          <p:cNvPr id="311" name="rc138">
            <a:extLst>
              <a:ext uri="{FF2B5EF4-FFF2-40B4-BE49-F238E27FC236}">
                <a16:creationId xmlns:a16="http://schemas.microsoft.com/office/drawing/2014/main" id="{30C8798E-DFDE-936A-8D5A-521E5FA0707D}"/>
              </a:ext>
            </a:extLst>
          </p:cNvPr>
          <p:cNvSpPr/>
          <p:nvPr/>
        </p:nvSpPr>
        <p:spPr>
          <a:xfrm>
            <a:off x="835340" y="1738463"/>
            <a:ext cx="5867815" cy="3474914"/>
          </a:xfrm>
          <a:prstGeom prst="rect">
            <a:avLst/>
          </a:prstGeom>
          <a:ln w="13550" cap="rnd">
            <a:solidFill>
              <a:srgbClr val="333333">
                <a:alpha val="100000"/>
              </a:srgbClr>
            </a:solidFill>
            <a:prstDash val="solid"/>
            <a:round/>
          </a:ln>
        </p:spPr>
        <p:txBody>
          <a:bodyPr/>
          <a:lstStyle/>
          <a:p>
            <a:endParaRPr/>
          </a:p>
        </p:txBody>
      </p:sp>
      <p:sp>
        <p:nvSpPr>
          <p:cNvPr id="312" name="tx139">
            <a:extLst>
              <a:ext uri="{FF2B5EF4-FFF2-40B4-BE49-F238E27FC236}">
                <a16:creationId xmlns:a16="http://schemas.microsoft.com/office/drawing/2014/main" id="{10DF4ABA-5FE7-E13C-549A-40A05D840DEF}"/>
              </a:ext>
            </a:extLst>
          </p:cNvPr>
          <p:cNvSpPr/>
          <p:nvPr/>
        </p:nvSpPr>
        <p:spPr>
          <a:xfrm>
            <a:off x="741097" y="5050830"/>
            <a:ext cx="46942" cy="44435"/>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313" name="tx140">
            <a:extLst>
              <a:ext uri="{FF2B5EF4-FFF2-40B4-BE49-F238E27FC236}">
                <a16:creationId xmlns:a16="http://schemas.microsoft.com/office/drawing/2014/main" id="{16DAC129-B735-DFDF-502B-A6C71177436B}"/>
              </a:ext>
            </a:extLst>
          </p:cNvPr>
          <p:cNvSpPr/>
          <p:nvPr/>
        </p:nvSpPr>
        <p:spPr>
          <a:xfrm>
            <a:off x="694155" y="4243641"/>
            <a:ext cx="93884" cy="44435"/>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25</a:t>
            </a:r>
          </a:p>
        </p:txBody>
      </p:sp>
      <p:sp>
        <p:nvSpPr>
          <p:cNvPr id="314" name="tx141">
            <a:extLst>
              <a:ext uri="{FF2B5EF4-FFF2-40B4-BE49-F238E27FC236}">
                <a16:creationId xmlns:a16="http://schemas.microsoft.com/office/drawing/2014/main" id="{43D7D28E-B58E-C58C-57A8-457AC6F845D5}"/>
              </a:ext>
            </a:extLst>
          </p:cNvPr>
          <p:cNvSpPr/>
          <p:nvPr/>
        </p:nvSpPr>
        <p:spPr>
          <a:xfrm>
            <a:off x="694155" y="3436453"/>
            <a:ext cx="93884" cy="44435"/>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50</a:t>
            </a:r>
          </a:p>
        </p:txBody>
      </p:sp>
      <p:sp>
        <p:nvSpPr>
          <p:cNvPr id="315" name="tx142">
            <a:extLst>
              <a:ext uri="{FF2B5EF4-FFF2-40B4-BE49-F238E27FC236}">
                <a16:creationId xmlns:a16="http://schemas.microsoft.com/office/drawing/2014/main" id="{C97EB47A-B078-868B-D6D4-2FD735F74ECC}"/>
              </a:ext>
            </a:extLst>
          </p:cNvPr>
          <p:cNvSpPr/>
          <p:nvPr/>
        </p:nvSpPr>
        <p:spPr>
          <a:xfrm>
            <a:off x="694155" y="2630006"/>
            <a:ext cx="93884" cy="43693"/>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75</a:t>
            </a:r>
          </a:p>
        </p:txBody>
      </p:sp>
      <p:sp>
        <p:nvSpPr>
          <p:cNvPr id="316" name="tx143">
            <a:extLst>
              <a:ext uri="{FF2B5EF4-FFF2-40B4-BE49-F238E27FC236}">
                <a16:creationId xmlns:a16="http://schemas.microsoft.com/office/drawing/2014/main" id="{8232BB34-1B47-377C-59F3-B6A3BAD714C9}"/>
              </a:ext>
            </a:extLst>
          </p:cNvPr>
          <p:cNvSpPr/>
          <p:nvPr/>
        </p:nvSpPr>
        <p:spPr>
          <a:xfrm>
            <a:off x="647213" y="1822075"/>
            <a:ext cx="140826" cy="44435"/>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100</a:t>
            </a:r>
          </a:p>
        </p:txBody>
      </p:sp>
      <p:sp>
        <p:nvSpPr>
          <p:cNvPr id="317" name="pl144">
            <a:extLst>
              <a:ext uri="{FF2B5EF4-FFF2-40B4-BE49-F238E27FC236}">
                <a16:creationId xmlns:a16="http://schemas.microsoft.com/office/drawing/2014/main" id="{C8A84327-CD6F-290C-0FD2-6EDA0AF756C2}"/>
              </a:ext>
            </a:extLst>
          </p:cNvPr>
          <p:cNvSpPr/>
          <p:nvPr/>
        </p:nvSpPr>
        <p:spPr>
          <a:xfrm>
            <a:off x="809061" y="5073507"/>
            <a:ext cx="26278"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318" name="pl145">
            <a:extLst>
              <a:ext uri="{FF2B5EF4-FFF2-40B4-BE49-F238E27FC236}">
                <a16:creationId xmlns:a16="http://schemas.microsoft.com/office/drawing/2014/main" id="{A1E9DCDC-CEE9-3E68-82CD-6343F7DE0531}"/>
              </a:ext>
            </a:extLst>
          </p:cNvPr>
          <p:cNvSpPr/>
          <p:nvPr/>
        </p:nvSpPr>
        <p:spPr>
          <a:xfrm>
            <a:off x="809061" y="4266319"/>
            <a:ext cx="26278"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319" name="pl146">
            <a:extLst>
              <a:ext uri="{FF2B5EF4-FFF2-40B4-BE49-F238E27FC236}">
                <a16:creationId xmlns:a16="http://schemas.microsoft.com/office/drawing/2014/main" id="{D2CB4456-1F09-9E83-9471-14DE95774130}"/>
              </a:ext>
            </a:extLst>
          </p:cNvPr>
          <p:cNvSpPr/>
          <p:nvPr/>
        </p:nvSpPr>
        <p:spPr>
          <a:xfrm>
            <a:off x="809061" y="3459130"/>
            <a:ext cx="26278"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320" name="pl147">
            <a:extLst>
              <a:ext uri="{FF2B5EF4-FFF2-40B4-BE49-F238E27FC236}">
                <a16:creationId xmlns:a16="http://schemas.microsoft.com/office/drawing/2014/main" id="{C56B0A56-571E-78BF-1119-5B1D4A62B14E}"/>
              </a:ext>
            </a:extLst>
          </p:cNvPr>
          <p:cNvSpPr/>
          <p:nvPr/>
        </p:nvSpPr>
        <p:spPr>
          <a:xfrm>
            <a:off x="809061" y="2651941"/>
            <a:ext cx="26278"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321" name="pl148">
            <a:extLst>
              <a:ext uri="{FF2B5EF4-FFF2-40B4-BE49-F238E27FC236}">
                <a16:creationId xmlns:a16="http://schemas.microsoft.com/office/drawing/2014/main" id="{88866E62-5621-AEC7-36DD-388C08F3B8A8}"/>
              </a:ext>
            </a:extLst>
          </p:cNvPr>
          <p:cNvSpPr/>
          <p:nvPr/>
        </p:nvSpPr>
        <p:spPr>
          <a:xfrm>
            <a:off x="809061" y="1844753"/>
            <a:ext cx="26278"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322" name="pl149">
            <a:extLst>
              <a:ext uri="{FF2B5EF4-FFF2-40B4-BE49-F238E27FC236}">
                <a16:creationId xmlns:a16="http://schemas.microsoft.com/office/drawing/2014/main" id="{00439548-9F61-60F5-5C97-6600C1C7D385}"/>
              </a:ext>
            </a:extLst>
          </p:cNvPr>
          <p:cNvSpPr/>
          <p:nvPr/>
        </p:nvSpPr>
        <p:spPr>
          <a:xfrm>
            <a:off x="1040744" y="5213377"/>
            <a:ext cx="0" cy="18926"/>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323" name="pl150">
            <a:extLst>
              <a:ext uri="{FF2B5EF4-FFF2-40B4-BE49-F238E27FC236}">
                <a16:creationId xmlns:a16="http://schemas.microsoft.com/office/drawing/2014/main" id="{939BAD0A-CB39-863E-8F2C-45D2FFDBABE0}"/>
              </a:ext>
            </a:extLst>
          </p:cNvPr>
          <p:cNvSpPr/>
          <p:nvPr/>
        </p:nvSpPr>
        <p:spPr>
          <a:xfrm>
            <a:off x="2267038" y="5213377"/>
            <a:ext cx="0" cy="18926"/>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324" name="pl151">
            <a:extLst>
              <a:ext uri="{FF2B5EF4-FFF2-40B4-BE49-F238E27FC236}">
                <a16:creationId xmlns:a16="http://schemas.microsoft.com/office/drawing/2014/main" id="{05ABC534-F74D-EEF0-EEBF-10819CC8ED45}"/>
              </a:ext>
            </a:extLst>
          </p:cNvPr>
          <p:cNvSpPr/>
          <p:nvPr/>
        </p:nvSpPr>
        <p:spPr>
          <a:xfrm>
            <a:off x="3493331" y="5213377"/>
            <a:ext cx="0" cy="18926"/>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325" name="pl152">
            <a:extLst>
              <a:ext uri="{FF2B5EF4-FFF2-40B4-BE49-F238E27FC236}">
                <a16:creationId xmlns:a16="http://schemas.microsoft.com/office/drawing/2014/main" id="{7105A119-629A-FFAB-7816-EF277A90F37D}"/>
              </a:ext>
            </a:extLst>
          </p:cNvPr>
          <p:cNvSpPr/>
          <p:nvPr/>
        </p:nvSpPr>
        <p:spPr>
          <a:xfrm>
            <a:off x="4719625" y="5213377"/>
            <a:ext cx="0" cy="18926"/>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326" name="pl153">
            <a:extLst>
              <a:ext uri="{FF2B5EF4-FFF2-40B4-BE49-F238E27FC236}">
                <a16:creationId xmlns:a16="http://schemas.microsoft.com/office/drawing/2014/main" id="{D8B92345-1820-7E4B-22E3-C5C9A28F11F0}"/>
              </a:ext>
            </a:extLst>
          </p:cNvPr>
          <p:cNvSpPr/>
          <p:nvPr/>
        </p:nvSpPr>
        <p:spPr>
          <a:xfrm>
            <a:off x="5945919" y="5213377"/>
            <a:ext cx="0" cy="18926"/>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327" name="tx154">
            <a:extLst>
              <a:ext uri="{FF2B5EF4-FFF2-40B4-BE49-F238E27FC236}">
                <a16:creationId xmlns:a16="http://schemas.microsoft.com/office/drawing/2014/main" id="{551A3ADE-1417-DD76-2BA3-8C8DA366DC26}"/>
              </a:ext>
            </a:extLst>
          </p:cNvPr>
          <p:cNvSpPr/>
          <p:nvPr/>
        </p:nvSpPr>
        <p:spPr>
          <a:xfrm>
            <a:off x="1017273" y="5273683"/>
            <a:ext cx="46942" cy="44435"/>
          </a:xfrm>
          <a:prstGeom prst="rect">
            <a:avLst/>
          </a:prstGeom>
          <a:noFill/>
        </p:spPr>
        <p:txBody>
          <a:bodyPr wrap="none" lIns="0" tIns="0" rIns="0" bIns="0" anchor="ctr" anchorCtr="1"/>
          <a:lstStyle/>
          <a:p>
            <a:pPr marL="0" marR="0" indent="0" algn="l">
              <a:lnSpc>
                <a:spcPts val="880"/>
              </a:lnSpc>
              <a:spcBef>
                <a:spcPts val="0"/>
              </a:spcBef>
              <a:spcAft>
                <a:spcPts val="0"/>
              </a:spcAft>
            </a:pPr>
            <a:r>
              <a:rPr sz="880" dirty="0">
                <a:solidFill>
                  <a:srgbClr val="4D4D4D">
                    <a:alpha val="100000"/>
                  </a:srgbClr>
                </a:solidFill>
                <a:latin typeface="Arial"/>
                <a:cs typeface="Arial"/>
              </a:rPr>
              <a:t>0</a:t>
            </a:r>
          </a:p>
        </p:txBody>
      </p:sp>
      <p:sp>
        <p:nvSpPr>
          <p:cNvPr id="328" name="tx155">
            <a:extLst>
              <a:ext uri="{FF2B5EF4-FFF2-40B4-BE49-F238E27FC236}">
                <a16:creationId xmlns:a16="http://schemas.microsoft.com/office/drawing/2014/main" id="{A3361739-1073-B50E-51A6-D004CAED6D25}"/>
              </a:ext>
            </a:extLst>
          </p:cNvPr>
          <p:cNvSpPr/>
          <p:nvPr/>
        </p:nvSpPr>
        <p:spPr>
          <a:xfrm>
            <a:off x="2220095" y="5273683"/>
            <a:ext cx="93884" cy="44435"/>
          </a:xfrm>
          <a:prstGeom prst="rect">
            <a:avLst/>
          </a:prstGeom>
          <a:noFill/>
        </p:spPr>
        <p:txBody>
          <a:bodyPr wrap="none" lIns="0" tIns="0" rIns="0" bIns="0" anchor="ctr" anchorCtr="1"/>
          <a:lstStyle/>
          <a:p>
            <a:pPr marL="0" marR="0" indent="0" algn="l">
              <a:lnSpc>
                <a:spcPts val="880"/>
              </a:lnSpc>
              <a:spcBef>
                <a:spcPts val="0"/>
              </a:spcBef>
              <a:spcAft>
                <a:spcPts val="0"/>
              </a:spcAft>
            </a:pPr>
            <a:r>
              <a:rPr sz="880" dirty="0">
                <a:solidFill>
                  <a:srgbClr val="4D4D4D">
                    <a:alpha val="100000"/>
                  </a:srgbClr>
                </a:solidFill>
                <a:latin typeface="Arial"/>
                <a:cs typeface="Arial"/>
              </a:rPr>
              <a:t>10</a:t>
            </a:r>
          </a:p>
        </p:txBody>
      </p:sp>
      <p:sp>
        <p:nvSpPr>
          <p:cNvPr id="329" name="tx156">
            <a:extLst>
              <a:ext uri="{FF2B5EF4-FFF2-40B4-BE49-F238E27FC236}">
                <a16:creationId xmlns:a16="http://schemas.microsoft.com/office/drawing/2014/main" id="{5F8CF2D2-CEA9-A080-E99F-06110393A953}"/>
              </a:ext>
            </a:extLst>
          </p:cNvPr>
          <p:cNvSpPr/>
          <p:nvPr/>
        </p:nvSpPr>
        <p:spPr>
          <a:xfrm>
            <a:off x="3446389" y="5273683"/>
            <a:ext cx="93884" cy="44435"/>
          </a:xfrm>
          <a:prstGeom prst="rect">
            <a:avLst/>
          </a:prstGeom>
          <a:noFill/>
        </p:spPr>
        <p:txBody>
          <a:bodyPr wrap="none" lIns="0" tIns="0" rIns="0" bIns="0" anchor="ctr" anchorCtr="1"/>
          <a:lstStyle/>
          <a:p>
            <a:pPr marL="0" marR="0" indent="0" algn="l">
              <a:lnSpc>
                <a:spcPts val="880"/>
              </a:lnSpc>
              <a:spcBef>
                <a:spcPts val="0"/>
              </a:spcBef>
              <a:spcAft>
                <a:spcPts val="0"/>
              </a:spcAft>
            </a:pPr>
            <a:r>
              <a:rPr sz="880" dirty="0">
                <a:solidFill>
                  <a:srgbClr val="4D4D4D">
                    <a:alpha val="100000"/>
                  </a:srgbClr>
                </a:solidFill>
                <a:latin typeface="Arial"/>
                <a:cs typeface="Arial"/>
              </a:rPr>
              <a:t>20</a:t>
            </a:r>
          </a:p>
        </p:txBody>
      </p:sp>
      <p:sp>
        <p:nvSpPr>
          <p:cNvPr id="330" name="tx157">
            <a:extLst>
              <a:ext uri="{FF2B5EF4-FFF2-40B4-BE49-F238E27FC236}">
                <a16:creationId xmlns:a16="http://schemas.microsoft.com/office/drawing/2014/main" id="{FBC3DAD4-0233-EFBD-7D3C-182DB6733049}"/>
              </a:ext>
            </a:extLst>
          </p:cNvPr>
          <p:cNvSpPr/>
          <p:nvPr/>
        </p:nvSpPr>
        <p:spPr>
          <a:xfrm>
            <a:off x="4672683" y="5273653"/>
            <a:ext cx="93884" cy="44464"/>
          </a:xfrm>
          <a:prstGeom prst="rect">
            <a:avLst/>
          </a:prstGeom>
          <a:noFill/>
        </p:spPr>
        <p:txBody>
          <a:bodyPr wrap="none" lIns="0" tIns="0" rIns="0" bIns="0" anchor="ctr" anchorCtr="1"/>
          <a:lstStyle/>
          <a:p>
            <a:pPr marL="0" marR="0" indent="0" algn="l">
              <a:lnSpc>
                <a:spcPts val="880"/>
              </a:lnSpc>
              <a:spcBef>
                <a:spcPts val="0"/>
              </a:spcBef>
              <a:spcAft>
                <a:spcPts val="0"/>
              </a:spcAft>
            </a:pPr>
            <a:r>
              <a:rPr sz="880" dirty="0">
                <a:solidFill>
                  <a:srgbClr val="4D4D4D">
                    <a:alpha val="100000"/>
                  </a:srgbClr>
                </a:solidFill>
                <a:latin typeface="Arial"/>
                <a:cs typeface="Arial"/>
              </a:rPr>
              <a:t>30</a:t>
            </a:r>
          </a:p>
        </p:txBody>
      </p:sp>
      <p:sp>
        <p:nvSpPr>
          <p:cNvPr id="331" name="tx158">
            <a:extLst>
              <a:ext uri="{FF2B5EF4-FFF2-40B4-BE49-F238E27FC236}">
                <a16:creationId xmlns:a16="http://schemas.microsoft.com/office/drawing/2014/main" id="{2CFFB826-B26A-C086-BDCF-D728093D61EE}"/>
              </a:ext>
            </a:extLst>
          </p:cNvPr>
          <p:cNvSpPr/>
          <p:nvPr/>
        </p:nvSpPr>
        <p:spPr>
          <a:xfrm>
            <a:off x="5898976" y="5273683"/>
            <a:ext cx="93884" cy="44435"/>
          </a:xfrm>
          <a:prstGeom prst="rect">
            <a:avLst/>
          </a:prstGeom>
          <a:noFill/>
        </p:spPr>
        <p:txBody>
          <a:bodyPr wrap="none" lIns="0" tIns="0" rIns="0" bIns="0" anchor="ctr" anchorCtr="1"/>
          <a:lstStyle/>
          <a:p>
            <a:pPr marL="0" marR="0" indent="0" algn="l">
              <a:lnSpc>
                <a:spcPts val="880"/>
              </a:lnSpc>
              <a:spcBef>
                <a:spcPts val="0"/>
              </a:spcBef>
              <a:spcAft>
                <a:spcPts val="0"/>
              </a:spcAft>
            </a:pPr>
            <a:r>
              <a:rPr sz="880" dirty="0">
                <a:solidFill>
                  <a:srgbClr val="4D4D4D">
                    <a:alpha val="100000"/>
                  </a:srgbClr>
                </a:solidFill>
                <a:latin typeface="Arial"/>
                <a:cs typeface="Arial"/>
              </a:rPr>
              <a:t>40</a:t>
            </a:r>
          </a:p>
        </p:txBody>
      </p:sp>
      <p:sp>
        <p:nvSpPr>
          <p:cNvPr id="332" name="tx159">
            <a:extLst>
              <a:ext uri="{FF2B5EF4-FFF2-40B4-BE49-F238E27FC236}">
                <a16:creationId xmlns:a16="http://schemas.microsoft.com/office/drawing/2014/main" id="{A35CAE35-F889-1C4C-F548-6130FFF9E56F}"/>
              </a:ext>
            </a:extLst>
          </p:cNvPr>
          <p:cNvSpPr/>
          <p:nvPr/>
        </p:nvSpPr>
        <p:spPr>
          <a:xfrm>
            <a:off x="3742871" y="5337668"/>
            <a:ext cx="52753" cy="3940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x</a:t>
            </a:r>
          </a:p>
        </p:txBody>
      </p:sp>
      <p:sp>
        <p:nvSpPr>
          <p:cNvPr id="333" name="tx160">
            <a:extLst>
              <a:ext uri="{FF2B5EF4-FFF2-40B4-BE49-F238E27FC236}">
                <a16:creationId xmlns:a16="http://schemas.microsoft.com/office/drawing/2014/main" id="{5ECAFF78-943C-F8F5-0DE3-3F5871250B34}"/>
              </a:ext>
            </a:extLst>
          </p:cNvPr>
          <p:cNvSpPr/>
          <p:nvPr/>
        </p:nvSpPr>
        <p:spPr>
          <a:xfrm rot="16200000">
            <a:off x="541277" y="3437462"/>
            <a:ext cx="37994" cy="7691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y</a:t>
            </a:r>
          </a:p>
        </p:txBody>
      </p:sp>
      <p:sp>
        <p:nvSpPr>
          <p:cNvPr id="334" name="rc161">
            <a:extLst>
              <a:ext uri="{FF2B5EF4-FFF2-40B4-BE49-F238E27FC236}">
                <a16:creationId xmlns:a16="http://schemas.microsoft.com/office/drawing/2014/main" id="{E287158B-6D1B-4CB6-047F-F4A8BE9B8009}"/>
              </a:ext>
            </a:extLst>
          </p:cNvPr>
          <p:cNvSpPr/>
          <p:nvPr/>
        </p:nvSpPr>
        <p:spPr>
          <a:xfrm>
            <a:off x="6808269" y="3264579"/>
            <a:ext cx="515712" cy="422680"/>
          </a:xfrm>
          <a:prstGeom prst="rect">
            <a:avLst/>
          </a:prstGeom>
          <a:solidFill>
            <a:srgbClr val="FFFFFF">
              <a:alpha val="100000"/>
            </a:srgbClr>
          </a:solidFill>
        </p:spPr>
        <p:txBody>
          <a:bodyPr/>
          <a:lstStyle/>
          <a:p>
            <a:endParaRPr/>
          </a:p>
        </p:txBody>
      </p:sp>
      <p:sp>
        <p:nvSpPr>
          <p:cNvPr id="335" name="rc163">
            <a:extLst>
              <a:ext uri="{FF2B5EF4-FFF2-40B4-BE49-F238E27FC236}">
                <a16:creationId xmlns:a16="http://schemas.microsoft.com/office/drawing/2014/main" id="{0D3FB353-61E2-CD78-FCEC-C680EF0F4B89}"/>
              </a:ext>
            </a:extLst>
          </p:cNvPr>
          <p:cNvSpPr/>
          <p:nvPr/>
        </p:nvSpPr>
        <p:spPr>
          <a:xfrm>
            <a:off x="6860829" y="3410668"/>
            <a:ext cx="165740" cy="119370"/>
          </a:xfrm>
          <a:prstGeom prst="rect">
            <a:avLst/>
          </a:prstGeom>
          <a:solidFill>
            <a:srgbClr val="FFFFFF">
              <a:alpha val="100000"/>
            </a:srgbClr>
          </a:solidFill>
        </p:spPr>
        <p:txBody>
          <a:bodyPr/>
          <a:lstStyle/>
          <a:p>
            <a:endParaRPr/>
          </a:p>
        </p:txBody>
      </p:sp>
      <p:sp>
        <p:nvSpPr>
          <p:cNvPr id="336" name="pt164">
            <a:extLst>
              <a:ext uri="{FF2B5EF4-FFF2-40B4-BE49-F238E27FC236}">
                <a16:creationId xmlns:a16="http://schemas.microsoft.com/office/drawing/2014/main" id="{9EAF358F-E13E-0ADA-7DAF-AE2AD443AC53}"/>
              </a:ext>
            </a:extLst>
          </p:cNvPr>
          <p:cNvSpPr/>
          <p:nvPr/>
        </p:nvSpPr>
        <p:spPr>
          <a:xfrm>
            <a:off x="6924950" y="3456848"/>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37" name="rc165">
            <a:extLst>
              <a:ext uri="{FF2B5EF4-FFF2-40B4-BE49-F238E27FC236}">
                <a16:creationId xmlns:a16="http://schemas.microsoft.com/office/drawing/2014/main" id="{0FD4829F-8334-7CD0-4C5E-E25FE6D70E0F}"/>
              </a:ext>
            </a:extLst>
          </p:cNvPr>
          <p:cNvSpPr/>
          <p:nvPr/>
        </p:nvSpPr>
        <p:spPr>
          <a:xfrm>
            <a:off x="6860833" y="3530035"/>
            <a:ext cx="165741" cy="119369"/>
          </a:xfrm>
          <a:prstGeom prst="rect">
            <a:avLst/>
          </a:prstGeom>
          <a:solidFill>
            <a:srgbClr val="FFFFFF">
              <a:alpha val="100000"/>
            </a:srgbClr>
          </a:solidFill>
        </p:spPr>
        <p:txBody>
          <a:bodyPr/>
          <a:lstStyle/>
          <a:p>
            <a:endParaRPr/>
          </a:p>
        </p:txBody>
      </p:sp>
      <p:sp>
        <p:nvSpPr>
          <p:cNvPr id="338" name="pt166">
            <a:extLst>
              <a:ext uri="{FF2B5EF4-FFF2-40B4-BE49-F238E27FC236}">
                <a16:creationId xmlns:a16="http://schemas.microsoft.com/office/drawing/2014/main" id="{5E47C7F1-83AA-A44C-486B-E9C2067E24D6}"/>
              </a:ext>
            </a:extLst>
          </p:cNvPr>
          <p:cNvSpPr/>
          <p:nvPr/>
        </p:nvSpPr>
        <p:spPr>
          <a:xfrm>
            <a:off x="6922607" y="3320029"/>
            <a:ext cx="37498" cy="27007"/>
          </a:xfrm>
          <a:prstGeom prst="ellipse">
            <a:avLst/>
          </a:prstGeom>
          <a:solidFill>
            <a:srgbClr val="00BFC4">
              <a:alpha val="100000"/>
            </a:srgbClr>
          </a:solidFill>
          <a:ln w="9000" cap="rnd">
            <a:solidFill>
              <a:srgbClr val="00BFC4">
                <a:alpha val="100000"/>
              </a:srgbClr>
            </a:solidFill>
            <a:prstDash val="solid"/>
            <a:round/>
          </a:ln>
        </p:spPr>
        <p:txBody>
          <a:bodyPr/>
          <a:lstStyle/>
          <a:p>
            <a:endParaRPr/>
          </a:p>
        </p:txBody>
      </p:sp>
      <p:sp>
        <p:nvSpPr>
          <p:cNvPr id="339" name="tx167">
            <a:extLst>
              <a:ext uri="{FF2B5EF4-FFF2-40B4-BE49-F238E27FC236}">
                <a16:creationId xmlns:a16="http://schemas.microsoft.com/office/drawing/2014/main" id="{372A381C-0E52-1B37-6030-5ADC1D213BAB}"/>
              </a:ext>
            </a:extLst>
          </p:cNvPr>
          <p:cNvSpPr/>
          <p:nvPr/>
        </p:nvSpPr>
        <p:spPr>
          <a:xfrm>
            <a:off x="7079128" y="3447881"/>
            <a:ext cx="164153" cy="44227"/>
          </a:xfrm>
          <a:prstGeom prst="rect">
            <a:avLst/>
          </a:prstGeom>
          <a:noFill/>
        </p:spPr>
        <p:txBody>
          <a:bodyPr wrap="none" lIns="0" tIns="0" rIns="0" bIns="0" anchor="ctr" anchorCtr="1"/>
          <a:lstStyle/>
          <a:p>
            <a:pPr marL="0" marR="0" indent="0" algn="l">
              <a:lnSpc>
                <a:spcPts val="880"/>
              </a:lnSpc>
              <a:spcBef>
                <a:spcPts val="0"/>
              </a:spcBef>
              <a:spcAft>
                <a:spcPts val="0"/>
              </a:spcAft>
            </a:pPr>
            <a:r>
              <a:rPr sz="880" dirty="0">
                <a:solidFill>
                  <a:srgbClr val="000000">
                    <a:alpha val="100000"/>
                  </a:srgbClr>
                </a:solidFill>
                <a:latin typeface="Arial"/>
                <a:cs typeface="Arial"/>
              </a:rPr>
              <a:t>Test</a:t>
            </a:r>
          </a:p>
        </p:txBody>
      </p:sp>
      <p:sp>
        <p:nvSpPr>
          <p:cNvPr id="340" name="tx168">
            <a:extLst>
              <a:ext uri="{FF2B5EF4-FFF2-40B4-BE49-F238E27FC236}">
                <a16:creationId xmlns:a16="http://schemas.microsoft.com/office/drawing/2014/main" id="{D51DA79F-0095-46E8-8971-5AEC2540D8DC}"/>
              </a:ext>
            </a:extLst>
          </p:cNvPr>
          <p:cNvSpPr/>
          <p:nvPr/>
        </p:nvSpPr>
        <p:spPr>
          <a:xfrm>
            <a:off x="7076777" y="3311071"/>
            <a:ext cx="192302" cy="44227"/>
          </a:xfrm>
          <a:prstGeom prst="rect">
            <a:avLst/>
          </a:prstGeom>
          <a:noFill/>
        </p:spPr>
        <p:txBody>
          <a:bodyPr wrap="none" lIns="0" tIns="0" rIns="0" bIns="0" anchor="ctr" anchorCtr="1"/>
          <a:lstStyle/>
          <a:p>
            <a:pPr marL="0" marR="0" indent="0" algn="l">
              <a:lnSpc>
                <a:spcPts val="880"/>
              </a:lnSpc>
              <a:spcBef>
                <a:spcPts val="0"/>
              </a:spcBef>
              <a:spcAft>
                <a:spcPts val="0"/>
              </a:spcAft>
            </a:pPr>
            <a:r>
              <a:rPr sz="880" dirty="0">
                <a:solidFill>
                  <a:srgbClr val="000000">
                    <a:alpha val="100000"/>
                  </a:srgbClr>
                </a:solidFill>
                <a:latin typeface="Arial"/>
                <a:cs typeface="Arial"/>
              </a:rPr>
              <a:t>Train</a:t>
            </a:r>
          </a:p>
        </p:txBody>
      </p:sp>
      <p:cxnSp>
        <p:nvCxnSpPr>
          <p:cNvPr id="344" name="Straight Arrow Connector 343">
            <a:extLst>
              <a:ext uri="{FF2B5EF4-FFF2-40B4-BE49-F238E27FC236}">
                <a16:creationId xmlns:a16="http://schemas.microsoft.com/office/drawing/2014/main" id="{92106027-0F54-8B48-9F86-3A5EE2A4B7CC}"/>
              </a:ext>
            </a:extLst>
          </p:cNvPr>
          <p:cNvCxnSpPr>
            <a:cxnSpLocks/>
          </p:cNvCxnSpPr>
          <p:nvPr/>
        </p:nvCxnSpPr>
        <p:spPr>
          <a:xfrm flipV="1">
            <a:off x="3599571" y="2152143"/>
            <a:ext cx="11478" cy="1187551"/>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345" name="Straight Arrow Connector 344">
            <a:extLst>
              <a:ext uri="{FF2B5EF4-FFF2-40B4-BE49-F238E27FC236}">
                <a16:creationId xmlns:a16="http://schemas.microsoft.com/office/drawing/2014/main" id="{C287E2F9-E02F-C9A1-682D-2A533A27AC20}"/>
              </a:ext>
            </a:extLst>
          </p:cNvPr>
          <p:cNvCxnSpPr>
            <a:cxnSpLocks/>
          </p:cNvCxnSpPr>
          <p:nvPr/>
        </p:nvCxnSpPr>
        <p:spPr>
          <a:xfrm flipH="1">
            <a:off x="2449808" y="4687841"/>
            <a:ext cx="3060" cy="261653"/>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354" name="pt118">
            <a:extLst>
              <a:ext uri="{FF2B5EF4-FFF2-40B4-BE49-F238E27FC236}">
                <a16:creationId xmlns:a16="http://schemas.microsoft.com/office/drawing/2014/main" id="{3CDE780F-F4DC-BAE7-9C87-0481D95FB2B4}"/>
              </a:ext>
            </a:extLst>
          </p:cNvPr>
          <p:cNvSpPr/>
          <p:nvPr/>
        </p:nvSpPr>
        <p:spPr>
          <a:xfrm>
            <a:off x="3069905" y="3150530"/>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sp>
        <p:nvSpPr>
          <p:cNvPr id="355" name="pt118">
            <a:extLst>
              <a:ext uri="{FF2B5EF4-FFF2-40B4-BE49-F238E27FC236}">
                <a16:creationId xmlns:a16="http://schemas.microsoft.com/office/drawing/2014/main" id="{5FC36A95-F181-59F0-AD10-22E3B5853853}"/>
              </a:ext>
            </a:extLst>
          </p:cNvPr>
          <p:cNvSpPr/>
          <p:nvPr/>
        </p:nvSpPr>
        <p:spPr>
          <a:xfrm>
            <a:off x="3281125" y="3272833"/>
            <a:ext cx="37498" cy="27007"/>
          </a:xfrm>
          <a:prstGeom prst="ellipse">
            <a:avLst/>
          </a:prstGeom>
          <a:solidFill>
            <a:srgbClr val="F8766D">
              <a:alpha val="100000"/>
            </a:srgbClr>
          </a:solidFill>
          <a:ln w="9000" cap="rnd">
            <a:solidFill>
              <a:srgbClr val="F8766D">
                <a:alpha val="100000"/>
              </a:srgbClr>
            </a:solidFill>
            <a:prstDash val="solid"/>
            <a:round/>
          </a:ln>
        </p:spPr>
        <p:txBody>
          <a:bodyPr/>
          <a:lstStyle/>
          <a:p>
            <a:endParaRPr/>
          </a:p>
        </p:txBody>
      </p:sp>
      <p:cxnSp>
        <p:nvCxnSpPr>
          <p:cNvPr id="358" name="Straight Arrow Connector 357">
            <a:extLst>
              <a:ext uri="{FF2B5EF4-FFF2-40B4-BE49-F238E27FC236}">
                <a16:creationId xmlns:a16="http://schemas.microsoft.com/office/drawing/2014/main" id="{6555C6D0-F27F-6897-F2E4-882E14B737C0}"/>
              </a:ext>
            </a:extLst>
          </p:cNvPr>
          <p:cNvCxnSpPr>
            <a:cxnSpLocks/>
          </p:cNvCxnSpPr>
          <p:nvPr/>
        </p:nvCxnSpPr>
        <p:spPr>
          <a:xfrm>
            <a:off x="5081060" y="3226744"/>
            <a:ext cx="0" cy="225051"/>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359" name="TextBox 358">
            <a:extLst>
              <a:ext uri="{FF2B5EF4-FFF2-40B4-BE49-F238E27FC236}">
                <a16:creationId xmlns:a16="http://schemas.microsoft.com/office/drawing/2014/main" id="{E8E08D7C-8867-80FE-FEA3-8CDEA88D8457}"/>
              </a:ext>
            </a:extLst>
          </p:cNvPr>
          <p:cNvSpPr txBox="1"/>
          <p:nvPr/>
        </p:nvSpPr>
        <p:spPr>
          <a:xfrm>
            <a:off x="6116673" y="1034877"/>
            <a:ext cx="5865265" cy="338554"/>
          </a:xfrm>
          <a:prstGeom prst="rect">
            <a:avLst/>
          </a:prstGeom>
          <a:noFill/>
        </p:spPr>
        <p:txBody>
          <a:bodyPr wrap="square" rtlCol="0">
            <a:spAutoFit/>
          </a:bodyPr>
          <a:lstStyle/>
          <a:p>
            <a:r>
              <a:rPr lang="en-US" sz="1600" dirty="0">
                <a:solidFill>
                  <a:srgbClr val="C00000"/>
                </a:solidFill>
                <a:latin typeface="Bell MT" panose="02020503060305020303" pitchFamily="18" charset="0"/>
              </a:rPr>
              <a:t>but is likely to </a:t>
            </a:r>
            <a:r>
              <a:rPr lang="en-US" sz="1600" dirty="0">
                <a:solidFill>
                  <a:srgbClr val="0070C0"/>
                </a:solidFill>
                <a:latin typeface="Bell MT" panose="02020503060305020303" pitchFamily="18" charset="0"/>
              </a:rPr>
              <a:t>overfit</a:t>
            </a:r>
            <a:r>
              <a:rPr lang="en-US" sz="1600" dirty="0">
                <a:solidFill>
                  <a:srgbClr val="C00000"/>
                </a:solidFill>
                <a:latin typeface="Bell MT" panose="02020503060305020303" pitchFamily="18" charset="0"/>
              </a:rPr>
              <a:t> the data, leading to poor test set performance.</a:t>
            </a:r>
          </a:p>
        </p:txBody>
      </p:sp>
    </p:spTree>
    <p:extLst>
      <p:ext uri="{BB962C8B-B14F-4D97-AF65-F5344CB8AC3E}">
        <p14:creationId xmlns:p14="http://schemas.microsoft.com/office/powerpoint/2010/main" val="296719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P spid="278" grpId="0" animBg="1"/>
      <p:bldP spid="279" grpId="0" animBg="1"/>
      <p:bldP spid="280" grpId="0" animBg="1"/>
      <p:bldP spid="281" grpId="0" animBg="1"/>
      <p:bldP spid="282" grpId="0" animBg="1"/>
      <p:bldP spid="283" grpId="0" animBg="1"/>
      <p:bldP spid="284" grpId="0" animBg="1"/>
      <p:bldP spid="285" grpId="0" animBg="1"/>
      <p:bldP spid="286" grpId="0" animBg="1"/>
      <p:bldP spid="287" grpId="0" animBg="1"/>
      <p:bldP spid="288" grpId="0" animBg="1"/>
      <p:bldP spid="289" grpId="0" animBg="1"/>
      <p:bldP spid="290" grpId="0" animBg="1"/>
      <p:bldP spid="291" grpId="0" animBg="1"/>
      <p:bldP spid="292" grpId="0" animBg="1"/>
      <p:bldP spid="293" grpId="0" animBg="1"/>
      <p:bldP spid="294" grpId="0" animBg="1"/>
      <p:bldP spid="295" grpId="0" animBg="1"/>
      <p:bldP spid="296" grpId="0" animBg="1"/>
      <p:bldP spid="297" grpId="0" animBg="1"/>
      <p:bldP spid="336" grpId="0" animBg="1"/>
      <p:bldP spid="339" grpId="0"/>
      <p:bldP spid="354" grpId="0" animBg="1"/>
      <p:bldP spid="355" grpId="0" animBg="1"/>
      <p:bldP spid="3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F49858A-0E6B-5DA3-5E17-94E01620F03F}"/>
              </a:ext>
            </a:extLst>
          </p:cNvPr>
          <p:cNvSpPr/>
          <p:nvPr/>
        </p:nvSpPr>
        <p:spPr>
          <a:xfrm>
            <a:off x="5138530" y="3906078"/>
            <a:ext cx="2017644" cy="3243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lstStyle/>
          <a:p>
            <a:r>
              <a:rPr lang="en-US" dirty="0"/>
              <a:t>Cost Complexity Pruning (Weakest Link Pruning)</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7515352A-6C4F-2679-9132-DE46AD052A28}"/>
                  </a:ext>
                </a:extLst>
              </p:cNvPr>
              <p:cNvSpPr>
                <a:spLocks noGrp="1"/>
              </p:cNvSpPr>
              <p:nvPr>
                <p:ph type="body" idx="1"/>
              </p:nvPr>
            </p:nvSpPr>
            <p:spPr>
              <a:xfrm>
                <a:off x="237656" y="978158"/>
                <a:ext cx="11854643" cy="5617346"/>
              </a:xfrm>
            </p:spPr>
            <p:txBody>
              <a:bodyPr>
                <a:noAutofit/>
              </a:bodyPr>
              <a:lstStyle/>
              <a:p>
                <a:pPr marL="342900" indent="-342900">
                  <a:buSzPct val="120000"/>
                  <a:buFont typeface="Wingdings" panose="05000000000000000000" pitchFamily="2" charset="2"/>
                  <a:buChar char="§"/>
                </a:pPr>
                <a:endParaRPr lang="en-US" sz="2100" dirty="0"/>
              </a:p>
              <a:p>
                <a:pPr marL="342900" indent="-342900">
                  <a:buSzPct val="120000"/>
                  <a:buFont typeface="Wingdings" panose="05000000000000000000" pitchFamily="2" charset="2"/>
                  <a:buChar char="§"/>
                </a:pPr>
                <a:endParaRPr lang="en-US" sz="2100" dirty="0"/>
              </a:p>
              <a:p>
                <a:pPr marL="342900" indent="-342900">
                  <a:buSzPct val="120000"/>
                  <a:buFont typeface="Wingdings" panose="05000000000000000000" pitchFamily="2" charset="2"/>
                  <a:buChar char="§"/>
                </a:pPr>
                <a:endParaRPr lang="en-US" sz="2100" dirty="0"/>
              </a:p>
              <a:p>
                <a:pPr marL="342900" indent="-342900">
                  <a:buSzPct val="120000"/>
                  <a:buFont typeface="Wingdings" panose="05000000000000000000" pitchFamily="2" charset="2"/>
                  <a:buChar char="§"/>
                </a:pPr>
                <a:endParaRPr lang="en-US" sz="2100" dirty="0"/>
              </a:p>
              <a:p>
                <a:pPr marL="342900" indent="-342900">
                  <a:buSzPct val="120000"/>
                  <a:buFont typeface="Wingdings" panose="05000000000000000000" pitchFamily="2" charset="2"/>
                  <a:buChar char="§"/>
                </a:pPr>
                <a:endParaRPr lang="en-US" sz="2100" dirty="0"/>
              </a:p>
              <a:p>
                <a:pPr marL="342900" indent="-342900">
                  <a:lnSpc>
                    <a:spcPct val="100000"/>
                  </a:lnSpc>
                  <a:spcBef>
                    <a:spcPts val="300"/>
                  </a:spcBef>
                  <a:spcAft>
                    <a:spcPts val="300"/>
                  </a:spcAft>
                  <a:buSzPct val="120000"/>
                  <a:buFont typeface="Wingdings" panose="05000000000000000000" pitchFamily="2" charset="2"/>
                  <a:buChar char="§"/>
                </a:pPr>
                <a:r>
                  <a:rPr lang="en-US" sz="2100" dirty="0"/>
                  <a:t>We need to select a subtree that leads to optimize the </a:t>
                </a:r>
                <a:r>
                  <a:rPr lang="en-US" sz="2100" dirty="0">
                    <a:solidFill>
                      <a:srgbClr val="0070C0"/>
                    </a:solidFill>
                  </a:rPr>
                  <a:t>cost complexity pruning </a:t>
                </a:r>
                <a:r>
                  <a:rPr lang="en-US" sz="2100" dirty="0"/>
                  <a:t>(known also as </a:t>
                </a:r>
                <a:r>
                  <a:rPr lang="en-US" sz="2100" dirty="0">
                    <a:solidFill>
                      <a:srgbClr val="0070C0"/>
                    </a:solidFill>
                  </a:rPr>
                  <a:t>weakest link pruning</a:t>
                </a:r>
                <a:r>
                  <a:rPr lang="en-US" sz="2100" dirty="0"/>
                  <a:t>) function</a:t>
                </a:r>
              </a:p>
              <a:p>
                <a:pPr algn="ctr">
                  <a:lnSpc>
                    <a:spcPct val="100000"/>
                  </a:lnSpc>
                  <a:spcBef>
                    <a:spcPts val="300"/>
                  </a:spcBef>
                  <a:spcAft>
                    <a:spcPts val="300"/>
                  </a:spcAft>
                  <a:buSzPct val="120000"/>
                </a:pPr>
                <a:r>
                  <a:rPr lang="en-US" sz="2100" dirty="0">
                    <a:solidFill>
                      <a:srgbClr val="0070C0"/>
                    </a:solidFill>
                  </a:rPr>
                  <a:t>CP = RSS + </a:t>
                </a:r>
                <a14:m>
                  <m:oMath xmlns:m="http://schemas.openxmlformats.org/officeDocument/2006/math">
                    <m:r>
                      <a:rPr lang="en-US" sz="2100">
                        <a:solidFill>
                          <a:srgbClr val="0070C0"/>
                        </a:solidFill>
                        <a:latin typeface="Cambria Math" panose="02040503050406030204" pitchFamily="18" charset="0"/>
                      </a:rPr>
                      <m:t>𝛼</m:t>
                    </m:r>
                  </m:oMath>
                </a14:m>
                <a:r>
                  <a:rPr lang="en-US" sz="2100" dirty="0">
                    <a:solidFill>
                      <a:srgbClr val="0070C0"/>
                    </a:solidFill>
                  </a:rPr>
                  <a:t>|T|</a:t>
                </a:r>
              </a:p>
              <a:p>
                <a:pPr marL="800100" lvl="1" indent="-342900">
                  <a:lnSpc>
                    <a:spcPct val="100000"/>
                  </a:lnSpc>
                  <a:spcBef>
                    <a:spcPts val="300"/>
                  </a:spcBef>
                  <a:spcAft>
                    <a:spcPts val="300"/>
                  </a:spcAft>
                  <a:buSzPct val="120000"/>
                  <a:buFont typeface="Wingdings" panose="05000000000000000000" pitchFamily="2" charset="2"/>
                  <a:buChar char="§"/>
                  <a:tabLst>
                    <a:tab pos="854075" algn="l"/>
                  </a:tabLst>
                </a:pPr>
                <a:r>
                  <a:rPr lang="en-US" sz="2100" dirty="0">
                    <a:solidFill>
                      <a:schemeClr val="tx1"/>
                    </a:solidFill>
                  </a:rPr>
                  <a:t>RSS = residual sum squares.</a:t>
                </a:r>
              </a:p>
              <a:p>
                <a:pPr marL="800100" lvl="1" indent="-342900">
                  <a:lnSpc>
                    <a:spcPct val="100000"/>
                  </a:lnSpc>
                  <a:spcBef>
                    <a:spcPts val="300"/>
                  </a:spcBef>
                  <a:spcAft>
                    <a:spcPts val="300"/>
                  </a:spcAft>
                  <a:buSzPct val="120000"/>
                  <a:buFont typeface="Wingdings" panose="05000000000000000000" pitchFamily="2" charset="2"/>
                  <a:buChar char="§"/>
                </a:pPr>
                <a:r>
                  <a:rPr lang="en-US" sz="2100" dirty="0">
                    <a:solidFill>
                      <a:srgbClr val="0070C0"/>
                    </a:solidFill>
                  </a:rPr>
                  <a:t>|T|</a:t>
                </a:r>
                <a:r>
                  <a:rPr lang="en-US" sz="2100" dirty="0">
                    <a:solidFill>
                      <a:schemeClr val="tx1"/>
                    </a:solidFill>
                  </a:rPr>
                  <a:t> = number of leaves (</a:t>
                </a:r>
                <a:r>
                  <a:rPr lang="en-US" sz="2100" dirty="0">
                    <a:solidFill>
                      <a:srgbClr val="C00000"/>
                    </a:solidFill>
                  </a:rPr>
                  <a:t>T</a:t>
                </a:r>
                <a:r>
                  <a:rPr lang="en-US" sz="2100" dirty="0">
                    <a:solidFill>
                      <a:schemeClr val="tx1"/>
                    </a:solidFill>
                  </a:rPr>
                  <a:t>erminal nodes) in the full-sized tree or subtree. </a:t>
                </a:r>
              </a:p>
              <a:p>
                <a:pPr marL="800100" lvl="1" indent="-342900">
                  <a:lnSpc>
                    <a:spcPct val="100000"/>
                  </a:lnSpc>
                  <a:spcBef>
                    <a:spcPts val="300"/>
                  </a:spcBef>
                  <a:spcAft>
                    <a:spcPts val="300"/>
                  </a:spcAft>
                  <a:buSzPct val="120000"/>
                  <a:buFont typeface="Wingdings" panose="05000000000000000000" pitchFamily="2" charset="2"/>
                  <a:buChar char="§"/>
                </a:pPr>
                <a14:m>
                  <m:oMath xmlns:m="http://schemas.openxmlformats.org/officeDocument/2006/math">
                    <m:r>
                      <a:rPr lang="en-US" sz="2100" smtClean="0">
                        <a:solidFill>
                          <a:srgbClr val="0070C0"/>
                        </a:solidFill>
                        <a:latin typeface="Cambria Math" panose="02040503050406030204" pitchFamily="18" charset="0"/>
                      </a:rPr>
                      <m:t>𝛼</m:t>
                    </m:r>
                  </m:oMath>
                </a14:m>
                <a:r>
                  <a:rPr lang="en-US" sz="2100" dirty="0">
                    <a:solidFill>
                      <a:schemeClr val="tx1"/>
                    </a:solidFill>
                  </a:rPr>
                  <a:t> = nonnegative </a:t>
                </a:r>
                <a:r>
                  <a:rPr lang="en-US" sz="2100" dirty="0">
                    <a:solidFill>
                      <a:srgbClr val="0070C0"/>
                    </a:solidFill>
                  </a:rPr>
                  <a:t>tuning parameter</a:t>
                </a:r>
                <a:r>
                  <a:rPr lang="en-US" sz="2100" dirty="0">
                    <a:solidFill>
                      <a:schemeClr val="tx1"/>
                    </a:solidFill>
                  </a:rPr>
                  <a:t>.</a:t>
                </a:r>
              </a:p>
              <a:p>
                <a:pPr marL="800100" lvl="1" indent="-342900">
                  <a:lnSpc>
                    <a:spcPct val="100000"/>
                  </a:lnSpc>
                  <a:spcBef>
                    <a:spcPts val="300"/>
                  </a:spcBef>
                  <a:spcAft>
                    <a:spcPts val="300"/>
                  </a:spcAft>
                  <a:buSzPct val="120000"/>
                  <a:buFont typeface="Wingdings" panose="05000000000000000000" pitchFamily="2" charset="2"/>
                  <a:buChar char="§"/>
                </a:pPr>
                <a14:m>
                  <m:oMath xmlns:m="http://schemas.openxmlformats.org/officeDocument/2006/math">
                    <m:r>
                      <a:rPr lang="en-US" sz="2100" smtClean="0">
                        <a:solidFill>
                          <a:srgbClr val="0070C0"/>
                        </a:solidFill>
                        <a:latin typeface="Cambria Math" panose="02040503050406030204" pitchFamily="18" charset="0"/>
                      </a:rPr>
                      <m:t>𝛼</m:t>
                    </m:r>
                  </m:oMath>
                </a14:m>
                <a:r>
                  <a:rPr lang="en-US" sz="2100" dirty="0">
                    <a:solidFill>
                      <a:srgbClr val="0070C0"/>
                    </a:solidFill>
                  </a:rPr>
                  <a:t>|T| </a:t>
                </a:r>
                <a:r>
                  <a:rPr lang="en-US" sz="2100" dirty="0">
                    <a:solidFill>
                      <a:schemeClr val="tx1"/>
                    </a:solidFill>
                  </a:rPr>
                  <a:t>is known as the tree </a:t>
                </a:r>
                <a:r>
                  <a:rPr lang="en-US" sz="2100" dirty="0">
                    <a:solidFill>
                      <a:srgbClr val="0070C0"/>
                    </a:solidFill>
                  </a:rPr>
                  <a:t>complexity penalty </a:t>
                </a:r>
                <a:r>
                  <a:rPr lang="en-US" sz="2100" dirty="0">
                    <a:solidFill>
                      <a:schemeClr val="tx1"/>
                    </a:solidFill>
                  </a:rPr>
                  <a:t>that compensates for the difference in the number of leaves. </a:t>
                </a:r>
              </a:p>
              <a:p>
                <a:pPr marL="800100" lvl="1" indent="-342900">
                  <a:lnSpc>
                    <a:spcPct val="100000"/>
                  </a:lnSpc>
                  <a:spcBef>
                    <a:spcPts val="300"/>
                  </a:spcBef>
                  <a:spcAft>
                    <a:spcPts val="300"/>
                  </a:spcAft>
                  <a:buSzPct val="120000"/>
                  <a:buFont typeface="Wingdings" panose="05000000000000000000" pitchFamily="2" charset="2"/>
                  <a:buChar char="§"/>
                </a:pPr>
                <a:r>
                  <a:rPr lang="en-US" sz="2100" b="1" dirty="0">
                    <a:solidFill>
                      <a:schemeClr val="tx1"/>
                    </a:solidFill>
                  </a:rPr>
                  <a:t>Note: </a:t>
                </a:r>
                <a:r>
                  <a:rPr lang="en-US" sz="2100" dirty="0">
                    <a:solidFill>
                      <a:schemeClr val="tx1"/>
                    </a:solidFill>
                  </a:rPr>
                  <a:t>when </a:t>
                </a:r>
                <a14:m>
                  <m:oMath xmlns:m="http://schemas.openxmlformats.org/officeDocument/2006/math">
                    <m:r>
                      <a:rPr lang="en-US" sz="2100">
                        <a:solidFill>
                          <a:schemeClr val="tx1"/>
                        </a:solidFill>
                        <a:latin typeface="Cambria Math" panose="02040503050406030204" pitchFamily="18" charset="0"/>
                      </a:rPr>
                      <m:t>𝛼</m:t>
                    </m:r>
                    <m:r>
                      <a:rPr lang="en-US" sz="2100">
                        <a:solidFill>
                          <a:schemeClr val="tx1"/>
                        </a:solidFill>
                        <a:latin typeface="Cambria Math" panose="02040503050406030204" pitchFamily="18" charset="0"/>
                      </a:rPr>
                      <m:t>=0</m:t>
                    </m:r>
                  </m:oMath>
                </a14:m>
                <a:r>
                  <a:rPr lang="en-US" sz="2100" dirty="0">
                    <a:solidFill>
                      <a:schemeClr val="tx1"/>
                    </a:solidFill>
                  </a:rPr>
                  <a:t>, then the subtree will simply equal the original (full-sized) tree.</a:t>
                </a:r>
              </a:p>
            </p:txBody>
          </p:sp>
        </mc:Choice>
        <mc:Fallback>
          <p:sp>
            <p:nvSpPr>
              <p:cNvPr id="3" name="Text Placeholder 2">
                <a:extLst>
                  <a:ext uri="{FF2B5EF4-FFF2-40B4-BE49-F238E27FC236}">
                    <a16:creationId xmlns:a16="http://schemas.microsoft.com/office/drawing/2014/main" id="{7515352A-6C4F-2679-9132-DE46AD052A28}"/>
                  </a:ext>
                </a:extLst>
              </p:cNvPr>
              <p:cNvSpPr>
                <a:spLocks noGrp="1" noRot="1" noChangeAspect="1" noMove="1" noResize="1" noEditPoints="1" noAdjustHandles="1" noChangeArrowheads="1" noChangeShapeType="1" noTextEdit="1"/>
              </p:cNvSpPr>
              <p:nvPr>
                <p:ph type="body" idx="1"/>
              </p:nvPr>
            </p:nvSpPr>
            <p:spPr>
              <a:xfrm>
                <a:off x="237656" y="978158"/>
                <a:ext cx="11854643" cy="5617346"/>
              </a:xfrm>
              <a:blipFill>
                <a:blip r:embed="rId2"/>
                <a:stretch>
                  <a:fillRect l="-771" r="-566" b="-2061"/>
                </a:stretch>
              </a:blipFill>
            </p:spPr>
            <p:txBody>
              <a:bodyPr/>
              <a:lstStyle/>
              <a:p>
                <a:r>
                  <a:rPr lang="en-CA">
                    <a:noFill/>
                  </a:rPr>
                  <a:t> </a:t>
                </a:r>
              </a:p>
            </p:txBody>
          </p:sp>
        </mc:Fallback>
      </mc:AlternateContent>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4123"/>
            <a:ext cx="6705598" cy="172659"/>
          </a:xfrm>
        </p:spPr>
        <p:txBody>
          <a:bodyPr/>
          <a:lstStyle/>
          <a:p>
            <a:r>
              <a:rPr lang="en-US"/>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15</a:t>
            </a:fld>
            <a:r>
              <a:rPr lang="en-US" dirty="0"/>
              <a:t>/24</a:t>
            </a:r>
          </a:p>
        </p:txBody>
      </p:sp>
      <p:sp>
        <p:nvSpPr>
          <p:cNvPr id="51" name="Rectangle: Rounded Corners 50">
            <a:extLst>
              <a:ext uri="{FF2B5EF4-FFF2-40B4-BE49-F238E27FC236}">
                <a16:creationId xmlns:a16="http://schemas.microsoft.com/office/drawing/2014/main" id="{4014A27B-70D4-3CF5-8C22-7AE27D1EE899}"/>
              </a:ext>
            </a:extLst>
          </p:cNvPr>
          <p:cNvSpPr/>
          <p:nvPr/>
        </p:nvSpPr>
        <p:spPr>
          <a:xfrm>
            <a:off x="10452167" y="996518"/>
            <a:ext cx="1207332" cy="2765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ell MT" panose="02020503060305020303" pitchFamily="18" charset="0"/>
              </a:rPr>
              <a:t>Subtree 3</a:t>
            </a:r>
          </a:p>
        </p:txBody>
      </p:sp>
      <p:grpSp>
        <p:nvGrpSpPr>
          <p:cNvPr id="52" name="Group 51">
            <a:extLst>
              <a:ext uri="{FF2B5EF4-FFF2-40B4-BE49-F238E27FC236}">
                <a16:creationId xmlns:a16="http://schemas.microsoft.com/office/drawing/2014/main" id="{8445906B-E6CD-BF4F-AC66-B687E08F1975}"/>
              </a:ext>
            </a:extLst>
          </p:cNvPr>
          <p:cNvGrpSpPr/>
          <p:nvPr/>
        </p:nvGrpSpPr>
        <p:grpSpPr>
          <a:xfrm>
            <a:off x="237656" y="1003827"/>
            <a:ext cx="3778165" cy="2087894"/>
            <a:chOff x="532660" y="575407"/>
            <a:chExt cx="3778165" cy="2087894"/>
          </a:xfrm>
        </p:grpSpPr>
        <p:grpSp>
          <p:nvGrpSpPr>
            <p:cNvPr id="75" name="Group 74">
              <a:extLst>
                <a:ext uri="{FF2B5EF4-FFF2-40B4-BE49-F238E27FC236}">
                  <a16:creationId xmlns:a16="http://schemas.microsoft.com/office/drawing/2014/main" id="{0A368F40-82A5-F20B-4C54-6556E057F86C}"/>
                </a:ext>
              </a:extLst>
            </p:cNvPr>
            <p:cNvGrpSpPr/>
            <p:nvPr/>
          </p:nvGrpSpPr>
          <p:grpSpPr>
            <a:xfrm>
              <a:off x="532660" y="575407"/>
              <a:ext cx="3778165" cy="2087894"/>
              <a:chOff x="1506152" y="1222097"/>
              <a:chExt cx="1567625" cy="1484104"/>
            </a:xfrm>
          </p:grpSpPr>
          <p:grpSp>
            <p:nvGrpSpPr>
              <p:cNvPr id="85" name="Group 84">
                <a:extLst>
                  <a:ext uri="{FF2B5EF4-FFF2-40B4-BE49-F238E27FC236}">
                    <a16:creationId xmlns:a16="http://schemas.microsoft.com/office/drawing/2014/main" id="{818836F2-5CDC-1EE6-9173-FB1E9195330D}"/>
                  </a:ext>
                </a:extLst>
              </p:cNvPr>
              <p:cNvGrpSpPr/>
              <p:nvPr/>
            </p:nvGrpSpPr>
            <p:grpSpPr>
              <a:xfrm>
                <a:off x="2047590" y="2516238"/>
                <a:ext cx="1026187" cy="189963"/>
                <a:chOff x="9344663" y="3445091"/>
                <a:chExt cx="1026187" cy="189963"/>
              </a:xfrm>
            </p:grpSpPr>
            <p:sp>
              <p:nvSpPr>
                <p:cNvPr id="92" name="Rectangle: Rounded Corners 91">
                  <a:extLst>
                    <a:ext uri="{FF2B5EF4-FFF2-40B4-BE49-F238E27FC236}">
                      <a16:creationId xmlns:a16="http://schemas.microsoft.com/office/drawing/2014/main" id="{71474A34-2648-FF94-DD42-9A9BDACC8EDE}"/>
                    </a:ext>
                  </a:extLst>
                </p:cNvPr>
                <p:cNvSpPr/>
                <p:nvPr/>
              </p:nvSpPr>
              <p:spPr>
                <a:xfrm>
                  <a:off x="9877582" y="3445091"/>
                  <a:ext cx="493268" cy="18996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93" name="Rectangle: Rounded Corners 92">
                  <a:extLst>
                    <a:ext uri="{FF2B5EF4-FFF2-40B4-BE49-F238E27FC236}">
                      <a16:creationId xmlns:a16="http://schemas.microsoft.com/office/drawing/2014/main" id="{505037FE-93D3-6C54-18B9-46F27A3BEAB9}"/>
                    </a:ext>
                  </a:extLst>
                </p:cNvPr>
                <p:cNvSpPr/>
                <p:nvPr/>
              </p:nvSpPr>
              <p:spPr>
                <a:xfrm>
                  <a:off x="9344663" y="3445091"/>
                  <a:ext cx="493268" cy="18996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grpSp>
          <p:grpSp>
            <p:nvGrpSpPr>
              <p:cNvPr id="86" name="Group 85">
                <a:extLst>
                  <a:ext uri="{FF2B5EF4-FFF2-40B4-BE49-F238E27FC236}">
                    <a16:creationId xmlns:a16="http://schemas.microsoft.com/office/drawing/2014/main" id="{0D3396FC-B44D-99C0-7D06-B6A45AEB30E4}"/>
                  </a:ext>
                </a:extLst>
              </p:cNvPr>
              <p:cNvGrpSpPr/>
              <p:nvPr/>
            </p:nvGrpSpPr>
            <p:grpSpPr>
              <a:xfrm>
                <a:off x="1811454" y="2072918"/>
                <a:ext cx="1026187" cy="189963"/>
                <a:chOff x="9655086" y="3611729"/>
                <a:chExt cx="1026187" cy="189963"/>
              </a:xfrm>
            </p:grpSpPr>
            <p:sp>
              <p:nvSpPr>
                <p:cNvPr id="90" name="Rectangle: Rounded Corners 89">
                  <a:extLst>
                    <a:ext uri="{FF2B5EF4-FFF2-40B4-BE49-F238E27FC236}">
                      <a16:creationId xmlns:a16="http://schemas.microsoft.com/office/drawing/2014/main" id="{1247E9B9-7CA4-3ADB-25B3-C53D12F6B060}"/>
                    </a:ext>
                  </a:extLst>
                </p:cNvPr>
                <p:cNvSpPr/>
                <p:nvPr/>
              </p:nvSpPr>
              <p:spPr>
                <a:xfrm>
                  <a:off x="10188005" y="3611729"/>
                  <a:ext cx="493268" cy="18996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91" name="Rectangle: Rounded Corners 90">
                  <a:extLst>
                    <a:ext uri="{FF2B5EF4-FFF2-40B4-BE49-F238E27FC236}">
                      <a16:creationId xmlns:a16="http://schemas.microsoft.com/office/drawing/2014/main" id="{00DA73E9-F24A-0C26-49DF-0A926ED23353}"/>
                    </a:ext>
                  </a:extLst>
                </p:cNvPr>
                <p:cNvSpPr/>
                <p:nvPr/>
              </p:nvSpPr>
              <p:spPr>
                <a:xfrm>
                  <a:off x="9655086" y="3611729"/>
                  <a:ext cx="493268" cy="18996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grpSp>
          <p:sp>
            <p:nvSpPr>
              <p:cNvPr id="87" name="Rectangle: Rounded Corners 86">
                <a:extLst>
                  <a:ext uri="{FF2B5EF4-FFF2-40B4-BE49-F238E27FC236}">
                    <a16:creationId xmlns:a16="http://schemas.microsoft.com/office/drawing/2014/main" id="{67762DD9-E366-BB45-7C13-08C2325BC633}"/>
                  </a:ext>
                </a:extLst>
              </p:cNvPr>
              <p:cNvSpPr/>
              <p:nvPr/>
            </p:nvSpPr>
            <p:spPr>
              <a:xfrm>
                <a:off x="2039071" y="1642639"/>
                <a:ext cx="493268" cy="18996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88" name="Rectangle: Rounded Corners 87">
                <a:extLst>
                  <a:ext uri="{FF2B5EF4-FFF2-40B4-BE49-F238E27FC236}">
                    <a16:creationId xmlns:a16="http://schemas.microsoft.com/office/drawing/2014/main" id="{482369F3-2D39-68E4-C568-AA09B051B822}"/>
                  </a:ext>
                </a:extLst>
              </p:cNvPr>
              <p:cNvSpPr/>
              <p:nvPr/>
            </p:nvSpPr>
            <p:spPr>
              <a:xfrm>
                <a:off x="1506152" y="1642639"/>
                <a:ext cx="493268" cy="18996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89" name="Rectangle: Rounded Corners 88">
                <a:extLst>
                  <a:ext uri="{FF2B5EF4-FFF2-40B4-BE49-F238E27FC236}">
                    <a16:creationId xmlns:a16="http://schemas.microsoft.com/office/drawing/2014/main" id="{54A6F2D8-8B95-4C33-FCDC-30FE26CF9BF3}"/>
                  </a:ext>
                </a:extLst>
              </p:cNvPr>
              <p:cNvSpPr/>
              <p:nvPr/>
            </p:nvSpPr>
            <p:spPr>
              <a:xfrm>
                <a:off x="1730763" y="1222097"/>
                <a:ext cx="493268" cy="18996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ell MT" panose="02020503060305020303" pitchFamily="18" charset="0"/>
                  </a:rPr>
                  <a:t>Full-sized</a:t>
                </a:r>
              </a:p>
            </p:txBody>
          </p:sp>
        </p:grpSp>
        <p:grpSp>
          <p:nvGrpSpPr>
            <p:cNvPr id="76" name="Group 75">
              <a:extLst>
                <a:ext uri="{FF2B5EF4-FFF2-40B4-BE49-F238E27FC236}">
                  <a16:creationId xmlns:a16="http://schemas.microsoft.com/office/drawing/2014/main" id="{887B7911-3192-1C4E-BC11-1CA9614031D0}"/>
                </a:ext>
              </a:extLst>
            </p:cNvPr>
            <p:cNvGrpSpPr/>
            <p:nvPr/>
          </p:nvGrpSpPr>
          <p:grpSpPr>
            <a:xfrm>
              <a:off x="1132323" y="837743"/>
              <a:ext cx="1279154" cy="329298"/>
              <a:chOff x="1132323" y="837743"/>
              <a:chExt cx="1279154" cy="329298"/>
            </a:xfrm>
          </p:grpSpPr>
          <p:cxnSp>
            <p:nvCxnSpPr>
              <p:cNvPr id="83" name="Straight Arrow Connector 82">
                <a:extLst>
                  <a:ext uri="{FF2B5EF4-FFF2-40B4-BE49-F238E27FC236}">
                    <a16:creationId xmlns:a16="http://schemas.microsoft.com/office/drawing/2014/main" id="{ABB0E01F-83EE-148F-FA8F-56041C2D1F86}"/>
                  </a:ext>
                </a:extLst>
              </p:cNvPr>
              <p:cNvCxnSpPr>
                <a:cxnSpLocks/>
                <a:endCxn id="87" idx="0"/>
              </p:cNvCxnSpPr>
              <p:nvPr/>
            </p:nvCxnSpPr>
            <p:spPr>
              <a:xfrm>
                <a:off x="1674483" y="842654"/>
                <a:ext cx="736994" cy="324387"/>
              </a:xfrm>
              <a:prstGeom prst="straightConnector1">
                <a:avLst/>
              </a:prstGeom>
              <a:ln cmpd="sng">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60A5F78E-5AD9-F1BC-DBED-A7F3D0C1D6C8}"/>
                  </a:ext>
                </a:extLst>
              </p:cNvPr>
              <p:cNvCxnSpPr>
                <a:cxnSpLocks/>
              </p:cNvCxnSpPr>
              <p:nvPr/>
            </p:nvCxnSpPr>
            <p:spPr>
              <a:xfrm flipH="1">
                <a:off x="1132323" y="837743"/>
                <a:ext cx="541340" cy="32438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grpSp>
        <p:grpSp>
          <p:nvGrpSpPr>
            <p:cNvPr id="77" name="Group 76">
              <a:extLst>
                <a:ext uri="{FF2B5EF4-FFF2-40B4-BE49-F238E27FC236}">
                  <a16:creationId xmlns:a16="http://schemas.microsoft.com/office/drawing/2014/main" id="{D2404649-DBE2-DFC0-2638-85530356103B}"/>
                </a:ext>
              </a:extLst>
            </p:cNvPr>
            <p:cNvGrpSpPr/>
            <p:nvPr/>
          </p:nvGrpSpPr>
          <p:grpSpPr>
            <a:xfrm>
              <a:off x="2552874" y="2059033"/>
              <a:ext cx="1279154" cy="329298"/>
              <a:chOff x="1132323" y="837743"/>
              <a:chExt cx="1279154" cy="329298"/>
            </a:xfrm>
          </p:grpSpPr>
          <p:cxnSp>
            <p:nvCxnSpPr>
              <p:cNvPr id="81" name="Straight Arrow Connector 80">
                <a:extLst>
                  <a:ext uri="{FF2B5EF4-FFF2-40B4-BE49-F238E27FC236}">
                    <a16:creationId xmlns:a16="http://schemas.microsoft.com/office/drawing/2014/main" id="{6FF2CD6E-5E80-87C3-9C11-2854B1F0E7D5}"/>
                  </a:ext>
                </a:extLst>
              </p:cNvPr>
              <p:cNvCxnSpPr>
                <a:cxnSpLocks/>
              </p:cNvCxnSpPr>
              <p:nvPr/>
            </p:nvCxnSpPr>
            <p:spPr>
              <a:xfrm>
                <a:off x="1674483" y="842654"/>
                <a:ext cx="736994" cy="324387"/>
              </a:xfrm>
              <a:prstGeom prst="straightConnector1">
                <a:avLst/>
              </a:prstGeom>
              <a:ln cmpd="sng">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694D33E5-3A3F-371A-72B9-F2BD4A40CCC6}"/>
                  </a:ext>
                </a:extLst>
              </p:cNvPr>
              <p:cNvCxnSpPr>
                <a:cxnSpLocks/>
              </p:cNvCxnSpPr>
              <p:nvPr/>
            </p:nvCxnSpPr>
            <p:spPr>
              <a:xfrm flipH="1">
                <a:off x="1132323" y="837743"/>
                <a:ext cx="541340" cy="32438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grpSp>
        <p:grpSp>
          <p:nvGrpSpPr>
            <p:cNvPr id="78" name="Group 77">
              <a:extLst>
                <a:ext uri="{FF2B5EF4-FFF2-40B4-BE49-F238E27FC236}">
                  <a16:creationId xmlns:a16="http://schemas.microsoft.com/office/drawing/2014/main" id="{63A0AB78-15D6-CE75-B328-D2F961D09811}"/>
                </a:ext>
              </a:extLst>
            </p:cNvPr>
            <p:cNvGrpSpPr/>
            <p:nvPr/>
          </p:nvGrpSpPr>
          <p:grpSpPr>
            <a:xfrm>
              <a:off x="1880176" y="1445968"/>
              <a:ext cx="1279154" cy="329298"/>
              <a:chOff x="1132323" y="837743"/>
              <a:chExt cx="1279154" cy="329298"/>
            </a:xfrm>
          </p:grpSpPr>
          <p:cxnSp>
            <p:nvCxnSpPr>
              <p:cNvPr id="79" name="Straight Arrow Connector 78">
                <a:extLst>
                  <a:ext uri="{FF2B5EF4-FFF2-40B4-BE49-F238E27FC236}">
                    <a16:creationId xmlns:a16="http://schemas.microsoft.com/office/drawing/2014/main" id="{E35E42C2-2417-F1F6-CFDA-204523B1A022}"/>
                  </a:ext>
                </a:extLst>
              </p:cNvPr>
              <p:cNvCxnSpPr>
                <a:cxnSpLocks/>
              </p:cNvCxnSpPr>
              <p:nvPr/>
            </p:nvCxnSpPr>
            <p:spPr>
              <a:xfrm>
                <a:off x="1674483" y="842654"/>
                <a:ext cx="736994" cy="324387"/>
              </a:xfrm>
              <a:prstGeom prst="straightConnector1">
                <a:avLst/>
              </a:prstGeom>
              <a:ln cmpd="sng">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73DD34F6-B877-9916-0A5C-916E78977683}"/>
                  </a:ext>
                </a:extLst>
              </p:cNvPr>
              <p:cNvCxnSpPr>
                <a:cxnSpLocks/>
              </p:cNvCxnSpPr>
              <p:nvPr/>
            </p:nvCxnSpPr>
            <p:spPr>
              <a:xfrm flipH="1">
                <a:off x="1132323" y="837743"/>
                <a:ext cx="541340" cy="32438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grpSp>
      </p:grpSp>
      <p:grpSp>
        <p:nvGrpSpPr>
          <p:cNvPr id="53" name="Group 52">
            <a:extLst>
              <a:ext uri="{FF2B5EF4-FFF2-40B4-BE49-F238E27FC236}">
                <a16:creationId xmlns:a16="http://schemas.microsoft.com/office/drawing/2014/main" id="{B4B99B03-CD12-C9FB-F3FB-82ECE5539B32}"/>
              </a:ext>
            </a:extLst>
          </p:cNvPr>
          <p:cNvGrpSpPr/>
          <p:nvPr/>
        </p:nvGrpSpPr>
        <p:grpSpPr>
          <a:xfrm>
            <a:off x="4110003" y="1006208"/>
            <a:ext cx="3161927" cy="1424024"/>
            <a:chOff x="863733" y="3173281"/>
            <a:chExt cx="3161927" cy="1424024"/>
          </a:xfrm>
        </p:grpSpPr>
        <p:grpSp>
          <p:nvGrpSpPr>
            <p:cNvPr id="62" name="Group 61">
              <a:extLst>
                <a:ext uri="{FF2B5EF4-FFF2-40B4-BE49-F238E27FC236}">
                  <a16:creationId xmlns:a16="http://schemas.microsoft.com/office/drawing/2014/main" id="{1A2636A2-2E68-78FC-733C-B1038794735F}"/>
                </a:ext>
              </a:extLst>
            </p:cNvPr>
            <p:cNvGrpSpPr/>
            <p:nvPr/>
          </p:nvGrpSpPr>
          <p:grpSpPr>
            <a:xfrm>
              <a:off x="863733" y="3173281"/>
              <a:ext cx="3161927" cy="1424024"/>
              <a:chOff x="1520824" y="1222097"/>
              <a:chExt cx="1291838" cy="1100798"/>
            </a:xfrm>
          </p:grpSpPr>
          <p:grpSp>
            <p:nvGrpSpPr>
              <p:cNvPr id="69" name="Group 68">
                <a:extLst>
                  <a:ext uri="{FF2B5EF4-FFF2-40B4-BE49-F238E27FC236}">
                    <a16:creationId xmlns:a16="http://schemas.microsoft.com/office/drawing/2014/main" id="{AFCB7A97-CD33-1072-B6D8-719D0C409488}"/>
                  </a:ext>
                </a:extLst>
              </p:cNvPr>
              <p:cNvGrpSpPr/>
              <p:nvPr/>
            </p:nvGrpSpPr>
            <p:grpSpPr>
              <a:xfrm>
                <a:off x="1786475" y="2132931"/>
                <a:ext cx="1026187" cy="189964"/>
                <a:chOff x="9630107" y="3671742"/>
                <a:chExt cx="1026187" cy="189964"/>
              </a:xfrm>
            </p:grpSpPr>
            <p:sp>
              <p:nvSpPr>
                <p:cNvPr id="73" name="Rectangle: Rounded Corners 72">
                  <a:extLst>
                    <a:ext uri="{FF2B5EF4-FFF2-40B4-BE49-F238E27FC236}">
                      <a16:creationId xmlns:a16="http://schemas.microsoft.com/office/drawing/2014/main" id="{BDDADCAD-E579-6FD3-AFED-67D22E11BD0C}"/>
                    </a:ext>
                  </a:extLst>
                </p:cNvPr>
                <p:cNvSpPr/>
                <p:nvPr/>
              </p:nvSpPr>
              <p:spPr>
                <a:xfrm>
                  <a:off x="10163026" y="3671743"/>
                  <a:ext cx="493268" cy="18996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74" name="Rectangle: Rounded Corners 73">
                  <a:extLst>
                    <a:ext uri="{FF2B5EF4-FFF2-40B4-BE49-F238E27FC236}">
                      <a16:creationId xmlns:a16="http://schemas.microsoft.com/office/drawing/2014/main" id="{1A28E0C6-7730-5E0E-C661-0150F85B598C}"/>
                    </a:ext>
                  </a:extLst>
                </p:cNvPr>
                <p:cNvSpPr/>
                <p:nvPr/>
              </p:nvSpPr>
              <p:spPr>
                <a:xfrm>
                  <a:off x="9630107" y="3671742"/>
                  <a:ext cx="493268" cy="18996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grpSp>
          <p:sp>
            <p:nvSpPr>
              <p:cNvPr id="70" name="Rectangle: Rounded Corners 69">
                <a:extLst>
                  <a:ext uri="{FF2B5EF4-FFF2-40B4-BE49-F238E27FC236}">
                    <a16:creationId xmlns:a16="http://schemas.microsoft.com/office/drawing/2014/main" id="{972F9B48-4BDA-6917-FDD3-0394DA19BC28}"/>
                  </a:ext>
                </a:extLst>
              </p:cNvPr>
              <p:cNvSpPr/>
              <p:nvPr/>
            </p:nvSpPr>
            <p:spPr>
              <a:xfrm>
                <a:off x="2053743" y="1664998"/>
                <a:ext cx="493268" cy="18996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71" name="Rectangle: Rounded Corners 70">
                <a:extLst>
                  <a:ext uri="{FF2B5EF4-FFF2-40B4-BE49-F238E27FC236}">
                    <a16:creationId xmlns:a16="http://schemas.microsoft.com/office/drawing/2014/main" id="{ED324E1C-F796-87F7-5B5F-E821B7091824}"/>
                  </a:ext>
                </a:extLst>
              </p:cNvPr>
              <p:cNvSpPr/>
              <p:nvPr/>
            </p:nvSpPr>
            <p:spPr>
              <a:xfrm>
                <a:off x="1520824" y="1664998"/>
                <a:ext cx="493268" cy="18996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72" name="Rectangle: Rounded Corners 71">
                <a:extLst>
                  <a:ext uri="{FF2B5EF4-FFF2-40B4-BE49-F238E27FC236}">
                    <a16:creationId xmlns:a16="http://schemas.microsoft.com/office/drawing/2014/main" id="{639C072A-03A5-BC83-9C91-B708E725F7C7}"/>
                  </a:ext>
                </a:extLst>
              </p:cNvPr>
              <p:cNvSpPr/>
              <p:nvPr/>
            </p:nvSpPr>
            <p:spPr>
              <a:xfrm>
                <a:off x="1730763" y="1222097"/>
                <a:ext cx="493268" cy="18996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ell MT" panose="02020503060305020303" pitchFamily="18" charset="0"/>
                  </a:rPr>
                  <a:t>Subtree 1</a:t>
                </a:r>
              </a:p>
            </p:txBody>
          </p:sp>
        </p:grpSp>
        <p:grpSp>
          <p:nvGrpSpPr>
            <p:cNvPr id="63" name="Group 62">
              <a:extLst>
                <a:ext uri="{FF2B5EF4-FFF2-40B4-BE49-F238E27FC236}">
                  <a16:creationId xmlns:a16="http://schemas.microsoft.com/office/drawing/2014/main" id="{E3EA225D-0683-9D27-89A2-C3637BD84C73}"/>
                </a:ext>
              </a:extLst>
            </p:cNvPr>
            <p:cNvGrpSpPr/>
            <p:nvPr/>
          </p:nvGrpSpPr>
          <p:grpSpPr>
            <a:xfrm>
              <a:off x="1492626" y="3419660"/>
              <a:ext cx="1279154" cy="329298"/>
              <a:chOff x="1132323" y="837743"/>
              <a:chExt cx="1279154" cy="329298"/>
            </a:xfrm>
          </p:grpSpPr>
          <p:cxnSp>
            <p:nvCxnSpPr>
              <p:cNvPr id="67" name="Straight Arrow Connector 66">
                <a:extLst>
                  <a:ext uri="{FF2B5EF4-FFF2-40B4-BE49-F238E27FC236}">
                    <a16:creationId xmlns:a16="http://schemas.microsoft.com/office/drawing/2014/main" id="{9CB714A7-19D1-D3F4-B8CA-26D54BB09ED4}"/>
                  </a:ext>
                </a:extLst>
              </p:cNvPr>
              <p:cNvCxnSpPr>
                <a:cxnSpLocks/>
              </p:cNvCxnSpPr>
              <p:nvPr/>
            </p:nvCxnSpPr>
            <p:spPr>
              <a:xfrm>
                <a:off x="1674483" y="842654"/>
                <a:ext cx="736994" cy="324387"/>
              </a:xfrm>
              <a:prstGeom prst="straightConnector1">
                <a:avLst/>
              </a:prstGeom>
              <a:ln cmpd="sng">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157788A0-BD03-AD5C-17F9-CF1E2E51CE52}"/>
                  </a:ext>
                </a:extLst>
              </p:cNvPr>
              <p:cNvCxnSpPr>
                <a:cxnSpLocks/>
              </p:cNvCxnSpPr>
              <p:nvPr/>
            </p:nvCxnSpPr>
            <p:spPr>
              <a:xfrm flipH="1">
                <a:off x="1132323" y="837743"/>
                <a:ext cx="541340" cy="32438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grpSp>
        <p:grpSp>
          <p:nvGrpSpPr>
            <p:cNvPr id="64" name="Group 63">
              <a:extLst>
                <a:ext uri="{FF2B5EF4-FFF2-40B4-BE49-F238E27FC236}">
                  <a16:creationId xmlns:a16="http://schemas.microsoft.com/office/drawing/2014/main" id="{42C95998-7ED1-0B29-27BD-F39BC58A9C06}"/>
                </a:ext>
              </a:extLst>
            </p:cNvPr>
            <p:cNvGrpSpPr/>
            <p:nvPr/>
          </p:nvGrpSpPr>
          <p:grpSpPr>
            <a:xfrm>
              <a:off x="2241710" y="4021200"/>
              <a:ext cx="1279154" cy="329298"/>
              <a:chOff x="1132323" y="837743"/>
              <a:chExt cx="1279154" cy="329298"/>
            </a:xfrm>
          </p:grpSpPr>
          <p:cxnSp>
            <p:nvCxnSpPr>
              <p:cNvPr id="65" name="Straight Arrow Connector 64">
                <a:extLst>
                  <a:ext uri="{FF2B5EF4-FFF2-40B4-BE49-F238E27FC236}">
                    <a16:creationId xmlns:a16="http://schemas.microsoft.com/office/drawing/2014/main" id="{DD474A10-FA5B-9D06-E83A-3B621FFC8612}"/>
                  </a:ext>
                </a:extLst>
              </p:cNvPr>
              <p:cNvCxnSpPr>
                <a:cxnSpLocks/>
              </p:cNvCxnSpPr>
              <p:nvPr/>
            </p:nvCxnSpPr>
            <p:spPr>
              <a:xfrm>
                <a:off x="1674483" y="842654"/>
                <a:ext cx="736994" cy="324387"/>
              </a:xfrm>
              <a:prstGeom prst="straightConnector1">
                <a:avLst/>
              </a:prstGeom>
              <a:ln cmpd="sng">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4AE51D01-FF59-118C-482E-48F2B430F2E5}"/>
                  </a:ext>
                </a:extLst>
              </p:cNvPr>
              <p:cNvCxnSpPr>
                <a:cxnSpLocks/>
              </p:cNvCxnSpPr>
              <p:nvPr/>
            </p:nvCxnSpPr>
            <p:spPr>
              <a:xfrm flipH="1">
                <a:off x="1132323" y="837743"/>
                <a:ext cx="541340" cy="32438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grpSp>
      </p:grpSp>
      <p:grpSp>
        <p:nvGrpSpPr>
          <p:cNvPr id="54" name="Group 53">
            <a:extLst>
              <a:ext uri="{FF2B5EF4-FFF2-40B4-BE49-F238E27FC236}">
                <a16:creationId xmlns:a16="http://schemas.microsoft.com/office/drawing/2014/main" id="{6F0FE235-5768-D23C-7D63-A5BE2B86569F}"/>
              </a:ext>
            </a:extLst>
          </p:cNvPr>
          <p:cNvGrpSpPr/>
          <p:nvPr/>
        </p:nvGrpSpPr>
        <p:grpSpPr>
          <a:xfrm>
            <a:off x="7665180" y="1003827"/>
            <a:ext cx="2555629" cy="894574"/>
            <a:chOff x="8272419" y="2541524"/>
            <a:chExt cx="2555629" cy="894574"/>
          </a:xfrm>
        </p:grpSpPr>
        <p:grpSp>
          <p:nvGrpSpPr>
            <p:cNvPr id="55" name="Group 54">
              <a:extLst>
                <a:ext uri="{FF2B5EF4-FFF2-40B4-BE49-F238E27FC236}">
                  <a16:creationId xmlns:a16="http://schemas.microsoft.com/office/drawing/2014/main" id="{3F035367-C640-A9AE-3C0B-9F19691D3357}"/>
                </a:ext>
              </a:extLst>
            </p:cNvPr>
            <p:cNvGrpSpPr/>
            <p:nvPr/>
          </p:nvGrpSpPr>
          <p:grpSpPr>
            <a:xfrm>
              <a:off x="8272419" y="2541524"/>
              <a:ext cx="2555629" cy="894574"/>
              <a:chOff x="4694715" y="1659034"/>
              <a:chExt cx="1026187" cy="610505"/>
            </a:xfrm>
          </p:grpSpPr>
          <p:sp>
            <p:nvSpPr>
              <p:cNvPr id="59" name="Rectangle: Rounded Corners 58">
                <a:extLst>
                  <a:ext uri="{FF2B5EF4-FFF2-40B4-BE49-F238E27FC236}">
                    <a16:creationId xmlns:a16="http://schemas.microsoft.com/office/drawing/2014/main" id="{AB494504-EE57-E1D5-72AA-6EAE7B0B7C2B}"/>
                  </a:ext>
                </a:extLst>
              </p:cNvPr>
              <p:cNvSpPr/>
              <p:nvPr/>
            </p:nvSpPr>
            <p:spPr>
              <a:xfrm>
                <a:off x="5227634" y="2079576"/>
                <a:ext cx="493268" cy="18996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60" name="Rectangle: Rounded Corners 59">
                <a:extLst>
                  <a:ext uri="{FF2B5EF4-FFF2-40B4-BE49-F238E27FC236}">
                    <a16:creationId xmlns:a16="http://schemas.microsoft.com/office/drawing/2014/main" id="{7B45B7A5-E2E0-9C67-B600-18B4066B076C}"/>
                  </a:ext>
                </a:extLst>
              </p:cNvPr>
              <p:cNvSpPr/>
              <p:nvPr/>
            </p:nvSpPr>
            <p:spPr>
              <a:xfrm>
                <a:off x="4694715" y="2079576"/>
                <a:ext cx="493268" cy="18996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61" name="Rectangle: Rounded Corners 60">
                <a:extLst>
                  <a:ext uri="{FF2B5EF4-FFF2-40B4-BE49-F238E27FC236}">
                    <a16:creationId xmlns:a16="http://schemas.microsoft.com/office/drawing/2014/main" id="{EF4C881E-1C36-97AD-AA1C-E8A03DA6A58F}"/>
                  </a:ext>
                </a:extLst>
              </p:cNvPr>
              <p:cNvSpPr/>
              <p:nvPr/>
            </p:nvSpPr>
            <p:spPr>
              <a:xfrm>
                <a:off x="4919326" y="1659034"/>
                <a:ext cx="493268" cy="18996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ell MT" panose="02020503060305020303" pitchFamily="18" charset="0"/>
                  </a:rPr>
                  <a:t>Subtree 2</a:t>
                </a:r>
              </a:p>
            </p:txBody>
          </p:sp>
        </p:grpSp>
        <p:grpSp>
          <p:nvGrpSpPr>
            <p:cNvPr id="56" name="Group 55">
              <a:extLst>
                <a:ext uri="{FF2B5EF4-FFF2-40B4-BE49-F238E27FC236}">
                  <a16:creationId xmlns:a16="http://schemas.microsoft.com/office/drawing/2014/main" id="{D7D56B09-8AD9-B7DB-8124-2FE14425998B}"/>
                </a:ext>
              </a:extLst>
            </p:cNvPr>
            <p:cNvGrpSpPr/>
            <p:nvPr/>
          </p:nvGrpSpPr>
          <p:grpSpPr>
            <a:xfrm>
              <a:off x="8962401" y="2839552"/>
              <a:ext cx="1279154" cy="329298"/>
              <a:chOff x="1132323" y="837743"/>
              <a:chExt cx="1279154" cy="329298"/>
            </a:xfrm>
          </p:grpSpPr>
          <p:cxnSp>
            <p:nvCxnSpPr>
              <p:cNvPr id="57" name="Straight Arrow Connector 56">
                <a:extLst>
                  <a:ext uri="{FF2B5EF4-FFF2-40B4-BE49-F238E27FC236}">
                    <a16:creationId xmlns:a16="http://schemas.microsoft.com/office/drawing/2014/main" id="{A31CEBBC-882B-AE35-2ADA-7362DC59773A}"/>
                  </a:ext>
                </a:extLst>
              </p:cNvPr>
              <p:cNvCxnSpPr>
                <a:cxnSpLocks/>
              </p:cNvCxnSpPr>
              <p:nvPr/>
            </p:nvCxnSpPr>
            <p:spPr>
              <a:xfrm>
                <a:off x="1674483" y="842654"/>
                <a:ext cx="736994" cy="324387"/>
              </a:xfrm>
              <a:prstGeom prst="straightConnector1">
                <a:avLst/>
              </a:prstGeom>
              <a:ln cmpd="sng">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2C6DBAAF-1927-6B63-B38A-ABBE1D583571}"/>
                  </a:ext>
                </a:extLst>
              </p:cNvPr>
              <p:cNvCxnSpPr>
                <a:cxnSpLocks/>
              </p:cNvCxnSpPr>
              <p:nvPr/>
            </p:nvCxnSpPr>
            <p:spPr>
              <a:xfrm flipH="1">
                <a:off x="1132323" y="837743"/>
                <a:ext cx="541340" cy="32438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grpSp>
      </p:grpSp>
    </p:spTree>
    <p:extLst>
      <p:ext uri="{BB962C8B-B14F-4D97-AF65-F5344CB8AC3E}">
        <p14:creationId xmlns:p14="http://schemas.microsoft.com/office/powerpoint/2010/main" val="264461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normAutofit/>
              </a:bodyPr>
              <a:lstStyle/>
              <a:p>
                <a:r>
                  <a:rPr lang="en-US" dirty="0"/>
                  <a:t>K-Fold Cross-Validation to Choose the Best </a:t>
                </a:r>
                <a14:m>
                  <m:oMath xmlns:m="http://schemas.openxmlformats.org/officeDocument/2006/math">
                    <m:r>
                      <a:rPr lang="en-US">
                        <a:latin typeface="Cambria Math" panose="02040503050406030204" pitchFamily="18" charset="0"/>
                      </a:rPr>
                      <m:t>𝛼</m:t>
                    </m:r>
                  </m:oMath>
                </a14:m>
                <a:r>
                  <a:rPr lang="en-US" dirty="0"/>
                  <a:t>.</a:t>
                </a:r>
              </a:p>
            </p:txBody>
          </p:sp>
        </mc:Choice>
        <mc:Fallback xmlns="">
          <p:sp>
            <p:nvSpPr>
              <p:cNvPr id="2" name="Title 1">
                <a:extLst>
                  <a:ext uri="{FF2B5EF4-FFF2-40B4-BE49-F238E27FC236}">
                    <a16:creationId xmlns:a16="http://schemas.microsoft.com/office/drawing/2014/main" id="{ADFF7FE4-FF74-9BFA-18AB-7E833616EB8B}"/>
                  </a:ext>
                </a:extLst>
              </p:cNvPr>
              <p:cNvSpPr>
                <a:spLocks noGrp="1" noRot="1" noChangeAspect="1" noMove="1" noResize="1" noEditPoints="1" noAdjustHandles="1" noChangeArrowheads="1" noChangeShapeType="1" noTextEdit="1"/>
              </p:cNvSpPr>
              <p:nvPr>
                <p:ph type="title"/>
              </p:nvPr>
            </p:nvSpPr>
            <p:spPr>
              <a:blipFill>
                <a:blip r:embed="rId2"/>
                <a:stretch>
                  <a:fillRect l="-1550" t="-19048" b="-349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515352A-6C4F-2679-9132-DE46AD052A28}"/>
                  </a:ext>
                </a:extLst>
              </p:cNvPr>
              <p:cNvSpPr>
                <a:spLocks noGrp="1"/>
              </p:cNvSpPr>
              <p:nvPr>
                <p:ph type="body" idx="1"/>
              </p:nvPr>
            </p:nvSpPr>
            <p:spPr>
              <a:xfrm>
                <a:off x="335328" y="976640"/>
                <a:ext cx="11521342" cy="5617346"/>
              </a:xfrm>
            </p:spPr>
            <p:txBody>
              <a:bodyPr>
                <a:noAutofit/>
              </a:bodyPr>
              <a:lstStyle/>
              <a:p>
                <a:pPr>
                  <a:buSzPct val="120000"/>
                </a:pPr>
                <a:r>
                  <a:rPr lang="en-US" sz="1800" dirty="0"/>
                  <a:t>Step 1: Use the </a:t>
                </a:r>
                <a:r>
                  <a:rPr lang="en-US" sz="1800" dirty="0">
                    <a:solidFill>
                      <a:srgbClr val="0070C0"/>
                    </a:solidFill>
                  </a:rPr>
                  <a:t>full data set </a:t>
                </a:r>
                <a:r>
                  <a:rPr lang="en-US" sz="1800" dirty="0"/>
                  <a:t>(not only the training data) </a:t>
                </a:r>
              </a:p>
              <a:p>
                <a:pPr marL="800100" lvl="1" indent="-342900">
                  <a:buSzPct val="120000"/>
                  <a:buFont typeface="Wingdings" panose="05000000000000000000" pitchFamily="2" charset="2"/>
                  <a:buChar char="§"/>
                </a:pPr>
                <a:r>
                  <a:rPr lang="en-US" sz="1800" dirty="0">
                    <a:solidFill>
                      <a:schemeClr val="tx1"/>
                    </a:solidFill>
                  </a:rPr>
                  <a:t>Build a full-sized regression tree (tuning parameter </a:t>
                </a:r>
                <a14:m>
                  <m:oMath xmlns:m="http://schemas.openxmlformats.org/officeDocument/2006/math">
                    <m:r>
                      <a:rPr lang="en-US" sz="1800">
                        <a:solidFill>
                          <a:schemeClr val="tx1"/>
                        </a:solidFill>
                        <a:latin typeface="Cambria Math" panose="02040503050406030204" pitchFamily="18" charset="0"/>
                      </a:rPr>
                      <m:t>𝛼</m:t>
                    </m:r>
                  </m:oMath>
                </a14:m>
                <a:r>
                  <a:rPr lang="en-US" sz="1800" dirty="0">
                    <a:solidFill>
                      <a:schemeClr val="tx1"/>
                    </a:solidFill>
                  </a:rPr>
                  <a:t> = 0); denote the number of leaves in full-sized tree by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𝑇</m:t>
                        </m:r>
                      </m:e>
                      <m:sub>
                        <m:r>
                          <a:rPr lang="en-US" sz="1800" b="0" i="1" smtClean="0">
                            <a:solidFill>
                              <a:schemeClr val="tx1"/>
                            </a:solidFill>
                            <a:latin typeface="Cambria Math" panose="02040503050406030204" pitchFamily="18" charset="0"/>
                          </a:rPr>
                          <m:t>0</m:t>
                        </m:r>
                      </m:sub>
                    </m:sSub>
                    <m:r>
                      <a:rPr lang="en-US" sz="1800" b="0" i="1" smtClean="0">
                        <a:solidFill>
                          <a:schemeClr val="tx1"/>
                        </a:solidFill>
                        <a:latin typeface="Cambria Math" panose="02040503050406030204" pitchFamily="18" charset="0"/>
                      </a:rPr>
                      <m:t>.</m:t>
                    </m:r>
                  </m:oMath>
                </a14:m>
                <a:r>
                  <a:rPr lang="en-US" sz="1800" dirty="0">
                    <a:solidFill>
                      <a:schemeClr val="tx1"/>
                    </a:solidFill>
                  </a:rPr>
                  <a:t> </a:t>
                </a:r>
              </a:p>
              <a:p>
                <a:pPr marL="800100" lvl="1" indent="-342900">
                  <a:buSzPct val="120000"/>
                  <a:buFont typeface="Wingdings" panose="05000000000000000000" pitchFamily="2" charset="2"/>
                  <a:buChar char="§"/>
                </a:pPr>
                <a:r>
                  <a:rPr lang="en-US" sz="1800" dirty="0">
                    <a:solidFill>
                      <a:schemeClr val="tx1"/>
                    </a:solidFill>
                  </a:rPr>
                  <a:t>Increase </a:t>
                </a:r>
                <a14:m>
                  <m:oMath xmlns:m="http://schemas.openxmlformats.org/officeDocument/2006/math">
                    <m:r>
                      <a:rPr lang="en-US" sz="1800">
                        <a:solidFill>
                          <a:schemeClr val="tx1"/>
                        </a:solidFill>
                        <a:latin typeface="Cambria Math" panose="02040503050406030204" pitchFamily="18" charset="0"/>
                      </a:rPr>
                      <m:t>𝛼</m:t>
                    </m:r>
                  </m:oMath>
                </a14:m>
                <a:r>
                  <a:rPr lang="en-US" sz="1800" dirty="0">
                    <a:solidFill>
                      <a:schemeClr val="tx1"/>
                    </a:solidFill>
                  </a:rPr>
                  <a:t> until pruning leaves gives you the lowest CP; denote the number of leaves for the resulted subtree by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a:solidFill>
                              <a:schemeClr val="tx1"/>
                            </a:solidFill>
                            <a:latin typeface="Cambria Math" panose="02040503050406030204" pitchFamily="18" charset="0"/>
                          </a:rPr>
                          <m:t>𝑇</m:t>
                        </m:r>
                      </m:e>
                      <m:sub>
                        <m:r>
                          <a:rPr lang="en-US" sz="1800">
                            <a:solidFill>
                              <a:schemeClr val="tx1"/>
                            </a:solidFill>
                            <a:latin typeface="Cambria Math" panose="02040503050406030204" pitchFamily="18" charset="0"/>
                          </a:rPr>
                          <m:t>1</m:t>
                        </m:r>
                      </m:sub>
                    </m:sSub>
                  </m:oMath>
                </a14:m>
                <a:r>
                  <a:rPr lang="en-US" sz="1800" dirty="0">
                    <a:solidFill>
                      <a:schemeClr val="tx1"/>
                    </a:solidFill>
                  </a:rPr>
                  <a:t> where </a:t>
                </a:r>
                <a14:m>
                  <m:oMath xmlns:m="http://schemas.openxmlformats.org/officeDocument/2006/math">
                    <m:sSub>
                      <m:sSubPr>
                        <m:ctrlPr>
                          <a:rPr lang="en-US" sz="1800" i="1">
                            <a:solidFill>
                              <a:schemeClr val="tx1"/>
                            </a:solidFill>
                            <a:latin typeface="Cambria Math" panose="02040503050406030204" pitchFamily="18" charset="0"/>
                          </a:rPr>
                        </m:ctrlPr>
                      </m:sSubPr>
                      <m:e>
                        <m:sSub>
                          <m:sSubPr>
                            <m:ctrlPr>
                              <a:rPr lang="en-US" sz="1800" i="1">
                                <a:solidFill>
                                  <a:schemeClr val="tx1"/>
                                </a:solidFill>
                                <a:latin typeface="Cambria Math" panose="02040503050406030204" pitchFamily="18" charset="0"/>
                              </a:rPr>
                            </m:ctrlPr>
                          </m:sSubPr>
                          <m:e>
                            <m:r>
                              <a:rPr lang="en-US" sz="1800">
                                <a:solidFill>
                                  <a:schemeClr val="tx1"/>
                                </a:solidFill>
                                <a:latin typeface="Cambria Math" panose="02040503050406030204" pitchFamily="18" charset="0"/>
                              </a:rPr>
                              <m:t>𝑇</m:t>
                            </m:r>
                          </m:e>
                          <m:sub>
                            <m:r>
                              <a:rPr lang="en-US" sz="1800">
                                <a:solidFill>
                                  <a:schemeClr val="tx1"/>
                                </a:solidFill>
                                <a:latin typeface="Cambria Math" panose="02040503050406030204" pitchFamily="18" charset="0"/>
                              </a:rPr>
                              <m:t>1</m:t>
                            </m:r>
                          </m:sub>
                        </m:sSub>
                        <m:r>
                          <a:rPr lang="en-US" sz="1800">
                            <a:solidFill>
                              <a:schemeClr val="tx1"/>
                            </a:solidFill>
                            <a:latin typeface="Cambria Math" panose="02040503050406030204" pitchFamily="18" charset="0"/>
                          </a:rPr>
                          <m:t>&lt;</m:t>
                        </m:r>
                        <m:r>
                          <a:rPr lang="en-US" sz="1800">
                            <a:solidFill>
                              <a:schemeClr val="tx1"/>
                            </a:solidFill>
                            <a:latin typeface="Cambria Math" panose="02040503050406030204" pitchFamily="18" charset="0"/>
                          </a:rPr>
                          <m:t>𝑇</m:t>
                        </m:r>
                      </m:e>
                      <m:sub>
                        <m:r>
                          <a:rPr lang="en-US" sz="1800">
                            <a:solidFill>
                              <a:schemeClr val="tx1"/>
                            </a:solidFill>
                            <a:latin typeface="Cambria Math" panose="02040503050406030204" pitchFamily="18" charset="0"/>
                          </a:rPr>
                          <m:t>0</m:t>
                        </m:r>
                      </m:sub>
                    </m:sSub>
                  </m:oMath>
                </a14:m>
                <a:r>
                  <a:rPr lang="en-US" sz="1800" dirty="0">
                    <a:solidFill>
                      <a:schemeClr val="tx1"/>
                    </a:solidFill>
                  </a:rPr>
                  <a:t>. </a:t>
                </a:r>
              </a:p>
              <a:p>
                <a:pPr marL="800100" lvl="1" indent="-342900">
                  <a:buSzPct val="120000"/>
                  <a:buFont typeface="Wingdings" panose="05000000000000000000" pitchFamily="2" charset="2"/>
                  <a:buChar char="§"/>
                </a:pPr>
                <a:r>
                  <a:rPr lang="en-US" sz="1800" dirty="0">
                    <a:solidFill>
                      <a:schemeClr val="tx1"/>
                    </a:solidFill>
                  </a:rPr>
                  <a:t>Increase </a:t>
                </a:r>
                <a14:m>
                  <m:oMath xmlns:m="http://schemas.openxmlformats.org/officeDocument/2006/math">
                    <m:r>
                      <a:rPr lang="en-US" sz="1800" smtClean="0">
                        <a:solidFill>
                          <a:schemeClr val="tx1"/>
                        </a:solidFill>
                        <a:latin typeface="Cambria Math" panose="02040503050406030204" pitchFamily="18" charset="0"/>
                      </a:rPr>
                      <m:t>𝛼</m:t>
                    </m:r>
                  </m:oMath>
                </a14:m>
                <a:r>
                  <a:rPr lang="en-US" sz="1800" dirty="0">
                    <a:solidFill>
                      <a:schemeClr val="tx1"/>
                    </a:solidFill>
                  </a:rPr>
                  <a:t> again and get another smaller subtree with </a:t>
                </a:r>
                <a14:m>
                  <m:oMath xmlns:m="http://schemas.openxmlformats.org/officeDocument/2006/math">
                    <m:sSub>
                      <m:sSubPr>
                        <m:ctrlPr>
                          <a:rPr lang="en-US" sz="1800" i="1">
                            <a:solidFill>
                              <a:schemeClr val="tx1"/>
                            </a:solidFill>
                            <a:latin typeface="Cambria Math" panose="02040503050406030204" pitchFamily="18" charset="0"/>
                          </a:rPr>
                        </m:ctrlPr>
                      </m:sSubPr>
                      <m:e>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𝑇</m:t>
                            </m:r>
                          </m:e>
                          <m:sub>
                            <m:r>
                              <a:rPr lang="en-US" sz="1800" b="0" i="1" smtClean="0">
                                <a:solidFill>
                                  <a:schemeClr val="tx1"/>
                                </a:solidFill>
                                <a:latin typeface="Cambria Math" panose="02040503050406030204" pitchFamily="18" charset="0"/>
                              </a:rPr>
                              <m:t>2</m:t>
                            </m:r>
                          </m:sub>
                        </m:sSub>
                        <m:r>
                          <a:rPr lang="en-US" sz="1800" i="1">
                            <a:solidFill>
                              <a:schemeClr val="tx1"/>
                            </a:solidFill>
                            <a:latin typeface="Cambria Math" panose="02040503050406030204" pitchFamily="18" charset="0"/>
                          </a:rPr>
                          <m:t>&lt;</m:t>
                        </m:r>
                        <m:r>
                          <a:rPr lang="en-US" sz="1800" i="1">
                            <a:solidFill>
                              <a:schemeClr val="tx1"/>
                            </a:solidFill>
                            <a:latin typeface="Cambria Math" panose="02040503050406030204" pitchFamily="18" charset="0"/>
                          </a:rPr>
                          <m:t>𝑇</m:t>
                        </m:r>
                      </m:e>
                      <m:sub>
                        <m:r>
                          <a:rPr lang="en-US" sz="1800" b="0" i="1" smtClean="0">
                            <a:solidFill>
                              <a:schemeClr val="tx1"/>
                            </a:solidFill>
                            <a:latin typeface="Cambria Math" panose="02040503050406030204" pitchFamily="18" charset="0"/>
                          </a:rPr>
                          <m:t>1</m:t>
                        </m:r>
                      </m:sub>
                    </m:sSub>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&lt;</m:t>
                        </m:r>
                        <m:r>
                          <a:rPr lang="en-US" sz="1800" i="1">
                            <a:solidFill>
                              <a:schemeClr val="tx1"/>
                            </a:solidFill>
                            <a:latin typeface="Cambria Math" panose="02040503050406030204" pitchFamily="18" charset="0"/>
                          </a:rPr>
                          <m:t>𝑇</m:t>
                        </m:r>
                      </m:e>
                      <m:sub>
                        <m:r>
                          <a:rPr lang="en-US" sz="1800" i="1">
                            <a:solidFill>
                              <a:schemeClr val="tx1"/>
                            </a:solidFill>
                            <a:latin typeface="Cambria Math" panose="02040503050406030204" pitchFamily="18" charset="0"/>
                          </a:rPr>
                          <m:t>0</m:t>
                        </m:r>
                      </m:sub>
                    </m:sSub>
                  </m:oMath>
                </a14:m>
                <a:r>
                  <a:rPr lang="en-US" sz="1800" dirty="0">
                    <a:solidFill>
                      <a:schemeClr val="tx1"/>
                    </a:solidFill>
                  </a:rPr>
                  <a:t>. </a:t>
                </a:r>
              </a:p>
              <a:p>
                <a:pPr marL="800100" lvl="1" indent="-342900">
                  <a:buSzPct val="120000"/>
                  <a:buFont typeface="Wingdings" panose="05000000000000000000" pitchFamily="2" charset="2"/>
                  <a:buChar char="§"/>
                </a:pPr>
                <a:r>
                  <a:rPr lang="en-US" sz="1800" dirty="0">
                    <a:solidFill>
                      <a:schemeClr val="tx1"/>
                    </a:solidFill>
                  </a:rPr>
                  <a:t>Keep increasing </a:t>
                </a:r>
                <a14:m>
                  <m:oMath xmlns:m="http://schemas.openxmlformats.org/officeDocument/2006/math">
                    <m:r>
                      <a:rPr lang="en-US" sz="1800">
                        <a:solidFill>
                          <a:schemeClr val="tx1"/>
                        </a:solidFill>
                        <a:latin typeface="Cambria Math" panose="02040503050406030204" pitchFamily="18" charset="0"/>
                      </a:rPr>
                      <m:t>𝛼</m:t>
                    </m:r>
                  </m:oMath>
                </a14:m>
                <a:r>
                  <a:rPr lang="en-US" sz="1800" dirty="0">
                    <a:solidFill>
                      <a:schemeClr val="tx1"/>
                    </a:solidFill>
                  </a:rPr>
                  <a:t> until a stopping criterion is reached; for instance, you may continue until you get a root without leaves (i.e., root = leaf) which contains no more than five observations.</a:t>
                </a:r>
              </a:p>
              <a:p>
                <a:pPr>
                  <a:buSzPct val="120000"/>
                </a:pPr>
                <a:r>
                  <a:rPr lang="en-US" sz="1800" dirty="0"/>
                  <a:t>Step 2: Divide the full data into </a:t>
                </a:r>
                <a:r>
                  <a:rPr lang="en-US" sz="1800" dirty="0">
                    <a:solidFill>
                      <a:srgbClr val="0070C0"/>
                    </a:solidFill>
                  </a:rPr>
                  <a:t>training</a:t>
                </a:r>
                <a:r>
                  <a:rPr lang="en-US" sz="1800" dirty="0"/>
                  <a:t> and </a:t>
                </a:r>
                <a:r>
                  <a:rPr lang="en-US" sz="1800" dirty="0">
                    <a:solidFill>
                      <a:srgbClr val="0070C0"/>
                    </a:solidFill>
                  </a:rPr>
                  <a:t>testing</a:t>
                </a:r>
                <a:r>
                  <a:rPr lang="en-US" sz="1800" dirty="0"/>
                  <a:t> data sets. </a:t>
                </a:r>
              </a:p>
              <a:p>
                <a:pPr marL="800100" lvl="1" indent="-342900">
                  <a:buSzPct val="120000"/>
                  <a:buFont typeface="Wingdings" panose="05000000000000000000" pitchFamily="2" charset="2"/>
                  <a:buChar char="§"/>
                </a:pPr>
                <a:r>
                  <a:rPr lang="en-US" sz="1800" dirty="0">
                    <a:solidFill>
                      <a:schemeClr val="tx1"/>
                    </a:solidFill>
                  </a:rPr>
                  <a:t>Use the </a:t>
                </a:r>
                <a:r>
                  <a:rPr lang="en-US" sz="1800" dirty="0">
                    <a:solidFill>
                      <a:schemeClr val="accent1"/>
                    </a:solidFill>
                  </a:rPr>
                  <a:t>training</a:t>
                </a:r>
                <a:r>
                  <a:rPr lang="en-US" sz="1800" dirty="0">
                    <a:solidFill>
                      <a:schemeClr val="tx1"/>
                    </a:solidFill>
                  </a:rPr>
                  <a:t> data with the same parameters </a:t>
                </a:r>
                <a14:m>
                  <m:oMath xmlns:m="http://schemas.openxmlformats.org/officeDocument/2006/math">
                    <m:r>
                      <a:rPr lang="en-US" sz="1800">
                        <a:solidFill>
                          <a:schemeClr val="tx1"/>
                        </a:solidFill>
                        <a:latin typeface="Cambria Math" panose="02040503050406030204" pitchFamily="18" charset="0"/>
                      </a:rPr>
                      <m:t>𝛼</m:t>
                    </m:r>
                  </m:oMath>
                </a14:m>
                <a:r>
                  <a:rPr lang="en-US" sz="1800" dirty="0">
                    <a:solidFill>
                      <a:schemeClr val="tx1"/>
                    </a:solidFill>
                  </a:rPr>
                  <a:t> that you used in Step 1 and get the full-sized regression tree and a sequence of subtrees corresponds to the lowest CP.</a:t>
                </a:r>
              </a:p>
              <a:p>
                <a:pPr marL="800100" lvl="1" indent="-342900">
                  <a:buSzPct val="120000"/>
                  <a:buFont typeface="Wingdings" panose="05000000000000000000" pitchFamily="2" charset="2"/>
                  <a:buChar char="§"/>
                </a:pPr>
                <a:r>
                  <a:rPr lang="en-US" sz="1800" dirty="0">
                    <a:solidFill>
                      <a:schemeClr val="tx1"/>
                    </a:solidFill>
                  </a:rPr>
                  <a:t>Calculate the sum squared residuals for each new tree using the </a:t>
                </a:r>
                <a:r>
                  <a:rPr lang="en-US" sz="1800" dirty="0">
                    <a:solidFill>
                      <a:schemeClr val="accent1"/>
                    </a:solidFill>
                  </a:rPr>
                  <a:t>testing</a:t>
                </a:r>
                <a:r>
                  <a:rPr lang="en-US" sz="1800" dirty="0">
                    <a:solidFill>
                      <a:schemeClr val="tx1"/>
                    </a:solidFill>
                  </a:rPr>
                  <a:t> data and select the tree (or subtree) with lowest sum squared residuals. </a:t>
                </a:r>
              </a:p>
              <a:p>
                <a:pPr>
                  <a:buSzPct val="120000"/>
                </a:pPr>
                <a:r>
                  <a:rPr lang="en-US" sz="1800" dirty="0"/>
                  <a:t>Step 3: Repeat Step 2 k times (say k =10). This approach is known as </a:t>
                </a:r>
                <a:r>
                  <a:rPr lang="en-US" sz="1800" dirty="0">
                    <a:solidFill>
                      <a:srgbClr val="0070C0"/>
                    </a:solidFill>
                  </a:rPr>
                  <a:t>k-fold cross-validation</a:t>
                </a:r>
                <a:r>
                  <a:rPr lang="en-US" sz="1800" dirty="0"/>
                  <a:t>.</a:t>
                </a:r>
              </a:p>
              <a:p>
                <a:pPr marL="800100" lvl="1" indent="-342900">
                  <a:spcAft>
                    <a:spcPts val="300"/>
                  </a:spcAft>
                  <a:buSzPct val="120000"/>
                  <a:buFont typeface="Wingdings" panose="05000000000000000000" pitchFamily="2" charset="2"/>
                  <a:buChar char="§"/>
                </a:pPr>
                <a:r>
                  <a:rPr lang="en-US" sz="1800" dirty="0">
                    <a:solidFill>
                      <a:schemeClr val="tx1"/>
                    </a:solidFill>
                  </a:rPr>
                  <a:t>The value of </a:t>
                </a:r>
                <a14:m>
                  <m:oMath xmlns:m="http://schemas.openxmlformats.org/officeDocument/2006/math">
                    <m:r>
                      <a:rPr lang="en-US" sz="1800" smtClean="0">
                        <a:solidFill>
                          <a:schemeClr val="tx1"/>
                        </a:solidFill>
                        <a:latin typeface="Cambria Math" panose="02040503050406030204" pitchFamily="18" charset="0"/>
                      </a:rPr>
                      <m:t>𝛼</m:t>
                    </m:r>
                  </m:oMath>
                </a14:m>
                <a:r>
                  <a:rPr lang="en-US" sz="1800" dirty="0">
                    <a:solidFill>
                      <a:schemeClr val="tx1"/>
                    </a:solidFill>
                  </a:rPr>
                  <a:t> (</a:t>
                </a:r>
                <a:r>
                  <a:rPr lang="en-US" sz="1800" dirty="0">
                    <a:solidFill>
                      <a:srgbClr val="0070C0"/>
                    </a:solidFill>
                  </a:rPr>
                  <a:t>on average</a:t>
                </a:r>
                <a:r>
                  <a:rPr lang="en-US" sz="1800" dirty="0">
                    <a:solidFill>
                      <a:schemeClr val="tx1"/>
                    </a:solidFill>
                  </a:rPr>
                  <a:t>) that gives you the least sum squared residuals with the testing data is the final value.</a:t>
                </a:r>
              </a:p>
              <a:p>
                <a:pPr>
                  <a:spcBef>
                    <a:spcPts val="300"/>
                  </a:spcBef>
                  <a:spcAft>
                    <a:spcPts val="300"/>
                  </a:spcAft>
                  <a:buSzPct val="120000"/>
                </a:pPr>
                <a:r>
                  <a:rPr lang="en-US" sz="1800" dirty="0"/>
                  <a:t>Step 4: Go back to the trees made from the full data and select the full-sized tree (or subtree) that corresponds to </a:t>
                </a:r>
                <a14:m>
                  <m:oMath xmlns:m="http://schemas.openxmlformats.org/officeDocument/2006/math">
                    <m:r>
                      <a:rPr lang="en-US" sz="1800" smtClean="0">
                        <a:solidFill>
                          <a:schemeClr val="tx1"/>
                        </a:solidFill>
                        <a:latin typeface="Cambria Math" panose="02040503050406030204" pitchFamily="18" charset="0"/>
                      </a:rPr>
                      <m:t>𝛼</m:t>
                    </m:r>
                  </m:oMath>
                </a14:m>
                <a:r>
                  <a:rPr lang="en-US" sz="1800" dirty="0"/>
                  <a:t> that you obtained from Step 3. </a:t>
                </a:r>
                <a:endParaRPr lang="en-US" sz="1800" dirty="0">
                  <a:solidFill>
                    <a:schemeClr val="tx1"/>
                  </a:solidFill>
                </a:endParaRPr>
              </a:p>
            </p:txBody>
          </p:sp>
        </mc:Choice>
        <mc:Fallback xmlns="">
          <p:sp>
            <p:nvSpPr>
              <p:cNvPr id="3" name="Text Placeholder 2">
                <a:extLst>
                  <a:ext uri="{FF2B5EF4-FFF2-40B4-BE49-F238E27FC236}">
                    <a16:creationId xmlns:a16="http://schemas.microsoft.com/office/drawing/2014/main" id="{7515352A-6C4F-2679-9132-DE46AD052A28}"/>
                  </a:ext>
                </a:extLst>
              </p:cNvPr>
              <p:cNvSpPr>
                <a:spLocks noGrp="1" noRot="1" noChangeAspect="1" noMove="1" noResize="1" noEditPoints="1" noAdjustHandles="1" noChangeArrowheads="1" noChangeShapeType="1" noTextEdit="1"/>
              </p:cNvSpPr>
              <p:nvPr>
                <p:ph type="body" idx="1"/>
              </p:nvPr>
            </p:nvSpPr>
            <p:spPr>
              <a:xfrm>
                <a:off x="335328" y="976640"/>
                <a:ext cx="11521342" cy="5617346"/>
              </a:xfrm>
              <a:blipFill>
                <a:blip r:embed="rId3"/>
                <a:stretch>
                  <a:fillRect l="-423" t="-2061" r="-476" b="-28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4123"/>
            <a:ext cx="6705598" cy="172659"/>
          </a:xfrm>
        </p:spPr>
        <p:txBody>
          <a:bodyPr/>
          <a:lstStyle/>
          <a:p>
            <a:r>
              <a:rPr lang="en-US"/>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16</a:t>
            </a:fld>
            <a:r>
              <a:rPr lang="en-US" dirty="0"/>
              <a:t>/24</a:t>
            </a:r>
          </a:p>
        </p:txBody>
      </p:sp>
    </p:spTree>
    <p:extLst>
      <p:ext uri="{BB962C8B-B14F-4D97-AF65-F5344CB8AC3E}">
        <p14:creationId xmlns:p14="http://schemas.microsoft.com/office/powerpoint/2010/main" val="406070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normAutofit/>
          </a:bodyPr>
          <a:lstStyle/>
          <a:p>
            <a:r>
              <a:rPr lang="en-US" dirty="0"/>
              <a:t>Advantages and Disadvantages of Regression Trees</a:t>
            </a:r>
          </a:p>
        </p:txBody>
      </p:sp>
      <p:sp>
        <p:nvSpPr>
          <p:cNvPr id="3" name="Text Placeholder 2">
            <a:extLst>
              <a:ext uri="{FF2B5EF4-FFF2-40B4-BE49-F238E27FC236}">
                <a16:creationId xmlns:a16="http://schemas.microsoft.com/office/drawing/2014/main" id="{7515352A-6C4F-2679-9132-DE46AD052A28}"/>
              </a:ext>
            </a:extLst>
          </p:cNvPr>
          <p:cNvSpPr>
            <a:spLocks noGrp="1"/>
          </p:cNvSpPr>
          <p:nvPr>
            <p:ph type="body" idx="1"/>
          </p:nvPr>
        </p:nvSpPr>
        <p:spPr>
          <a:xfrm>
            <a:off x="335328" y="996518"/>
            <a:ext cx="11521342" cy="5617346"/>
          </a:xfrm>
        </p:spPr>
        <p:txBody>
          <a:bodyPr>
            <a:noAutofit/>
          </a:bodyPr>
          <a:lstStyle/>
          <a:p>
            <a:pPr>
              <a:buSzPct val="120000"/>
            </a:pPr>
            <a:r>
              <a:rPr lang="en-US" sz="2100" b="1" dirty="0"/>
              <a:t>Advantages:</a:t>
            </a:r>
          </a:p>
          <a:p>
            <a:pPr marL="342900" indent="-342900">
              <a:buSzPct val="120000"/>
              <a:buFont typeface="Wingdings" panose="05000000000000000000" pitchFamily="2" charset="2"/>
              <a:buChar char="§"/>
            </a:pPr>
            <a:r>
              <a:rPr lang="en-US" sz="2100" dirty="0"/>
              <a:t>Easy to understand and interpret, as they provides a clear visual representation of the decision-making process.</a:t>
            </a:r>
          </a:p>
          <a:p>
            <a:pPr marL="342900" indent="-342900">
              <a:buSzPct val="120000"/>
              <a:buFont typeface="Wingdings" panose="05000000000000000000" pitchFamily="2" charset="2"/>
              <a:buChar char="§"/>
            </a:pPr>
            <a:r>
              <a:rPr lang="en-US" sz="2100" dirty="0"/>
              <a:t>Regression trees are non-parametric and do not assume any particular distribution of the data.</a:t>
            </a:r>
          </a:p>
          <a:p>
            <a:pPr marL="342900" indent="-342900">
              <a:buSzPct val="120000"/>
              <a:buFont typeface="Wingdings" panose="05000000000000000000" pitchFamily="2" charset="2"/>
              <a:buChar char="§"/>
            </a:pPr>
            <a:r>
              <a:rPr lang="en-US" sz="2100" dirty="0"/>
              <a:t>Can handle the case that the predictor variables are not independent.</a:t>
            </a:r>
          </a:p>
          <a:p>
            <a:pPr marL="342900" indent="-342900">
              <a:buSzPct val="120000"/>
              <a:buFont typeface="Wingdings" panose="05000000000000000000" pitchFamily="2" charset="2"/>
              <a:buChar char="§"/>
            </a:pPr>
            <a:r>
              <a:rPr lang="en-US" sz="2100" dirty="0"/>
              <a:t>Can handle categorical predictor variables without the need for dummy coding.</a:t>
            </a:r>
          </a:p>
          <a:p>
            <a:pPr marL="342900" indent="-342900">
              <a:buSzPct val="120000"/>
              <a:buFont typeface="Wingdings" panose="05000000000000000000" pitchFamily="2" charset="2"/>
              <a:buChar char="§"/>
            </a:pPr>
            <a:r>
              <a:rPr lang="en-US" sz="2100" dirty="0"/>
              <a:t>Can handle nonlinear relationships between the predictors and response variables.</a:t>
            </a:r>
          </a:p>
          <a:p>
            <a:pPr>
              <a:buSzPct val="120000"/>
            </a:pPr>
            <a:r>
              <a:rPr lang="en-US" sz="2100" b="1" dirty="0"/>
              <a:t>Disadvantages:</a:t>
            </a:r>
          </a:p>
          <a:p>
            <a:pPr marL="342900" indent="-342900">
              <a:buSzPct val="120000"/>
              <a:buFont typeface="Wingdings" panose="05000000000000000000" pitchFamily="2" charset="2"/>
              <a:buChar char="§"/>
            </a:pPr>
            <a:r>
              <a:rPr lang="en-US" sz="2100" dirty="0"/>
              <a:t>Regression trees are prone to overfitting, especially if the tree is too complex or if the data is noisy.</a:t>
            </a:r>
          </a:p>
          <a:p>
            <a:pPr marL="342900" indent="-342900">
              <a:buSzPct val="120000"/>
              <a:buFont typeface="Wingdings" panose="05000000000000000000" pitchFamily="2" charset="2"/>
              <a:buChar char="§"/>
            </a:pPr>
            <a:r>
              <a:rPr lang="en-US" sz="2100" dirty="0"/>
              <a:t>They are sensitive to small changes in the data, which can lead to different trees being generated.</a:t>
            </a:r>
          </a:p>
          <a:p>
            <a:pPr marL="342900" indent="-342900">
              <a:buSzPct val="120000"/>
              <a:buFont typeface="Wingdings" panose="05000000000000000000" pitchFamily="2" charset="2"/>
              <a:buChar char="§"/>
            </a:pPr>
            <a:r>
              <a:rPr lang="en-US" sz="2100" dirty="0"/>
              <a:t>They are hard to understand and interpret if the tree are too complex or contains many variables.</a:t>
            </a:r>
          </a:p>
        </p:txBody>
      </p:sp>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4123"/>
            <a:ext cx="6705598" cy="172659"/>
          </a:xfrm>
        </p:spPr>
        <p:txBody>
          <a:bodyPr/>
          <a:lstStyle/>
          <a:p>
            <a:r>
              <a:rPr lang="en-US"/>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17</a:t>
            </a:fld>
            <a:r>
              <a:rPr lang="en-US" dirty="0"/>
              <a:t>/24</a:t>
            </a:r>
          </a:p>
        </p:txBody>
      </p:sp>
    </p:spTree>
    <p:extLst>
      <p:ext uri="{BB962C8B-B14F-4D97-AF65-F5344CB8AC3E}">
        <p14:creationId xmlns:p14="http://schemas.microsoft.com/office/powerpoint/2010/main" val="271162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normAutofit fontScale="90000"/>
          </a:bodyPr>
          <a:lstStyle/>
          <a:p>
            <a:r>
              <a:rPr lang="en-US" dirty="0"/>
              <a:t>Fitting Regression Trees (Using the R package “tree”)</a:t>
            </a:r>
          </a:p>
        </p:txBody>
      </p:sp>
      <p:sp>
        <p:nvSpPr>
          <p:cNvPr id="3" name="Text Placeholder 2">
            <a:extLst>
              <a:ext uri="{FF2B5EF4-FFF2-40B4-BE49-F238E27FC236}">
                <a16:creationId xmlns:a16="http://schemas.microsoft.com/office/drawing/2014/main" id="{7515352A-6C4F-2679-9132-DE46AD052A28}"/>
              </a:ext>
            </a:extLst>
          </p:cNvPr>
          <p:cNvSpPr>
            <a:spLocks noGrp="1"/>
          </p:cNvSpPr>
          <p:nvPr>
            <p:ph type="body" idx="1"/>
          </p:nvPr>
        </p:nvSpPr>
        <p:spPr>
          <a:xfrm>
            <a:off x="335328" y="870012"/>
            <a:ext cx="11521342" cy="5743852"/>
          </a:xfrm>
        </p:spPr>
        <p:txBody>
          <a:bodyPr>
            <a:noAutofit/>
          </a:bodyPr>
          <a:lstStyle/>
          <a:p>
            <a:pPr marL="342900" indent="-342900" algn="l">
              <a:buSzPct val="120000"/>
              <a:buFont typeface="Wingdings" panose="05000000000000000000" pitchFamily="2" charset="2"/>
              <a:buChar char="§"/>
            </a:pPr>
            <a:r>
              <a:rPr lang="en-US" sz="1700" dirty="0">
                <a:solidFill>
                  <a:srgbClr val="C00000"/>
                </a:solidFill>
              </a:rPr>
              <a:t>Step 1</a:t>
            </a:r>
            <a:r>
              <a:rPr lang="en-US" sz="1700" dirty="0"/>
              <a:t>: Create a </a:t>
            </a:r>
            <a:r>
              <a:rPr lang="en-US" sz="1700" dirty="0">
                <a:solidFill>
                  <a:srgbClr val="0070C0"/>
                </a:solidFill>
              </a:rPr>
              <a:t>training</a:t>
            </a:r>
            <a:r>
              <a:rPr lang="en-US" sz="1700" dirty="0"/>
              <a:t> data set (say 50% of the data).</a:t>
            </a:r>
          </a:p>
          <a:p>
            <a:pPr marL="342900" indent="-342900" algn="l">
              <a:buSzPct val="120000"/>
              <a:buFont typeface="Wingdings" panose="05000000000000000000" pitchFamily="2" charset="2"/>
              <a:buChar char="§"/>
            </a:pPr>
            <a:endParaRPr lang="en-US" sz="1700" dirty="0"/>
          </a:p>
          <a:p>
            <a:pPr marL="342900" indent="-342900" algn="l">
              <a:buSzPct val="120000"/>
              <a:buFont typeface="Wingdings" panose="05000000000000000000" pitchFamily="2" charset="2"/>
              <a:buChar char="§"/>
            </a:pPr>
            <a:endParaRPr lang="en-US" sz="300" dirty="0"/>
          </a:p>
          <a:p>
            <a:pPr marL="342900" indent="-342900" algn="l">
              <a:buSzPct val="120000"/>
              <a:buFont typeface="Wingdings" panose="05000000000000000000" pitchFamily="2" charset="2"/>
              <a:buChar char="§"/>
            </a:pPr>
            <a:r>
              <a:rPr lang="en-US" sz="1700" dirty="0">
                <a:solidFill>
                  <a:srgbClr val="C00000"/>
                </a:solidFill>
              </a:rPr>
              <a:t>Step 2</a:t>
            </a:r>
            <a:r>
              <a:rPr lang="en-US" sz="1700" dirty="0"/>
              <a:t>: Fit the regression tree to the training data. </a:t>
            </a:r>
          </a:p>
          <a:p>
            <a:pPr marL="342900" indent="-342900" algn="l">
              <a:buSzPct val="120000"/>
              <a:buFont typeface="Wingdings" panose="05000000000000000000" pitchFamily="2" charset="2"/>
              <a:buChar char="§"/>
            </a:pPr>
            <a:endParaRPr lang="en-US" sz="1700" dirty="0"/>
          </a:p>
          <a:p>
            <a:pPr marL="342900" indent="-342900" algn="l">
              <a:buSzPct val="120000"/>
              <a:buFont typeface="Wingdings" panose="05000000000000000000" pitchFamily="2" charset="2"/>
              <a:buChar char="§"/>
            </a:pPr>
            <a:endParaRPr lang="en-US" sz="1700" dirty="0"/>
          </a:p>
          <a:p>
            <a:pPr marL="342900" indent="-342900" algn="l">
              <a:buSzPct val="120000"/>
              <a:buFont typeface="Wingdings" panose="05000000000000000000" pitchFamily="2" charset="2"/>
              <a:buChar char="§"/>
            </a:pPr>
            <a:r>
              <a:rPr lang="en-US" sz="1700" dirty="0">
                <a:solidFill>
                  <a:srgbClr val="C00000"/>
                </a:solidFill>
              </a:rPr>
              <a:t>Step 3</a:t>
            </a:r>
            <a:r>
              <a:rPr lang="en-US" sz="1700" dirty="0"/>
              <a:t>: Use the cross-validation algorithm and see whether pruning the tree will improve the performance.</a:t>
            </a:r>
          </a:p>
          <a:p>
            <a:pPr marL="342900" indent="-342900" algn="l">
              <a:buSzPct val="120000"/>
              <a:buFont typeface="Wingdings" panose="05000000000000000000" pitchFamily="2" charset="2"/>
              <a:buChar char="§"/>
            </a:pPr>
            <a:endParaRPr lang="en-US" sz="1700" dirty="0"/>
          </a:p>
          <a:p>
            <a:pPr marL="342900" indent="-342900" algn="l">
              <a:buSzPct val="120000"/>
              <a:buFont typeface="Wingdings" panose="05000000000000000000" pitchFamily="2" charset="2"/>
              <a:buChar char="§"/>
            </a:pPr>
            <a:endParaRPr lang="en-US" sz="1000" dirty="0"/>
          </a:p>
          <a:p>
            <a:pPr marL="800100" lvl="1" indent="-342900">
              <a:buSzPct val="120000"/>
              <a:buFont typeface="Wingdings" panose="05000000000000000000" pitchFamily="2" charset="2"/>
              <a:buChar char="§"/>
            </a:pPr>
            <a:r>
              <a:rPr lang="en-US" sz="1700" dirty="0">
                <a:solidFill>
                  <a:srgbClr val="C00000"/>
                </a:solidFill>
              </a:rPr>
              <a:t>3.1</a:t>
            </a:r>
            <a:r>
              <a:rPr lang="en-US" sz="1700" dirty="0">
                <a:solidFill>
                  <a:schemeClr val="tx1"/>
                </a:solidFill>
              </a:rPr>
              <a:t>: Use the </a:t>
            </a:r>
            <a:r>
              <a:rPr lang="en-US" sz="1700" dirty="0" err="1">
                <a:solidFill>
                  <a:srgbClr val="0070C0"/>
                </a:solidFill>
              </a:rPr>
              <a:t>prune.tree</a:t>
            </a:r>
            <a:r>
              <a:rPr lang="en-US" sz="1700" dirty="0">
                <a:solidFill>
                  <a:srgbClr val="0070C0"/>
                </a:solidFill>
              </a:rPr>
              <a:t>()</a:t>
            </a:r>
            <a:r>
              <a:rPr lang="en-US" sz="1700" dirty="0">
                <a:solidFill>
                  <a:schemeClr val="tx1"/>
                </a:solidFill>
              </a:rPr>
              <a:t> function if pruning the tree is needed (k = cost-complexity parameter). </a:t>
            </a:r>
          </a:p>
          <a:p>
            <a:pPr marL="800100" lvl="1" indent="-342900">
              <a:buSzPct val="120000"/>
              <a:buFont typeface="Wingdings" panose="05000000000000000000" pitchFamily="2" charset="2"/>
              <a:buChar char="§"/>
            </a:pPr>
            <a:endParaRPr lang="en-US" sz="1700" dirty="0">
              <a:solidFill>
                <a:schemeClr val="tx1"/>
              </a:solidFill>
            </a:endParaRPr>
          </a:p>
          <a:p>
            <a:pPr lvl="1">
              <a:buSzPct val="120000"/>
            </a:pPr>
            <a:endParaRPr lang="en-US" sz="1700" dirty="0">
              <a:solidFill>
                <a:schemeClr val="tx1"/>
              </a:solidFill>
            </a:endParaRPr>
          </a:p>
          <a:p>
            <a:pPr marL="800100" lvl="1" indent="-342900">
              <a:buSzPct val="120000"/>
              <a:buFont typeface="Wingdings" panose="05000000000000000000" pitchFamily="2" charset="2"/>
              <a:buChar char="§"/>
            </a:pPr>
            <a:r>
              <a:rPr lang="en-US" sz="1700" dirty="0">
                <a:solidFill>
                  <a:srgbClr val="C00000"/>
                </a:solidFill>
              </a:rPr>
              <a:t>3.2</a:t>
            </a:r>
            <a:r>
              <a:rPr lang="en-US" sz="1700" dirty="0">
                <a:solidFill>
                  <a:schemeClr val="tx1"/>
                </a:solidFill>
              </a:rPr>
              <a:t>: Otherwise, use the unpruned tree to make predictions on the </a:t>
            </a:r>
            <a:r>
              <a:rPr lang="en-US" sz="1700" dirty="0">
                <a:solidFill>
                  <a:srgbClr val="0070C0"/>
                </a:solidFill>
              </a:rPr>
              <a:t>testing</a:t>
            </a:r>
            <a:r>
              <a:rPr lang="en-US" sz="1700" dirty="0">
                <a:solidFill>
                  <a:schemeClr val="tx1"/>
                </a:solidFill>
              </a:rPr>
              <a:t> set.</a:t>
            </a:r>
          </a:p>
          <a:p>
            <a:pPr marL="342900" indent="-342900" algn="l">
              <a:buSzPct val="120000"/>
              <a:buFont typeface="Wingdings" panose="05000000000000000000" pitchFamily="2" charset="2"/>
              <a:buChar char="§"/>
            </a:pPr>
            <a:endParaRPr lang="en-US" sz="1700" dirty="0"/>
          </a:p>
          <a:p>
            <a:pPr marL="342900" indent="-342900" algn="l">
              <a:buSzPct val="120000"/>
              <a:buFont typeface="Wingdings" panose="05000000000000000000" pitchFamily="2" charset="2"/>
              <a:buChar char="§"/>
            </a:pPr>
            <a:endParaRPr lang="en-US" sz="1600" dirty="0"/>
          </a:p>
          <a:p>
            <a:endParaRPr lang="en-US" sz="1700" b="1" dirty="0"/>
          </a:p>
        </p:txBody>
      </p:sp>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4123"/>
            <a:ext cx="6705598" cy="172659"/>
          </a:xfrm>
        </p:spPr>
        <p:txBody>
          <a:bodyPr/>
          <a:lstStyle/>
          <a:p>
            <a:r>
              <a:rPr lang="en-US"/>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18</a:t>
            </a:fld>
            <a:r>
              <a:rPr lang="en-US" dirty="0"/>
              <a:t>/24</a:t>
            </a:r>
          </a:p>
        </p:txBody>
      </p:sp>
      <p:sp>
        <p:nvSpPr>
          <p:cNvPr id="7" name="Rectangle: Rounded Corners 6">
            <a:extLst>
              <a:ext uri="{FF2B5EF4-FFF2-40B4-BE49-F238E27FC236}">
                <a16:creationId xmlns:a16="http://schemas.microsoft.com/office/drawing/2014/main" id="{13738C9C-87D6-F522-206D-059E47373443}"/>
              </a:ext>
            </a:extLst>
          </p:cNvPr>
          <p:cNvSpPr/>
          <p:nvPr/>
        </p:nvSpPr>
        <p:spPr>
          <a:xfrm>
            <a:off x="1531388" y="1190463"/>
            <a:ext cx="8682361" cy="553871"/>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sz="1400" dirty="0" err="1">
                <a:latin typeface="Lucida Console" panose="020B0609040504020204" pitchFamily="49" charset="0"/>
                <a:ea typeface="Tahoma" panose="020B0604030504040204" pitchFamily="34" charset="0"/>
                <a:cs typeface="Arial" panose="020B0604020202020204" pitchFamily="34" charset="0"/>
              </a:rPr>
              <a:t>set.seed</a:t>
            </a:r>
            <a:r>
              <a:rPr lang="en-US" sz="1400" dirty="0">
                <a:latin typeface="Lucida Console" panose="020B0609040504020204" pitchFamily="49" charset="0"/>
                <a:ea typeface="Tahoma" panose="020B0604030504040204" pitchFamily="34" charset="0"/>
                <a:cs typeface="Arial" panose="020B0604020202020204" pitchFamily="34" charset="0"/>
              </a:rPr>
              <a:t>(1)</a:t>
            </a:r>
          </a:p>
          <a:p>
            <a:r>
              <a:rPr lang="en-US" sz="1400" dirty="0">
                <a:latin typeface="Lucida Console" panose="020B0609040504020204" pitchFamily="49" charset="0"/>
                <a:ea typeface="Tahoma" panose="020B0604030504040204" pitchFamily="34" charset="0"/>
                <a:cs typeface="Arial" panose="020B0604020202020204" pitchFamily="34" charset="0"/>
              </a:rPr>
              <a:t>Index &lt;- sample(1:nrow(</a:t>
            </a:r>
            <a:r>
              <a:rPr lang="en-US" sz="1400" dirty="0" err="1">
                <a:latin typeface="Lucida Console" panose="020B0609040504020204" pitchFamily="49" charset="0"/>
                <a:ea typeface="Tahoma" panose="020B0604030504040204" pitchFamily="34" charset="0"/>
                <a:cs typeface="Arial" panose="020B0604020202020204" pitchFamily="34" charset="0"/>
              </a:rPr>
              <a:t>mydata</a:t>
            </a:r>
            <a:r>
              <a:rPr lang="en-US" sz="1400" dirty="0">
                <a:latin typeface="Lucida Console" panose="020B0609040504020204" pitchFamily="49" charset="0"/>
                <a:ea typeface="Tahoma" panose="020B0604030504040204" pitchFamily="34" charset="0"/>
                <a:cs typeface="Arial" panose="020B0604020202020204" pitchFamily="34" charset="0"/>
              </a:rPr>
              <a:t>), </a:t>
            </a:r>
            <a:r>
              <a:rPr lang="en-US" sz="1400" dirty="0" err="1">
                <a:latin typeface="Lucida Console" panose="020B0609040504020204" pitchFamily="49" charset="0"/>
                <a:ea typeface="Tahoma" panose="020B0604030504040204" pitchFamily="34" charset="0"/>
                <a:cs typeface="Arial" panose="020B0604020202020204" pitchFamily="34" charset="0"/>
              </a:rPr>
              <a:t>nrow</a:t>
            </a:r>
            <a:r>
              <a:rPr lang="en-US" sz="1400" dirty="0">
                <a:latin typeface="Lucida Console" panose="020B0609040504020204" pitchFamily="49" charset="0"/>
                <a:ea typeface="Tahoma" panose="020B0604030504040204" pitchFamily="34" charset="0"/>
                <a:cs typeface="Arial" panose="020B0604020202020204" pitchFamily="34" charset="0"/>
              </a:rPr>
              <a:t>(</a:t>
            </a:r>
            <a:r>
              <a:rPr lang="en-US" sz="1400" dirty="0" err="1">
                <a:latin typeface="Lucida Console" panose="020B0609040504020204" pitchFamily="49" charset="0"/>
                <a:ea typeface="Tahoma" panose="020B0604030504040204" pitchFamily="34" charset="0"/>
                <a:cs typeface="Arial" panose="020B0604020202020204" pitchFamily="34" charset="0"/>
              </a:rPr>
              <a:t>mydata</a:t>
            </a:r>
            <a:r>
              <a:rPr lang="en-US" sz="1400" dirty="0">
                <a:latin typeface="Lucida Console" panose="020B0609040504020204" pitchFamily="49" charset="0"/>
                <a:ea typeface="Tahoma" panose="020B0604030504040204" pitchFamily="34" charset="0"/>
                <a:cs typeface="Arial" panose="020B0604020202020204" pitchFamily="34" charset="0"/>
              </a:rPr>
              <a:t>)/2) #Index = location of records</a:t>
            </a:r>
          </a:p>
        </p:txBody>
      </p:sp>
      <p:sp>
        <p:nvSpPr>
          <p:cNvPr id="8" name="Rectangle: Rounded Corners 7">
            <a:extLst>
              <a:ext uri="{FF2B5EF4-FFF2-40B4-BE49-F238E27FC236}">
                <a16:creationId xmlns:a16="http://schemas.microsoft.com/office/drawing/2014/main" id="{7CD4E3D8-763A-725E-6251-DF44B35825EC}"/>
              </a:ext>
            </a:extLst>
          </p:cNvPr>
          <p:cNvSpPr/>
          <p:nvPr/>
        </p:nvSpPr>
        <p:spPr>
          <a:xfrm>
            <a:off x="1531387" y="2143804"/>
            <a:ext cx="8682361" cy="79728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sz="1400" dirty="0">
                <a:latin typeface="Lucida Console" panose="020B0609040504020204" pitchFamily="49" charset="0"/>
                <a:ea typeface="Tahoma" panose="020B0604030504040204" pitchFamily="34" charset="0"/>
                <a:cs typeface="Arial" panose="020B0604020202020204" pitchFamily="34" charset="0"/>
              </a:rPr>
              <a:t>library(tree)</a:t>
            </a:r>
          </a:p>
          <a:p>
            <a:r>
              <a:rPr lang="en-US" sz="1400" dirty="0">
                <a:latin typeface="Lucida Console" panose="020B0609040504020204" pitchFamily="49" charset="0"/>
                <a:ea typeface="Tahoma" panose="020B0604030504040204" pitchFamily="34" charset="0"/>
                <a:cs typeface="Arial" panose="020B0604020202020204" pitchFamily="34" charset="0"/>
              </a:rPr>
              <a:t>fit &lt;- tree(y ~ ., </a:t>
            </a:r>
            <a:r>
              <a:rPr lang="en-US" sz="1400" dirty="0" err="1">
                <a:latin typeface="Lucida Console" panose="020B0609040504020204" pitchFamily="49" charset="0"/>
                <a:ea typeface="Tahoma" panose="020B0604030504040204" pitchFamily="34" charset="0"/>
                <a:cs typeface="Arial" panose="020B0604020202020204" pitchFamily="34" charset="0"/>
              </a:rPr>
              <a:t>mydata</a:t>
            </a:r>
            <a:r>
              <a:rPr lang="en-US" sz="1400" dirty="0">
                <a:latin typeface="Lucida Console" panose="020B0609040504020204" pitchFamily="49" charset="0"/>
                <a:ea typeface="Tahoma" panose="020B0604030504040204" pitchFamily="34" charset="0"/>
                <a:cs typeface="Arial" panose="020B0604020202020204" pitchFamily="34" charset="0"/>
              </a:rPr>
              <a:t>, subset = Index)</a:t>
            </a:r>
          </a:p>
          <a:p>
            <a:r>
              <a:rPr lang="en-US" sz="1400" dirty="0">
                <a:latin typeface="Lucida Console" panose="020B0609040504020204" pitchFamily="49" charset="0"/>
                <a:ea typeface="Tahoma" panose="020B0604030504040204" pitchFamily="34" charset="0"/>
                <a:cs typeface="Arial" panose="020B0604020202020204" pitchFamily="34" charset="0"/>
              </a:rPr>
              <a:t>summary(fit)</a:t>
            </a:r>
          </a:p>
        </p:txBody>
      </p:sp>
      <p:sp>
        <p:nvSpPr>
          <p:cNvPr id="9" name="Rectangle: Rounded Corners 8">
            <a:extLst>
              <a:ext uri="{FF2B5EF4-FFF2-40B4-BE49-F238E27FC236}">
                <a16:creationId xmlns:a16="http://schemas.microsoft.com/office/drawing/2014/main" id="{EBE4D9C2-9E7D-1F0F-7600-1A431B34AAED}"/>
              </a:ext>
            </a:extLst>
          </p:cNvPr>
          <p:cNvSpPr/>
          <p:nvPr/>
        </p:nvSpPr>
        <p:spPr>
          <a:xfrm>
            <a:off x="1531386" y="3332890"/>
            <a:ext cx="8682361" cy="58401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sz="1400" dirty="0" err="1">
                <a:latin typeface="Lucida Console" panose="020B0609040504020204" pitchFamily="49" charset="0"/>
                <a:ea typeface="Tahoma" panose="020B0604030504040204" pitchFamily="34" charset="0"/>
                <a:cs typeface="Arial" panose="020B0604020202020204" pitchFamily="34" charset="0"/>
              </a:rPr>
              <a:t>cv.fit</a:t>
            </a:r>
            <a:r>
              <a:rPr lang="en-US" sz="1400" dirty="0">
                <a:latin typeface="Lucida Console" panose="020B0609040504020204" pitchFamily="49" charset="0"/>
                <a:ea typeface="Tahoma" panose="020B0604030504040204" pitchFamily="34" charset="0"/>
                <a:cs typeface="Arial" panose="020B0604020202020204" pitchFamily="34" charset="0"/>
              </a:rPr>
              <a:t> &lt;- </a:t>
            </a:r>
            <a:r>
              <a:rPr lang="en-US" sz="1400" dirty="0" err="1">
                <a:latin typeface="Lucida Console" panose="020B0609040504020204" pitchFamily="49" charset="0"/>
                <a:ea typeface="Tahoma" panose="020B0604030504040204" pitchFamily="34" charset="0"/>
                <a:cs typeface="Arial" panose="020B0604020202020204" pitchFamily="34" charset="0"/>
              </a:rPr>
              <a:t>cv.tree</a:t>
            </a:r>
            <a:r>
              <a:rPr lang="en-US" sz="1400" dirty="0">
                <a:latin typeface="Lucida Console" panose="020B0609040504020204" pitchFamily="49" charset="0"/>
                <a:ea typeface="Tahoma" panose="020B0604030504040204" pitchFamily="34" charset="0"/>
                <a:cs typeface="Arial" panose="020B0604020202020204" pitchFamily="34" charset="0"/>
              </a:rPr>
              <a:t>(fit)            #default is 10-fold cross-validation</a:t>
            </a:r>
          </a:p>
          <a:p>
            <a:r>
              <a:rPr lang="en-US" sz="1400" dirty="0">
                <a:latin typeface="Lucida Console" panose="020B0609040504020204" pitchFamily="49" charset="0"/>
                <a:ea typeface="Tahoma" panose="020B0604030504040204" pitchFamily="34" charset="0"/>
                <a:cs typeface="Arial" panose="020B0604020202020204" pitchFamily="34" charset="0"/>
              </a:rPr>
              <a:t>plot(</a:t>
            </a:r>
            <a:r>
              <a:rPr lang="en-US" sz="1400" dirty="0" err="1">
                <a:latin typeface="Lucida Console" panose="020B0609040504020204" pitchFamily="49" charset="0"/>
                <a:ea typeface="Tahoma" panose="020B0604030504040204" pitchFamily="34" charset="0"/>
                <a:cs typeface="Arial" panose="020B0604020202020204" pitchFamily="34" charset="0"/>
              </a:rPr>
              <a:t>cv.fit$size</a:t>
            </a:r>
            <a:r>
              <a:rPr lang="en-US" sz="1400" dirty="0">
                <a:latin typeface="Lucida Console" panose="020B0609040504020204" pitchFamily="49" charset="0"/>
                <a:ea typeface="Tahoma" panose="020B0604030504040204" pitchFamily="34" charset="0"/>
                <a:cs typeface="Arial" panose="020B0604020202020204" pitchFamily="34" charset="0"/>
              </a:rPr>
              <a:t>, </a:t>
            </a:r>
            <a:r>
              <a:rPr lang="en-US" sz="1400" dirty="0" err="1">
                <a:latin typeface="Lucida Console" panose="020B0609040504020204" pitchFamily="49" charset="0"/>
                <a:ea typeface="Tahoma" panose="020B0604030504040204" pitchFamily="34" charset="0"/>
                <a:cs typeface="Arial" panose="020B0604020202020204" pitchFamily="34" charset="0"/>
              </a:rPr>
              <a:t>cv.fit$dev</a:t>
            </a:r>
            <a:r>
              <a:rPr lang="en-US" sz="1400" dirty="0">
                <a:latin typeface="Lucida Console" panose="020B0609040504020204" pitchFamily="49" charset="0"/>
                <a:ea typeface="Tahoma" panose="020B0604030504040204" pitchFamily="34" charset="0"/>
                <a:cs typeface="Arial" panose="020B0604020202020204" pitchFamily="34" charset="0"/>
              </a:rPr>
              <a:t>, type = "b")</a:t>
            </a:r>
          </a:p>
        </p:txBody>
      </p:sp>
      <p:sp>
        <p:nvSpPr>
          <p:cNvPr id="10" name="Rectangle: Rounded Corners 9">
            <a:extLst>
              <a:ext uri="{FF2B5EF4-FFF2-40B4-BE49-F238E27FC236}">
                <a16:creationId xmlns:a16="http://schemas.microsoft.com/office/drawing/2014/main" id="{E2FD6641-9C99-1017-DA25-F01A735C1103}"/>
              </a:ext>
            </a:extLst>
          </p:cNvPr>
          <p:cNvSpPr/>
          <p:nvPr/>
        </p:nvSpPr>
        <p:spPr>
          <a:xfrm>
            <a:off x="1531386" y="4349038"/>
            <a:ext cx="8682361" cy="79728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sz="1400" dirty="0" err="1">
                <a:latin typeface="Lucida Console" panose="020B0609040504020204" pitchFamily="49" charset="0"/>
                <a:ea typeface="Tahoma" panose="020B0604030504040204" pitchFamily="34" charset="0"/>
                <a:cs typeface="Arial" panose="020B0604020202020204" pitchFamily="34" charset="0"/>
              </a:rPr>
              <a:t>prune.fit</a:t>
            </a:r>
            <a:r>
              <a:rPr lang="en-US" sz="1400" dirty="0">
                <a:latin typeface="Lucida Console" panose="020B0609040504020204" pitchFamily="49" charset="0"/>
                <a:ea typeface="Tahoma" panose="020B0604030504040204" pitchFamily="34" charset="0"/>
                <a:cs typeface="Arial" panose="020B0604020202020204" pitchFamily="34" charset="0"/>
              </a:rPr>
              <a:t> &lt;- </a:t>
            </a:r>
            <a:r>
              <a:rPr lang="en-US" sz="1400" dirty="0" err="1">
                <a:latin typeface="Lucida Console" panose="020B0609040504020204" pitchFamily="49" charset="0"/>
                <a:ea typeface="Tahoma" panose="020B0604030504040204" pitchFamily="34" charset="0"/>
                <a:cs typeface="Arial" panose="020B0604020202020204" pitchFamily="34" charset="0"/>
              </a:rPr>
              <a:t>prune.tree</a:t>
            </a:r>
            <a:r>
              <a:rPr lang="en-US" sz="1400" dirty="0">
                <a:latin typeface="Lucida Console" panose="020B0609040504020204" pitchFamily="49" charset="0"/>
                <a:ea typeface="Tahoma" panose="020B0604030504040204" pitchFamily="34" charset="0"/>
                <a:cs typeface="Arial" panose="020B0604020202020204" pitchFamily="34" charset="0"/>
              </a:rPr>
              <a:t>(fit, k = NULL, best = NULL) #best = # of terminal nodes</a:t>
            </a:r>
          </a:p>
          <a:p>
            <a:r>
              <a:rPr lang="en-US" sz="1400" dirty="0">
                <a:latin typeface="Lucida Console" panose="020B0609040504020204" pitchFamily="49" charset="0"/>
                <a:ea typeface="Tahoma" panose="020B0604030504040204" pitchFamily="34" charset="0"/>
                <a:cs typeface="Arial" panose="020B0604020202020204" pitchFamily="34" charset="0"/>
              </a:rPr>
              <a:t>plot(</a:t>
            </a:r>
            <a:r>
              <a:rPr lang="en-US" sz="1400" dirty="0" err="1">
                <a:latin typeface="Lucida Console" panose="020B0609040504020204" pitchFamily="49" charset="0"/>
                <a:ea typeface="Tahoma" panose="020B0604030504040204" pitchFamily="34" charset="0"/>
                <a:cs typeface="Arial" panose="020B0604020202020204" pitchFamily="34" charset="0"/>
              </a:rPr>
              <a:t>prune.fit</a:t>
            </a:r>
            <a:r>
              <a:rPr lang="en-US" sz="1400" dirty="0">
                <a:latin typeface="Lucida Console" panose="020B0609040504020204" pitchFamily="49" charset="0"/>
                <a:ea typeface="Tahoma" panose="020B0604030504040204" pitchFamily="34" charset="0"/>
                <a:cs typeface="Arial" panose="020B0604020202020204" pitchFamily="34" charset="0"/>
              </a:rPr>
              <a:t>)</a:t>
            </a:r>
          </a:p>
          <a:p>
            <a:r>
              <a:rPr lang="en-US" sz="1400" dirty="0">
                <a:latin typeface="Lucida Console" panose="020B0609040504020204" pitchFamily="49" charset="0"/>
                <a:ea typeface="Tahoma" panose="020B0604030504040204" pitchFamily="34" charset="0"/>
                <a:cs typeface="Arial" panose="020B0604020202020204" pitchFamily="34" charset="0"/>
              </a:rPr>
              <a:t>text(</a:t>
            </a:r>
            <a:r>
              <a:rPr lang="en-US" sz="1400" dirty="0" err="1">
                <a:latin typeface="Lucida Console" panose="020B0609040504020204" pitchFamily="49" charset="0"/>
                <a:ea typeface="Tahoma" panose="020B0604030504040204" pitchFamily="34" charset="0"/>
                <a:cs typeface="Arial" panose="020B0604020202020204" pitchFamily="34" charset="0"/>
              </a:rPr>
              <a:t>prune.fit</a:t>
            </a:r>
            <a:r>
              <a:rPr lang="en-US" sz="1400" dirty="0">
                <a:latin typeface="Lucida Console" panose="020B0609040504020204" pitchFamily="49" charset="0"/>
                <a:ea typeface="Tahoma" panose="020B0604030504040204" pitchFamily="34" charset="0"/>
                <a:cs typeface="Arial" panose="020B0604020202020204" pitchFamily="34" charset="0"/>
              </a:rPr>
              <a:t>, pretty = 0)</a:t>
            </a:r>
          </a:p>
        </p:txBody>
      </p:sp>
      <p:sp>
        <p:nvSpPr>
          <p:cNvPr id="11" name="Rectangle: Rounded Corners 10">
            <a:extLst>
              <a:ext uri="{FF2B5EF4-FFF2-40B4-BE49-F238E27FC236}">
                <a16:creationId xmlns:a16="http://schemas.microsoft.com/office/drawing/2014/main" id="{29D13F60-7663-EDB2-E929-886957FB428C}"/>
              </a:ext>
            </a:extLst>
          </p:cNvPr>
          <p:cNvSpPr/>
          <p:nvPr/>
        </p:nvSpPr>
        <p:spPr>
          <a:xfrm>
            <a:off x="1531388" y="5545797"/>
            <a:ext cx="8682361" cy="1020415"/>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sz="1400" dirty="0" err="1">
                <a:latin typeface="Lucida Console" panose="020B0609040504020204" pitchFamily="49" charset="0"/>
                <a:ea typeface="Tahoma" panose="020B0604030504040204" pitchFamily="34" charset="0"/>
                <a:cs typeface="Arial" panose="020B0604020202020204" pitchFamily="34" charset="0"/>
              </a:rPr>
              <a:t>yhat</a:t>
            </a:r>
            <a:r>
              <a:rPr lang="en-US" sz="1400" dirty="0">
                <a:latin typeface="Lucida Console" panose="020B0609040504020204" pitchFamily="49" charset="0"/>
                <a:ea typeface="Tahoma" panose="020B0604030504040204" pitchFamily="34" charset="0"/>
                <a:cs typeface="Arial" panose="020B0604020202020204" pitchFamily="34" charset="0"/>
              </a:rPr>
              <a:t> &lt;- predict(fit, </a:t>
            </a:r>
            <a:r>
              <a:rPr lang="en-US" sz="1400" dirty="0" err="1">
                <a:latin typeface="Lucida Console" panose="020B0609040504020204" pitchFamily="49" charset="0"/>
                <a:ea typeface="Tahoma" panose="020B0604030504040204" pitchFamily="34" charset="0"/>
                <a:cs typeface="Arial" panose="020B0604020202020204" pitchFamily="34" charset="0"/>
              </a:rPr>
              <a:t>newdata</a:t>
            </a:r>
            <a:r>
              <a:rPr lang="en-US" sz="1400" dirty="0">
                <a:latin typeface="Lucida Console" panose="020B0609040504020204" pitchFamily="49" charset="0"/>
                <a:ea typeface="Tahoma" panose="020B0604030504040204" pitchFamily="34" charset="0"/>
                <a:cs typeface="Arial" panose="020B0604020202020204" pitchFamily="34" charset="0"/>
              </a:rPr>
              <a:t> = </a:t>
            </a:r>
            <a:r>
              <a:rPr lang="en-US" sz="1400" dirty="0" err="1">
                <a:latin typeface="Lucida Console" panose="020B0609040504020204" pitchFamily="49" charset="0"/>
                <a:ea typeface="Tahoma" panose="020B0604030504040204" pitchFamily="34" charset="0"/>
                <a:cs typeface="Arial" panose="020B0604020202020204" pitchFamily="34" charset="0"/>
              </a:rPr>
              <a:t>mydata</a:t>
            </a:r>
            <a:r>
              <a:rPr lang="en-US" sz="1400" dirty="0">
                <a:latin typeface="Lucida Console" panose="020B0609040504020204" pitchFamily="49" charset="0"/>
                <a:ea typeface="Tahoma" panose="020B0604030504040204" pitchFamily="34" charset="0"/>
                <a:cs typeface="Arial" panose="020B0604020202020204" pitchFamily="34" charset="0"/>
              </a:rPr>
              <a:t>[-Index, ])</a:t>
            </a:r>
          </a:p>
          <a:p>
            <a:r>
              <a:rPr lang="en-US" sz="1400" dirty="0" err="1">
                <a:latin typeface="Lucida Console" panose="020B0609040504020204" pitchFamily="49" charset="0"/>
                <a:ea typeface="Tahoma" panose="020B0604030504040204" pitchFamily="34" charset="0"/>
                <a:cs typeface="Arial" panose="020B0604020202020204" pitchFamily="34" charset="0"/>
              </a:rPr>
              <a:t>test.y</a:t>
            </a:r>
            <a:r>
              <a:rPr lang="en-US" sz="1400" dirty="0">
                <a:latin typeface="Lucida Console" panose="020B0609040504020204" pitchFamily="49" charset="0"/>
                <a:ea typeface="Tahoma" panose="020B0604030504040204" pitchFamily="34" charset="0"/>
                <a:cs typeface="Arial" panose="020B0604020202020204" pitchFamily="34" charset="0"/>
              </a:rPr>
              <a:t> &lt;- </a:t>
            </a:r>
            <a:r>
              <a:rPr lang="en-US" sz="1400" dirty="0" err="1">
                <a:latin typeface="Lucida Console" panose="020B0609040504020204" pitchFamily="49" charset="0"/>
                <a:ea typeface="Tahoma" panose="020B0604030504040204" pitchFamily="34" charset="0"/>
                <a:cs typeface="Arial" panose="020B0604020202020204" pitchFamily="34" charset="0"/>
              </a:rPr>
              <a:t>mydata</a:t>
            </a:r>
            <a:r>
              <a:rPr lang="en-US" sz="1400" dirty="0">
                <a:latin typeface="Lucida Console" panose="020B0609040504020204" pitchFamily="49" charset="0"/>
                <a:ea typeface="Tahoma" panose="020B0604030504040204" pitchFamily="34" charset="0"/>
                <a:cs typeface="Arial" panose="020B0604020202020204" pitchFamily="34" charset="0"/>
              </a:rPr>
              <a:t>[-Index, "y"]</a:t>
            </a:r>
          </a:p>
          <a:p>
            <a:r>
              <a:rPr lang="en-US" sz="1400" dirty="0">
                <a:latin typeface="Lucida Console" panose="020B0609040504020204" pitchFamily="49" charset="0"/>
                <a:ea typeface="Tahoma" panose="020B0604030504040204" pitchFamily="34" charset="0"/>
                <a:cs typeface="Arial" panose="020B0604020202020204" pitchFamily="34" charset="0"/>
              </a:rPr>
              <a:t>plot(</a:t>
            </a:r>
            <a:r>
              <a:rPr lang="en-US" sz="1400" dirty="0" err="1">
                <a:latin typeface="Lucida Console" panose="020B0609040504020204" pitchFamily="49" charset="0"/>
                <a:ea typeface="Tahoma" panose="020B0604030504040204" pitchFamily="34" charset="0"/>
                <a:cs typeface="Arial" panose="020B0604020202020204" pitchFamily="34" charset="0"/>
              </a:rPr>
              <a:t>yhat</a:t>
            </a:r>
            <a:r>
              <a:rPr lang="en-US" sz="1400" dirty="0">
                <a:latin typeface="Lucida Console" panose="020B0609040504020204" pitchFamily="49" charset="0"/>
                <a:ea typeface="Tahoma" panose="020B0604030504040204" pitchFamily="34" charset="0"/>
                <a:cs typeface="Arial" panose="020B0604020202020204" pitchFamily="34" charset="0"/>
              </a:rPr>
              <a:t>, </a:t>
            </a:r>
            <a:r>
              <a:rPr lang="en-US" sz="1400" dirty="0" err="1">
                <a:latin typeface="Lucida Console" panose="020B0609040504020204" pitchFamily="49" charset="0"/>
                <a:ea typeface="Tahoma" panose="020B0604030504040204" pitchFamily="34" charset="0"/>
                <a:cs typeface="Arial" panose="020B0604020202020204" pitchFamily="34" charset="0"/>
              </a:rPr>
              <a:t>test.y</a:t>
            </a:r>
            <a:r>
              <a:rPr lang="en-US" sz="1400" dirty="0">
                <a:latin typeface="Lucida Console" panose="020B0609040504020204" pitchFamily="49" charset="0"/>
                <a:ea typeface="Tahoma" panose="020B0604030504040204" pitchFamily="34" charset="0"/>
                <a:cs typeface="Arial" panose="020B0604020202020204" pitchFamily="34" charset="0"/>
              </a:rPr>
              <a:t>)</a:t>
            </a:r>
          </a:p>
          <a:p>
            <a:r>
              <a:rPr lang="en-US" sz="1400" dirty="0" err="1">
                <a:latin typeface="Lucida Console" panose="020B0609040504020204" pitchFamily="49" charset="0"/>
                <a:ea typeface="Tahoma" panose="020B0604030504040204" pitchFamily="34" charset="0"/>
                <a:cs typeface="Arial" panose="020B0604020202020204" pitchFamily="34" charset="0"/>
              </a:rPr>
              <a:t>abline</a:t>
            </a:r>
            <a:r>
              <a:rPr lang="en-US" sz="1400" dirty="0">
                <a:latin typeface="Lucida Console" panose="020B0609040504020204" pitchFamily="49" charset="0"/>
                <a:ea typeface="Tahoma" panose="020B0604030504040204" pitchFamily="34" charset="0"/>
                <a:cs typeface="Arial" panose="020B0604020202020204" pitchFamily="34" charset="0"/>
              </a:rPr>
              <a:t>(0, 1)</a:t>
            </a:r>
          </a:p>
        </p:txBody>
      </p:sp>
    </p:spTree>
    <p:extLst>
      <p:ext uri="{BB962C8B-B14F-4D97-AF65-F5344CB8AC3E}">
        <p14:creationId xmlns:p14="http://schemas.microsoft.com/office/powerpoint/2010/main" val="30534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normAutofit fontScale="90000"/>
          </a:bodyPr>
          <a:lstStyle/>
          <a:p>
            <a:r>
              <a:rPr lang="en-US" dirty="0"/>
              <a:t>Fitting Regression Trees (Using the R package “</a:t>
            </a:r>
            <a:r>
              <a:rPr lang="en-US" dirty="0" err="1"/>
              <a:t>rpart</a:t>
            </a:r>
            <a:r>
              <a:rPr lang="en-US" dirty="0"/>
              <a:t>”)</a:t>
            </a:r>
          </a:p>
        </p:txBody>
      </p:sp>
      <p:sp>
        <p:nvSpPr>
          <p:cNvPr id="3" name="Text Placeholder 2">
            <a:extLst>
              <a:ext uri="{FF2B5EF4-FFF2-40B4-BE49-F238E27FC236}">
                <a16:creationId xmlns:a16="http://schemas.microsoft.com/office/drawing/2014/main" id="{7515352A-6C4F-2679-9132-DE46AD052A28}"/>
              </a:ext>
            </a:extLst>
          </p:cNvPr>
          <p:cNvSpPr>
            <a:spLocks noGrp="1"/>
          </p:cNvSpPr>
          <p:nvPr>
            <p:ph type="body" idx="1"/>
          </p:nvPr>
        </p:nvSpPr>
        <p:spPr>
          <a:xfrm>
            <a:off x="335328" y="870012"/>
            <a:ext cx="11521342" cy="5743852"/>
          </a:xfrm>
        </p:spPr>
        <p:txBody>
          <a:bodyPr>
            <a:noAutofit/>
          </a:bodyPr>
          <a:lstStyle/>
          <a:p>
            <a:pPr marL="342900" indent="-342900" algn="l">
              <a:buSzPct val="120000"/>
              <a:buFont typeface="Wingdings" panose="05000000000000000000" pitchFamily="2" charset="2"/>
              <a:buChar char="§"/>
            </a:pPr>
            <a:r>
              <a:rPr lang="en-US" sz="1600" dirty="0">
                <a:solidFill>
                  <a:srgbClr val="C00000"/>
                </a:solidFill>
              </a:rPr>
              <a:t>Step 1</a:t>
            </a:r>
            <a:r>
              <a:rPr lang="en-US" sz="1600" dirty="0"/>
              <a:t>: Create a training set (say 50% of the data).</a:t>
            </a:r>
          </a:p>
          <a:p>
            <a:pPr marL="342900" indent="-342900" algn="l">
              <a:buSzPct val="120000"/>
              <a:buFont typeface="Wingdings" panose="05000000000000000000" pitchFamily="2" charset="2"/>
              <a:buChar char="§"/>
            </a:pPr>
            <a:endParaRPr lang="en-US" sz="1600" dirty="0"/>
          </a:p>
          <a:p>
            <a:pPr marL="342900" indent="-342900" algn="l">
              <a:buSzPct val="120000"/>
              <a:buFont typeface="Wingdings" panose="05000000000000000000" pitchFamily="2" charset="2"/>
              <a:buChar char="§"/>
            </a:pPr>
            <a:endParaRPr lang="en-US" sz="1600" dirty="0"/>
          </a:p>
          <a:p>
            <a:pPr marL="342900" indent="-342900" algn="l">
              <a:buSzPct val="120000"/>
              <a:buFont typeface="Wingdings" panose="05000000000000000000" pitchFamily="2" charset="2"/>
              <a:buChar char="§"/>
            </a:pPr>
            <a:endParaRPr lang="en-US" sz="800" dirty="0"/>
          </a:p>
          <a:p>
            <a:pPr marL="342900" indent="-342900" algn="l">
              <a:buSzPct val="120000"/>
              <a:buFont typeface="Wingdings" panose="05000000000000000000" pitchFamily="2" charset="2"/>
              <a:buChar char="§"/>
            </a:pPr>
            <a:r>
              <a:rPr lang="en-US" sz="1600" dirty="0">
                <a:solidFill>
                  <a:srgbClr val="C00000"/>
                </a:solidFill>
              </a:rPr>
              <a:t>Step 2</a:t>
            </a:r>
            <a:r>
              <a:rPr lang="en-US" sz="1600" dirty="0"/>
              <a:t>: Fit the regression tree to the training data. </a:t>
            </a:r>
          </a:p>
          <a:p>
            <a:pPr marL="342900" indent="-342900" algn="l">
              <a:buSzPct val="120000"/>
              <a:buFont typeface="Wingdings" panose="05000000000000000000" pitchFamily="2" charset="2"/>
              <a:buChar char="§"/>
            </a:pPr>
            <a:endParaRPr lang="en-US" sz="1600" dirty="0"/>
          </a:p>
          <a:p>
            <a:pPr marL="342900" indent="-342900" algn="l">
              <a:buSzPct val="120000"/>
              <a:buFont typeface="Wingdings" panose="05000000000000000000" pitchFamily="2" charset="2"/>
              <a:buChar char="§"/>
            </a:pPr>
            <a:endParaRPr lang="en-US" sz="1600" dirty="0"/>
          </a:p>
          <a:p>
            <a:pPr marL="342900" indent="-342900">
              <a:buSzPct val="120000"/>
              <a:buFont typeface="Wingdings" panose="05000000000000000000" pitchFamily="2" charset="2"/>
              <a:buChar char="§"/>
            </a:pPr>
            <a:r>
              <a:rPr lang="en-US" sz="1600" dirty="0">
                <a:solidFill>
                  <a:srgbClr val="C00000"/>
                </a:solidFill>
              </a:rPr>
              <a:t>Step 3</a:t>
            </a:r>
            <a:r>
              <a:rPr lang="en-US" sz="1600" dirty="0"/>
              <a:t>: Find the optimal of cp (complexity parameter) that yields a corresponding pruned tree.</a:t>
            </a:r>
          </a:p>
          <a:p>
            <a:pPr marL="342900" indent="-342900" algn="l">
              <a:buSzPct val="120000"/>
              <a:buFont typeface="Wingdings" panose="05000000000000000000" pitchFamily="2" charset="2"/>
              <a:buChar char="§"/>
            </a:pPr>
            <a:endParaRPr lang="en-US" dirty="0"/>
          </a:p>
          <a:p>
            <a:pPr marL="800100" lvl="1" indent="-342900">
              <a:buSzPct val="120000"/>
              <a:buFont typeface="Wingdings" panose="05000000000000000000" pitchFamily="2" charset="2"/>
              <a:buChar char="§"/>
            </a:pPr>
            <a:r>
              <a:rPr lang="en-US" sz="1600" dirty="0">
                <a:solidFill>
                  <a:srgbClr val="C00000"/>
                </a:solidFill>
              </a:rPr>
              <a:t>3.1</a:t>
            </a:r>
            <a:r>
              <a:rPr lang="en-US" sz="1600" dirty="0">
                <a:solidFill>
                  <a:schemeClr val="tx1"/>
                </a:solidFill>
              </a:rPr>
              <a:t>: Use the </a:t>
            </a:r>
            <a:r>
              <a:rPr lang="en-US" sz="1600" dirty="0" err="1">
                <a:solidFill>
                  <a:srgbClr val="0070C0"/>
                </a:solidFill>
              </a:rPr>
              <a:t>prune.tree</a:t>
            </a:r>
            <a:r>
              <a:rPr lang="en-US" sz="1600" dirty="0">
                <a:solidFill>
                  <a:srgbClr val="0070C0"/>
                </a:solidFill>
              </a:rPr>
              <a:t>()</a:t>
            </a:r>
            <a:r>
              <a:rPr lang="en-US" sz="1600" dirty="0">
                <a:solidFill>
                  <a:schemeClr val="tx1"/>
                </a:solidFill>
              </a:rPr>
              <a:t> function if pruning the tree is needed. </a:t>
            </a:r>
          </a:p>
          <a:p>
            <a:pPr marL="800100" lvl="1" indent="-342900">
              <a:buSzPct val="120000"/>
              <a:buFont typeface="Wingdings" panose="05000000000000000000" pitchFamily="2" charset="2"/>
              <a:buChar char="§"/>
            </a:pPr>
            <a:endParaRPr lang="en-US" sz="2400" dirty="0">
              <a:solidFill>
                <a:schemeClr val="tx1"/>
              </a:solidFill>
            </a:endParaRPr>
          </a:p>
          <a:p>
            <a:pPr lvl="1">
              <a:buSzPct val="120000"/>
            </a:pPr>
            <a:endParaRPr lang="en-US" sz="500" dirty="0">
              <a:solidFill>
                <a:schemeClr val="tx1"/>
              </a:solidFill>
            </a:endParaRPr>
          </a:p>
          <a:p>
            <a:pPr marL="800100" lvl="1" indent="-342900">
              <a:buSzPct val="120000"/>
              <a:buFont typeface="Wingdings" panose="05000000000000000000" pitchFamily="2" charset="2"/>
              <a:buChar char="§"/>
            </a:pPr>
            <a:r>
              <a:rPr lang="en-US" sz="1600" dirty="0">
                <a:solidFill>
                  <a:srgbClr val="C00000"/>
                </a:solidFill>
              </a:rPr>
              <a:t>3.2</a:t>
            </a:r>
            <a:r>
              <a:rPr lang="en-US" sz="1600" dirty="0">
                <a:solidFill>
                  <a:schemeClr val="tx1"/>
                </a:solidFill>
              </a:rPr>
              <a:t>: Otherwise, use the unpruned tree to make predictions on the test set.</a:t>
            </a:r>
          </a:p>
          <a:p>
            <a:pPr marL="342900" indent="-342900" algn="l">
              <a:buSzPct val="120000"/>
              <a:buFont typeface="Wingdings" panose="05000000000000000000" pitchFamily="2" charset="2"/>
              <a:buChar char="§"/>
            </a:pPr>
            <a:endParaRPr lang="en-US" sz="1600" dirty="0"/>
          </a:p>
          <a:p>
            <a:endParaRPr lang="en-US" sz="1200" b="1" dirty="0"/>
          </a:p>
          <a:p>
            <a:endParaRPr lang="en-US" sz="1600" b="1" dirty="0"/>
          </a:p>
        </p:txBody>
      </p:sp>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4123"/>
            <a:ext cx="6705598" cy="172659"/>
          </a:xfrm>
        </p:spPr>
        <p:txBody>
          <a:bodyPr/>
          <a:lstStyle/>
          <a:p>
            <a:r>
              <a:rPr lang="en-US"/>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19</a:t>
            </a:fld>
            <a:r>
              <a:rPr lang="en-US" dirty="0"/>
              <a:t>/24</a:t>
            </a:r>
          </a:p>
        </p:txBody>
      </p:sp>
      <p:sp>
        <p:nvSpPr>
          <p:cNvPr id="7" name="Rectangle: Rounded Corners 6">
            <a:extLst>
              <a:ext uri="{FF2B5EF4-FFF2-40B4-BE49-F238E27FC236}">
                <a16:creationId xmlns:a16="http://schemas.microsoft.com/office/drawing/2014/main" id="{13738C9C-87D6-F522-206D-059E47373443}"/>
              </a:ext>
            </a:extLst>
          </p:cNvPr>
          <p:cNvSpPr/>
          <p:nvPr/>
        </p:nvSpPr>
        <p:spPr>
          <a:xfrm>
            <a:off x="1531373" y="1178393"/>
            <a:ext cx="8682361" cy="99219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sz="1400" dirty="0" err="1">
                <a:latin typeface="Lucida Console" panose="020B0609040504020204" pitchFamily="49" charset="0"/>
                <a:ea typeface="Tahoma" panose="020B0604030504040204" pitchFamily="34" charset="0"/>
                <a:cs typeface="Arial" panose="020B0604020202020204" pitchFamily="34" charset="0"/>
              </a:rPr>
              <a:t>set.seed</a:t>
            </a:r>
            <a:r>
              <a:rPr lang="en-US" sz="1400" dirty="0">
                <a:latin typeface="Lucida Console" panose="020B0609040504020204" pitchFamily="49" charset="0"/>
                <a:ea typeface="Tahoma" panose="020B0604030504040204" pitchFamily="34" charset="0"/>
                <a:cs typeface="Arial" panose="020B0604020202020204" pitchFamily="34" charset="0"/>
              </a:rPr>
              <a:t>(1)</a:t>
            </a:r>
          </a:p>
          <a:p>
            <a:r>
              <a:rPr lang="en-US" sz="1400" dirty="0">
                <a:latin typeface="Lucida Console" panose="020B0609040504020204" pitchFamily="49" charset="0"/>
                <a:ea typeface="Tahoma" panose="020B0604030504040204" pitchFamily="34" charset="0"/>
                <a:cs typeface="Arial" panose="020B0604020202020204" pitchFamily="34" charset="0"/>
              </a:rPr>
              <a:t>Index &lt;- sample(1:nrow(</a:t>
            </a:r>
            <a:r>
              <a:rPr lang="en-US" sz="1400" dirty="0" err="1">
                <a:latin typeface="Lucida Console" panose="020B0609040504020204" pitchFamily="49" charset="0"/>
                <a:ea typeface="Tahoma" panose="020B0604030504040204" pitchFamily="34" charset="0"/>
                <a:cs typeface="Arial" panose="020B0604020202020204" pitchFamily="34" charset="0"/>
              </a:rPr>
              <a:t>mydata</a:t>
            </a:r>
            <a:r>
              <a:rPr lang="en-US" sz="1400" dirty="0">
                <a:latin typeface="Lucida Console" panose="020B0609040504020204" pitchFamily="49" charset="0"/>
                <a:ea typeface="Tahoma" panose="020B0604030504040204" pitchFamily="34" charset="0"/>
                <a:cs typeface="Arial" panose="020B0604020202020204" pitchFamily="34" charset="0"/>
              </a:rPr>
              <a:t>), </a:t>
            </a:r>
            <a:r>
              <a:rPr lang="en-US" sz="1400" dirty="0" err="1">
                <a:latin typeface="Lucida Console" panose="020B0609040504020204" pitchFamily="49" charset="0"/>
                <a:ea typeface="Tahoma" panose="020B0604030504040204" pitchFamily="34" charset="0"/>
                <a:cs typeface="Arial" panose="020B0604020202020204" pitchFamily="34" charset="0"/>
              </a:rPr>
              <a:t>nrow</a:t>
            </a:r>
            <a:r>
              <a:rPr lang="en-US" sz="1400" dirty="0">
                <a:latin typeface="Lucida Console" panose="020B0609040504020204" pitchFamily="49" charset="0"/>
                <a:ea typeface="Tahoma" panose="020B0604030504040204" pitchFamily="34" charset="0"/>
                <a:cs typeface="Arial" panose="020B0604020202020204" pitchFamily="34" charset="0"/>
              </a:rPr>
              <a:t>(</a:t>
            </a:r>
            <a:r>
              <a:rPr lang="en-US" sz="1400" dirty="0" err="1">
                <a:latin typeface="Lucida Console" panose="020B0609040504020204" pitchFamily="49" charset="0"/>
                <a:ea typeface="Tahoma" panose="020B0604030504040204" pitchFamily="34" charset="0"/>
                <a:cs typeface="Arial" panose="020B0604020202020204" pitchFamily="34" charset="0"/>
              </a:rPr>
              <a:t>mydata</a:t>
            </a:r>
            <a:r>
              <a:rPr lang="en-US" sz="1400" dirty="0">
                <a:latin typeface="Lucida Console" panose="020B0609040504020204" pitchFamily="49" charset="0"/>
                <a:ea typeface="Tahoma" panose="020B0604030504040204" pitchFamily="34" charset="0"/>
                <a:cs typeface="Arial" panose="020B0604020202020204" pitchFamily="34" charset="0"/>
              </a:rPr>
              <a:t>)/2)</a:t>
            </a:r>
          </a:p>
          <a:p>
            <a:r>
              <a:rPr lang="en-US" sz="1400" dirty="0" err="1">
                <a:latin typeface="Lucida Console" panose="020B0609040504020204" pitchFamily="49" charset="0"/>
                <a:ea typeface="Tahoma" panose="020B0604030504040204" pitchFamily="34" charset="0"/>
                <a:cs typeface="Arial" panose="020B0604020202020204" pitchFamily="34" charset="0"/>
              </a:rPr>
              <a:t>train.data</a:t>
            </a:r>
            <a:r>
              <a:rPr lang="en-US" sz="1400" dirty="0">
                <a:latin typeface="Lucida Console" panose="020B0609040504020204" pitchFamily="49" charset="0"/>
                <a:ea typeface="Tahoma" panose="020B0604030504040204" pitchFamily="34" charset="0"/>
                <a:cs typeface="Arial" panose="020B0604020202020204" pitchFamily="34" charset="0"/>
              </a:rPr>
              <a:t> &lt;- </a:t>
            </a:r>
            <a:r>
              <a:rPr lang="en-US" sz="1400" dirty="0" err="1">
                <a:latin typeface="Lucida Console" panose="020B0609040504020204" pitchFamily="49" charset="0"/>
                <a:ea typeface="Tahoma" panose="020B0604030504040204" pitchFamily="34" charset="0"/>
                <a:cs typeface="Arial" panose="020B0604020202020204" pitchFamily="34" charset="0"/>
              </a:rPr>
              <a:t>mydata</a:t>
            </a:r>
            <a:r>
              <a:rPr lang="en-US" sz="1400" dirty="0">
                <a:latin typeface="Lucida Console" panose="020B0609040504020204" pitchFamily="49" charset="0"/>
                <a:ea typeface="Tahoma" panose="020B0604030504040204" pitchFamily="34" charset="0"/>
                <a:cs typeface="Arial" panose="020B0604020202020204" pitchFamily="34" charset="0"/>
              </a:rPr>
              <a:t>[Index,] </a:t>
            </a:r>
          </a:p>
          <a:p>
            <a:r>
              <a:rPr lang="en-US" sz="1400" dirty="0" err="1">
                <a:latin typeface="Lucida Console" panose="020B0609040504020204" pitchFamily="49" charset="0"/>
                <a:ea typeface="Tahoma" panose="020B0604030504040204" pitchFamily="34" charset="0"/>
                <a:cs typeface="Arial" panose="020B0604020202020204" pitchFamily="34" charset="0"/>
              </a:rPr>
              <a:t>test.data</a:t>
            </a:r>
            <a:r>
              <a:rPr lang="en-US" sz="1400" dirty="0">
                <a:latin typeface="Lucida Console" panose="020B0609040504020204" pitchFamily="49" charset="0"/>
                <a:ea typeface="Tahoma" panose="020B0604030504040204" pitchFamily="34" charset="0"/>
                <a:cs typeface="Arial" panose="020B0604020202020204" pitchFamily="34" charset="0"/>
              </a:rPr>
              <a:t> &lt;- </a:t>
            </a:r>
            <a:r>
              <a:rPr lang="en-US" sz="1400" dirty="0" err="1">
                <a:latin typeface="Lucida Console" panose="020B0609040504020204" pitchFamily="49" charset="0"/>
                <a:ea typeface="Tahoma" panose="020B0604030504040204" pitchFamily="34" charset="0"/>
                <a:cs typeface="Arial" panose="020B0604020202020204" pitchFamily="34" charset="0"/>
              </a:rPr>
              <a:t>mydata</a:t>
            </a:r>
            <a:r>
              <a:rPr lang="en-US" sz="1400" dirty="0">
                <a:latin typeface="Lucida Console" panose="020B0609040504020204" pitchFamily="49" charset="0"/>
                <a:ea typeface="Tahoma" panose="020B0604030504040204" pitchFamily="34" charset="0"/>
                <a:cs typeface="Arial" panose="020B0604020202020204" pitchFamily="34" charset="0"/>
              </a:rPr>
              <a:t>[-Index,] </a:t>
            </a:r>
          </a:p>
        </p:txBody>
      </p:sp>
      <p:sp>
        <p:nvSpPr>
          <p:cNvPr id="8" name="Rectangle: Rounded Corners 7">
            <a:extLst>
              <a:ext uri="{FF2B5EF4-FFF2-40B4-BE49-F238E27FC236}">
                <a16:creationId xmlns:a16="http://schemas.microsoft.com/office/drawing/2014/main" id="{7CD4E3D8-763A-725E-6251-DF44B35825EC}"/>
              </a:ext>
            </a:extLst>
          </p:cNvPr>
          <p:cNvSpPr/>
          <p:nvPr/>
        </p:nvSpPr>
        <p:spPr>
          <a:xfrm>
            <a:off x="1531373" y="2539407"/>
            <a:ext cx="8682361" cy="79728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sz="1400" dirty="0">
                <a:latin typeface="Lucida Console" panose="020B0609040504020204" pitchFamily="49" charset="0"/>
                <a:ea typeface="Tahoma" panose="020B0604030504040204" pitchFamily="34" charset="0"/>
                <a:cs typeface="Arial" panose="020B0604020202020204" pitchFamily="34" charset="0"/>
              </a:rPr>
              <a:t>library(</a:t>
            </a:r>
            <a:r>
              <a:rPr lang="en-US" sz="1400" dirty="0" err="1">
                <a:latin typeface="Lucida Console" panose="020B0609040504020204" pitchFamily="49" charset="0"/>
                <a:ea typeface="Tahoma" panose="020B0604030504040204" pitchFamily="34" charset="0"/>
                <a:cs typeface="Arial" panose="020B0604020202020204" pitchFamily="34" charset="0"/>
              </a:rPr>
              <a:t>rpart</a:t>
            </a:r>
            <a:r>
              <a:rPr lang="en-US" sz="1400" dirty="0">
                <a:latin typeface="Lucida Console" panose="020B0609040504020204" pitchFamily="49" charset="0"/>
                <a:ea typeface="Tahoma" panose="020B0604030504040204" pitchFamily="34" charset="0"/>
                <a:cs typeface="Arial" panose="020B0604020202020204" pitchFamily="34" charset="0"/>
              </a:rPr>
              <a:t>)</a:t>
            </a:r>
          </a:p>
          <a:p>
            <a:r>
              <a:rPr lang="en-US" sz="1400" dirty="0">
                <a:latin typeface="Lucida Console" panose="020B0609040504020204" pitchFamily="49" charset="0"/>
                <a:ea typeface="Tahoma" panose="020B0604030504040204" pitchFamily="34" charset="0"/>
                <a:cs typeface="Arial" panose="020B0604020202020204" pitchFamily="34" charset="0"/>
              </a:rPr>
              <a:t>fit &lt;- </a:t>
            </a:r>
            <a:r>
              <a:rPr lang="en-US" sz="1400" dirty="0" err="1">
                <a:latin typeface="Lucida Console" panose="020B0609040504020204" pitchFamily="49" charset="0"/>
                <a:ea typeface="Tahoma" panose="020B0604030504040204" pitchFamily="34" charset="0"/>
                <a:cs typeface="Arial" panose="020B0604020202020204" pitchFamily="34" charset="0"/>
              </a:rPr>
              <a:t>rpart</a:t>
            </a:r>
            <a:r>
              <a:rPr lang="en-US" sz="1400" dirty="0">
                <a:latin typeface="Lucida Console" panose="020B0609040504020204" pitchFamily="49" charset="0"/>
                <a:ea typeface="Tahoma" panose="020B0604030504040204" pitchFamily="34" charset="0"/>
                <a:cs typeface="Arial" panose="020B0604020202020204" pitchFamily="34" charset="0"/>
              </a:rPr>
              <a:t>(y ~ ., </a:t>
            </a:r>
            <a:r>
              <a:rPr lang="en-US" sz="1400" dirty="0" err="1">
                <a:latin typeface="Lucida Console" panose="020B0609040504020204" pitchFamily="49" charset="0"/>
                <a:ea typeface="Tahoma" panose="020B0604030504040204" pitchFamily="34" charset="0"/>
                <a:cs typeface="Arial" panose="020B0604020202020204" pitchFamily="34" charset="0"/>
              </a:rPr>
              <a:t>train.data</a:t>
            </a:r>
            <a:r>
              <a:rPr lang="en-US" sz="1400" dirty="0">
                <a:latin typeface="Lucida Console" panose="020B0609040504020204" pitchFamily="49" charset="0"/>
                <a:ea typeface="Tahoma" panose="020B0604030504040204" pitchFamily="34" charset="0"/>
                <a:cs typeface="Arial" panose="020B0604020202020204" pitchFamily="34" charset="0"/>
              </a:rPr>
              <a:t>, method = “</a:t>
            </a:r>
            <a:r>
              <a:rPr lang="en-US" sz="1400" dirty="0" err="1">
                <a:latin typeface="Lucida Console" panose="020B0609040504020204" pitchFamily="49" charset="0"/>
                <a:ea typeface="Tahoma" panose="020B0604030504040204" pitchFamily="34" charset="0"/>
                <a:cs typeface="Arial" panose="020B0604020202020204" pitchFamily="34" charset="0"/>
              </a:rPr>
              <a:t>anova</a:t>
            </a:r>
            <a:r>
              <a:rPr lang="en-US" sz="1400" dirty="0">
                <a:latin typeface="Lucida Console" panose="020B0609040504020204" pitchFamily="49" charset="0"/>
                <a:ea typeface="Tahoma" panose="020B0604030504040204" pitchFamily="34" charset="0"/>
                <a:cs typeface="Arial" panose="020B0604020202020204" pitchFamily="34" charset="0"/>
              </a:rPr>
              <a:t>”) </a:t>
            </a:r>
          </a:p>
          <a:p>
            <a:r>
              <a:rPr lang="en-US" sz="1400" dirty="0">
                <a:latin typeface="Lucida Console" panose="020B0609040504020204" pitchFamily="49" charset="0"/>
                <a:ea typeface="Tahoma" panose="020B0604030504040204" pitchFamily="34" charset="0"/>
                <a:cs typeface="Arial" panose="020B0604020202020204" pitchFamily="34" charset="0"/>
              </a:rPr>
              <a:t>fit</a:t>
            </a:r>
          </a:p>
        </p:txBody>
      </p:sp>
      <p:sp>
        <p:nvSpPr>
          <p:cNvPr id="9" name="Rectangle: Rounded Corners 8">
            <a:extLst>
              <a:ext uri="{FF2B5EF4-FFF2-40B4-BE49-F238E27FC236}">
                <a16:creationId xmlns:a16="http://schemas.microsoft.com/office/drawing/2014/main" id="{EBE4D9C2-9E7D-1F0F-7600-1A431B34AAED}"/>
              </a:ext>
            </a:extLst>
          </p:cNvPr>
          <p:cNvSpPr/>
          <p:nvPr/>
        </p:nvSpPr>
        <p:spPr>
          <a:xfrm>
            <a:off x="1531372" y="3636159"/>
            <a:ext cx="8682361" cy="52160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sz="1400" dirty="0">
                <a:latin typeface="Lucida Console" panose="020B0609040504020204" pitchFamily="49" charset="0"/>
                <a:ea typeface="Tahoma" panose="020B0604030504040204" pitchFamily="34" charset="0"/>
                <a:cs typeface="Arial" panose="020B0604020202020204" pitchFamily="34" charset="0"/>
              </a:rPr>
              <a:t>(cp &lt;- </a:t>
            </a:r>
            <a:r>
              <a:rPr lang="en-US" sz="1400" dirty="0" err="1">
                <a:latin typeface="Lucida Console" panose="020B0609040504020204" pitchFamily="49" charset="0"/>
                <a:ea typeface="Tahoma" panose="020B0604030504040204" pitchFamily="34" charset="0"/>
                <a:cs typeface="Arial" panose="020B0604020202020204" pitchFamily="34" charset="0"/>
              </a:rPr>
              <a:t>fit$cptable</a:t>
            </a:r>
            <a:r>
              <a:rPr lang="en-US" sz="1400" dirty="0">
                <a:latin typeface="Lucida Console" panose="020B0609040504020204" pitchFamily="49" charset="0"/>
                <a:ea typeface="Tahoma" panose="020B0604030504040204" pitchFamily="34" charset="0"/>
                <a:cs typeface="Arial" panose="020B0604020202020204" pitchFamily="34" charset="0"/>
              </a:rPr>
              <a:t>[</a:t>
            </a:r>
            <a:r>
              <a:rPr lang="en-US" sz="1400" dirty="0" err="1">
                <a:latin typeface="Lucida Console" panose="020B0609040504020204" pitchFamily="49" charset="0"/>
                <a:ea typeface="Tahoma" panose="020B0604030504040204" pitchFamily="34" charset="0"/>
                <a:cs typeface="Arial" panose="020B0604020202020204" pitchFamily="34" charset="0"/>
              </a:rPr>
              <a:t>which.min</a:t>
            </a:r>
            <a:r>
              <a:rPr lang="en-US" sz="1400" dirty="0">
                <a:latin typeface="Lucida Console" panose="020B0609040504020204" pitchFamily="49" charset="0"/>
                <a:ea typeface="Tahoma" panose="020B0604030504040204" pitchFamily="34" charset="0"/>
                <a:cs typeface="Arial" panose="020B0604020202020204" pitchFamily="34" charset="0"/>
              </a:rPr>
              <a:t>(</a:t>
            </a:r>
            <a:r>
              <a:rPr lang="en-US" sz="1400" dirty="0" err="1">
                <a:latin typeface="Lucida Console" panose="020B0609040504020204" pitchFamily="49" charset="0"/>
                <a:ea typeface="Tahoma" panose="020B0604030504040204" pitchFamily="34" charset="0"/>
                <a:cs typeface="Arial" panose="020B0604020202020204" pitchFamily="34" charset="0"/>
              </a:rPr>
              <a:t>fit$cptable</a:t>
            </a:r>
            <a:r>
              <a:rPr lang="en-US" sz="1400" dirty="0">
                <a:latin typeface="Lucida Console" panose="020B0609040504020204" pitchFamily="49" charset="0"/>
                <a:ea typeface="Tahoma" panose="020B0604030504040204" pitchFamily="34" charset="0"/>
                <a:cs typeface="Arial" panose="020B0604020202020204" pitchFamily="34" charset="0"/>
              </a:rPr>
              <a:t>[, "</a:t>
            </a:r>
            <a:r>
              <a:rPr lang="en-US" sz="1400" dirty="0" err="1">
                <a:latin typeface="Lucida Console" panose="020B0609040504020204" pitchFamily="49" charset="0"/>
                <a:ea typeface="Tahoma" panose="020B0604030504040204" pitchFamily="34" charset="0"/>
                <a:cs typeface="Arial" panose="020B0604020202020204" pitchFamily="34" charset="0"/>
              </a:rPr>
              <a:t>xerror</a:t>
            </a:r>
            <a:r>
              <a:rPr lang="en-US" sz="1400" dirty="0">
                <a:latin typeface="Lucida Console" panose="020B0609040504020204" pitchFamily="49" charset="0"/>
                <a:ea typeface="Tahoma" panose="020B0604030504040204" pitchFamily="34" charset="0"/>
                <a:cs typeface="Arial" panose="020B0604020202020204" pitchFamily="34" charset="0"/>
              </a:rPr>
              <a:t>"]), "CP"])</a:t>
            </a:r>
          </a:p>
          <a:p>
            <a:r>
              <a:rPr lang="en-US" sz="1400" dirty="0" err="1">
                <a:latin typeface="Lucida Console" panose="020B0609040504020204" pitchFamily="49" charset="0"/>
                <a:ea typeface="Tahoma" panose="020B0604030504040204" pitchFamily="34" charset="0"/>
                <a:cs typeface="Arial" panose="020B0604020202020204" pitchFamily="34" charset="0"/>
              </a:rPr>
              <a:t>plotcp</a:t>
            </a:r>
            <a:r>
              <a:rPr lang="en-US" sz="1400" dirty="0">
                <a:latin typeface="Lucida Console" panose="020B0609040504020204" pitchFamily="49" charset="0"/>
                <a:ea typeface="Tahoma" panose="020B0604030504040204" pitchFamily="34" charset="0"/>
                <a:cs typeface="Arial" panose="020B0604020202020204" pitchFamily="34" charset="0"/>
              </a:rPr>
              <a:t>(fit)  #plot a complexity parameter table for the </a:t>
            </a:r>
            <a:r>
              <a:rPr lang="en-US" sz="1400" dirty="0" err="1">
                <a:latin typeface="Lucida Console" panose="020B0609040504020204" pitchFamily="49" charset="0"/>
                <a:ea typeface="Tahoma" panose="020B0604030504040204" pitchFamily="34" charset="0"/>
                <a:cs typeface="Arial" panose="020B0604020202020204" pitchFamily="34" charset="0"/>
              </a:rPr>
              <a:t>rpart</a:t>
            </a:r>
            <a:r>
              <a:rPr lang="en-US" sz="1400" dirty="0">
                <a:latin typeface="Lucida Console" panose="020B0609040504020204" pitchFamily="49" charset="0"/>
                <a:ea typeface="Tahoma" panose="020B0604030504040204" pitchFamily="34" charset="0"/>
                <a:cs typeface="Arial" panose="020B0604020202020204" pitchFamily="34" charset="0"/>
              </a:rPr>
              <a:t> fit</a:t>
            </a:r>
          </a:p>
        </p:txBody>
      </p:sp>
      <p:sp>
        <p:nvSpPr>
          <p:cNvPr id="10" name="Rectangle: Rounded Corners 9">
            <a:extLst>
              <a:ext uri="{FF2B5EF4-FFF2-40B4-BE49-F238E27FC236}">
                <a16:creationId xmlns:a16="http://schemas.microsoft.com/office/drawing/2014/main" id="{E2FD6641-9C99-1017-DA25-F01A735C1103}"/>
              </a:ext>
            </a:extLst>
          </p:cNvPr>
          <p:cNvSpPr/>
          <p:nvPr/>
        </p:nvSpPr>
        <p:spPr>
          <a:xfrm>
            <a:off x="1531374" y="4537900"/>
            <a:ext cx="8682361" cy="690720"/>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sz="1400" dirty="0" err="1">
                <a:latin typeface="Lucida Console" panose="020B0609040504020204" pitchFamily="49" charset="0"/>
                <a:ea typeface="Tahoma" panose="020B0604030504040204" pitchFamily="34" charset="0"/>
                <a:cs typeface="Arial" panose="020B0604020202020204" pitchFamily="34" charset="0"/>
              </a:rPr>
              <a:t>prune.fit</a:t>
            </a:r>
            <a:r>
              <a:rPr lang="en-US" sz="1400" dirty="0">
                <a:latin typeface="Lucida Console" panose="020B0609040504020204" pitchFamily="49" charset="0"/>
                <a:ea typeface="Tahoma" panose="020B0604030504040204" pitchFamily="34" charset="0"/>
                <a:cs typeface="Arial" panose="020B0604020202020204" pitchFamily="34" charset="0"/>
              </a:rPr>
              <a:t> &lt;- prune(fit, cp) </a:t>
            </a:r>
          </a:p>
          <a:p>
            <a:r>
              <a:rPr lang="en-US" sz="1400" dirty="0">
                <a:latin typeface="Lucida Console" panose="020B0609040504020204" pitchFamily="49" charset="0"/>
                <a:ea typeface="Tahoma" panose="020B0604030504040204" pitchFamily="34" charset="0"/>
                <a:cs typeface="Arial" panose="020B0604020202020204" pitchFamily="34" charset="0"/>
              </a:rPr>
              <a:t>library(</a:t>
            </a:r>
            <a:r>
              <a:rPr lang="en-US" sz="1400" dirty="0" err="1">
                <a:latin typeface="Lucida Console" panose="020B0609040504020204" pitchFamily="49" charset="0"/>
                <a:ea typeface="Tahoma" panose="020B0604030504040204" pitchFamily="34" charset="0"/>
                <a:cs typeface="Arial" panose="020B0604020202020204" pitchFamily="34" charset="0"/>
              </a:rPr>
              <a:t>rpart.plot</a:t>
            </a:r>
            <a:r>
              <a:rPr lang="en-US" sz="1400" dirty="0">
                <a:latin typeface="Lucida Console" panose="020B0609040504020204" pitchFamily="49" charset="0"/>
                <a:ea typeface="Tahoma" panose="020B0604030504040204" pitchFamily="34" charset="0"/>
                <a:cs typeface="Arial" panose="020B0604020202020204" pitchFamily="34" charset="0"/>
              </a:rPr>
              <a:t>)</a:t>
            </a:r>
          </a:p>
          <a:p>
            <a:r>
              <a:rPr lang="en-US" sz="1400" dirty="0" err="1">
                <a:latin typeface="Lucida Console" panose="020B0609040504020204" pitchFamily="49" charset="0"/>
                <a:ea typeface="Tahoma" panose="020B0604030504040204" pitchFamily="34" charset="0"/>
                <a:cs typeface="Arial" panose="020B0604020202020204" pitchFamily="34" charset="0"/>
              </a:rPr>
              <a:t>rpart.plot</a:t>
            </a:r>
            <a:r>
              <a:rPr lang="en-US" sz="1400" dirty="0">
                <a:latin typeface="Lucida Console" panose="020B0609040504020204" pitchFamily="49" charset="0"/>
                <a:ea typeface="Tahoma" panose="020B0604030504040204" pitchFamily="34" charset="0"/>
                <a:cs typeface="Arial" panose="020B0604020202020204" pitchFamily="34" charset="0"/>
              </a:rPr>
              <a:t>(</a:t>
            </a:r>
            <a:r>
              <a:rPr lang="en-US" sz="1400" dirty="0" err="1">
                <a:latin typeface="Lucida Console" panose="020B0609040504020204" pitchFamily="49" charset="0"/>
                <a:ea typeface="Tahoma" panose="020B0604030504040204" pitchFamily="34" charset="0"/>
                <a:cs typeface="Arial" panose="020B0604020202020204" pitchFamily="34" charset="0"/>
              </a:rPr>
              <a:t>prune.fit</a:t>
            </a:r>
            <a:r>
              <a:rPr lang="en-US" sz="1400" dirty="0">
                <a:latin typeface="Lucida Console" panose="020B0609040504020204" pitchFamily="49" charset="0"/>
                <a:ea typeface="Tahoma" panose="020B0604030504040204" pitchFamily="34" charset="0"/>
                <a:cs typeface="Arial" panose="020B0604020202020204" pitchFamily="34" charset="0"/>
              </a:rPr>
              <a:t>)</a:t>
            </a:r>
          </a:p>
        </p:txBody>
      </p:sp>
      <p:sp>
        <p:nvSpPr>
          <p:cNvPr id="11" name="Rectangle: Rounded Corners 10">
            <a:extLst>
              <a:ext uri="{FF2B5EF4-FFF2-40B4-BE49-F238E27FC236}">
                <a16:creationId xmlns:a16="http://schemas.microsoft.com/office/drawing/2014/main" id="{29D13F60-7663-EDB2-E929-886957FB428C}"/>
              </a:ext>
            </a:extLst>
          </p:cNvPr>
          <p:cNvSpPr/>
          <p:nvPr/>
        </p:nvSpPr>
        <p:spPr>
          <a:xfrm>
            <a:off x="1531371" y="5608754"/>
            <a:ext cx="8682361" cy="975090"/>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sz="1400" dirty="0" err="1">
                <a:latin typeface="Lucida Console" panose="020B0609040504020204" pitchFamily="49" charset="0"/>
                <a:ea typeface="Tahoma" panose="020B0604030504040204" pitchFamily="34" charset="0"/>
                <a:cs typeface="Arial" panose="020B0604020202020204" pitchFamily="34" charset="0"/>
              </a:rPr>
              <a:t>yhat</a:t>
            </a:r>
            <a:r>
              <a:rPr lang="en-US" sz="1400" dirty="0">
                <a:latin typeface="Lucida Console" panose="020B0609040504020204" pitchFamily="49" charset="0"/>
                <a:ea typeface="Tahoma" panose="020B0604030504040204" pitchFamily="34" charset="0"/>
                <a:cs typeface="Arial" panose="020B0604020202020204" pitchFamily="34" charset="0"/>
              </a:rPr>
              <a:t> &lt;- predict(fit, </a:t>
            </a:r>
            <a:r>
              <a:rPr lang="en-US" sz="1400" dirty="0" err="1">
                <a:latin typeface="Lucida Console" panose="020B0609040504020204" pitchFamily="49" charset="0"/>
                <a:ea typeface="Tahoma" panose="020B0604030504040204" pitchFamily="34" charset="0"/>
                <a:cs typeface="Arial" panose="020B0604020202020204" pitchFamily="34" charset="0"/>
              </a:rPr>
              <a:t>newdata</a:t>
            </a:r>
            <a:r>
              <a:rPr lang="en-US" sz="1400" dirty="0">
                <a:latin typeface="Lucida Console" panose="020B0609040504020204" pitchFamily="49" charset="0"/>
                <a:ea typeface="Tahoma" panose="020B0604030504040204" pitchFamily="34" charset="0"/>
                <a:cs typeface="Arial" panose="020B0604020202020204" pitchFamily="34" charset="0"/>
              </a:rPr>
              <a:t> = </a:t>
            </a:r>
            <a:r>
              <a:rPr lang="en-US" sz="1400" dirty="0" err="1">
                <a:latin typeface="Lucida Console" panose="020B0609040504020204" pitchFamily="49" charset="0"/>
                <a:ea typeface="Tahoma" panose="020B0604030504040204" pitchFamily="34" charset="0"/>
                <a:cs typeface="Arial" panose="020B0604020202020204" pitchFamily="34" charset="0"/>
              </a:rPr>
              <a:t>test.data</a:t>
            </a:r>
            <a:r>
              <a:rPr lang="en-US" sz="1400" dirty="0">
                <a:latin typeface="Lucida Console" panose="020B0609040504020204" pitchFamily="49" charset="0"/>
                <a:ea typeface="Tahoma" panose="020B0604030504040204" pitchFamily="34" charset="0"/>
                <a:cs typeface="Arial" panose="020B0604020202020204" pitchFamily="34" charset="0"/>
              </a:rPr>
              <a:t>)</a:t>
            </a:r>
          </a:p>
          <a:p>
            <a:r>
              <a:rPr lang="en-US" sz="1400" dirty="0">
                <a:latin typeface="Lucida Console" panose="020B0609040504020204" pitchFamily="49" charset="0"/>
                <a:ea typeface="Tahoma" panose="020B0604030504040204" pitchFamily="34" charset="0"/>
                <a:cs typeface="Arial" panose="020B0604020202020204" pitchFamily="34" charset="0"/>
              </a:rPr>
              <a:t>plot(</a:t>
            </a:r>
            <a:r>
              <a:rPr lang="en-US" sz="1400" dirty="0" err="1">
                <a:latin typeface="Lucida Console" panose="020B0609040504020204" pitchFamily="49" charset="0"/>
                <a:ea typeface="Tahoma" panose="020B0604030504040204" pitchFamily="34" charset="0"/>
                <a:cs typeface="Arial" panose="020B0604020202020204" pitchFamily="34" charset="0"/>
              </a:rPr>
              <a:t>yhat</a:t>
            </a:r>
            <a:r>
              <a:rPr lang="en-US" sz="1400" dirty="0">
                <a:latin typeface="Lucida Console" panose="020B0609040504020204" pitchFamily="49" charset="0"/>
                <a:ea typeface="Tahoma" panose="020B0604030504040204" pitchFamily="34" charset="0"/>
                <a:cs typeface="Arial" panose="020B0604020202020204" pitchFamily="34" charset="0"/>
              </a:rPr>
              <a:t>, </a:t>
            </a:r>
            <a:r>
              <a:rPr lang="en-US" sz="1400" dirty="0" err="1">
                <a:latin typeface="Lucida Console" panose="020B0609040504020204" pitchFamily="49" charset="0"/>
                <a:ea typeface="Tahoma" panose="020B0604030504040204" pitchFamily="34" charset="0"/>
                <a:cs typeface="Arial" panose="020B0604020202020204" pitchFamily="34" charset="0"/>
              </a:rPr>
              <a:t>test.data$medv</a:t>
            </a:r>
            <a:r>
              <a:rPr lang="en-US" sz="1400" dirty="0">
                <a:latin typeface="Lucida Console" panose="020B0609040504020204" pitchFamily="49" charset="0"/>
                <a:ea typeface="Tahoma" panose="020B0604030504040204" pitchFamily="34" charset="0"/>
                <a:cs typeface="Arial" panose="020B0604020202020204" pitchFamily="34" charset="0"/>
              </a:rPr>
              <a:t>)</a:t>
            </a:r>
          </a:p>
          <a:p>
            <a:r>
              <a:rPr lang="en-US" sz="1400" dirty="0" err="1">
                <a:latin typeface="Lucida Console" panose="020B0609040504020204" pitchFamily="49" charset="0"/>
                <a:ea typeface="Tahoma" panose="020B0604030504040204" pitchFamily="34" charset="0"/>
                <a:cs typeface="Arial" panose="020B0604020202020204" pitchFamily="34" charset="0"/>
              </a:rPr>
              <a:t>abline</a:t>
            </a:r>
            <a:r>
              <a:rPr lang="en-US" sz="1400" dirty="0">
                <a:latin typeface="Lucida Console" panose="020B0609040504020204" pitchFamily="49" charset="0"/>
                <a:ea typeface="Tahoma" panose="020B0604030504040204" pitchFamily="34" charset="0"/>
                <a:cs typeface="Arial" panose="020B0604020202020204" pitchFamily="34" charset="0"/>
              </a:rPr>
              <a:t>(0, 1)</a:t>
            </a:r>
          </a:p>
          <a:p>
            <a:r>
              <a:rPr lang="en-US" sz="1400" dirty="0">
                <a:latin typeface="Lucida Console" panose="020B0609040504020204" pitchFamily="49" charset="0"/>
                <a:ea typeface="Tahoma" panose="020B0604030504040204" pitchFamily="34" charset="0"/>
                <a:cs typeface="Arial" panose="020B0604020202020204" pitchFamily="34" charset="0"/>
              </a:rPr>
              <a:t>mean((</a:t>
            </a:r>
            <a:r>
              <a:rPr lang="en-US" sz="1400" dirty="0" err="1">
                <a:latin typeface="Lucida Console" panose="020B0609040504020204" pitchFamily="49" charset="0"/>
                <a:ea typeface="Tahoma" panose="020B0604030504040204" pitchFamily="34" charset="0"/>
                <a:cs typeface="Arial" panose="020B0604020202020204" pitchFamily="34" charset="0"/>
              </a:rPr>
              <a:t>yhat</a:t>
            </a:r>
            <a:r>
              <a:rPr lang="en-US" sz="1400" dirty="0">
                <a:latin typeface="Lucida Console" panose="020B0609040504020204" pitchFamily="49" charset="0"/>
                <a:ea typeface="Tahoma" panose="020B0604030504040204" pitchFamily="34" charset="0"/>
                <a:cs typeface="Arial" panose="020B0604020202020204" pitchFamily="34" charset="0"/>
              </a:rPr>
              <a:t> - </a:t>
            </a:r>
            <a:r>
              <a:rPr lang="en-US" sz="1400" dirty="0" err="1">
                <a:latin typeface="Lucida Console" panose="020B0609040504020204" pitchFamily="49" charset="0"/>
                <a:ea typeface="Tahoma" panose="020B0604030504040204" pitchFamily="34" charset="0"/>
                <a:cs typeface="Arial" panose="020B0604020202020204" pitchFamily="34" charset="0"/>
              </a:rPr>
              <a:t>test.data$medv</a:t>
            </a:r>
            <a:r>
              <a:rPr lang="en-US" sz="1400" dirty="0">
                <a:latin typeface="Lucida Console" panose="020B0609040504020204" pitchFamily="49" charset="0"/>
                <a:ea typeface="Tahoma" panose="020B0604030504040204" pitchFamily="34" charset="0"/>
                <a:cs typeface="Arial" panose="020B0604020202020204" pitchFamily="34" charset="0"/>
              </a:rPr>
              <a:t>)**2)</a:t>
            </a:r>
          </a:p>
        </p:txBody>
      </p:sp>
    </p:spTree>
    <p:extLst>
      <p:ext uri="{BB962C8B-B14F-4D97-AF65-F5344CB8AC3E}">
        <p14:creationId xmlns:p14="http://schemas.microsoft.com/office/powerpoint/2010/main" val="8701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05A1A8AC-B6DD-133D-3CDC-1A32FC78B5E4}"/>
              </a:ext>
            </a:extLst>
          </p:cNvPr>
          <p:cNvSpPr>
            <a:spLocks noGrp="1"/>
          </p:cNvSpPr>
          <p:nvPr>
            <p:ph type="title"/>
          </p:nvPr>
        </p:nvSpPr>
        <p:spPr>
          <a:xfrm>
            <a:off x="0" y="1"/>
            <a:ext cx="12191999" cy="703384"/>
          </a:xfrm>
        </p:spPr>
        <p:txBody>
          <a:bodyPr>
            <a:normAutofit/>
          </a:bodyPr>
          <a:lstStyle/>
          <a:p>
            <a:r>
              <a:rPr lang="en-US" sz="4200" dirty="0">
                <a:solidFill>
                  <a:schemeClr val="bg1"/>
                </a:solidFill>
              </a:rPr>
              <a:t>Learning Objectives</a:t>
            </a:r>
          </a:p>
        </p:txBody>
      </p:sp>
      <p:sp>
        <p:nvSpPr>
          <p:cNvPr id="11" name="TextBox 10">
            <a:extLst>
              <a:ext uri="{FF2B5EF4-FFF2-40B4-BE49-F238E27FC236}">
                <a16:creationId xmlns:a16="http://schemas.microsoft.com/office/drawing/2014/main" id="{774B3D1C-F6D0-F234-78E1-87121DDD23C4}"/>
              </a:ext>
            </a:extLst>
          </p:cNvPr>
          <p:cNvSpPr txBox="1"/>
          <p:nvPr/>
        </p:nvSpPr>
        <p:spPr>
          <a:xfrm>
            <a:off x="263369" y="2120247"/>
            <a:ext cx="11665259" cy="3816429"/>
          </a:xfrm>
          <a:prstGeom prst="rect">
            <a:avLst/>
          </a:prstGeom>
          <a:noFill/>
        </p:spPr>
        <p:txBody>
          <a:bodyPr wrap="square" rtlCol="0">
            <a:spAutoFit/>
          </a:bodyPr>
          <a:lstStyle/>
          <a:p>
            <a:pPr>
              <a:spcBef>
                <a:spcPts val="600"/>
              </a:spcBef>
              <a:spcAft>
                <a:spcPts val="600"/>
              </a:spcAft>
            </a:pPr>
            <a:r>
              <a:rPr lang="en-US" sz="2400" dirty="0">
                <a:latin typeface="Bell MT" panose="02020503060305020303" pitchFamily="18" charset="0"/>
              </a:rPr>
              <a:t>By the end of this lecture, you should be able to do the following:</a:t>
            </a:r>
          </a:p>
          <a:p>
            <a:pPr marL="568325" indent="-338138">
              <a:spcBef>
                <a:spcPts val="600"/>
              </a:spcBef>
              <a:spcAft>
                <a:spcPts val="600"/>
              </a:spcAft>
              <a:buClr>
                <a:srgbClr val="C00000"/>
              </a:buClr>
              <a:buSzPct val="120000"/>
              <a:buFont typeface="Wingdings" panose="05000000000000000000" pitchFamily="2" charset="2"/>
              <a:buChar char="§"/>
            </a:pPr>
            <a:r>
              <a:rPr lang="en-US" sz="2400" dirty="0">
                <a:solidFill>
                  <a:srgbClr val="0070C0"/>
                </a:solidFill>
                <a:latin typeface="Bell MT" panose="02020503060305020303" pitchFamily="18" charset="0"/>
              </a:rPr>
              <a:t>Differentiate between the linear regression and regression tree algorithms.</a:t>
            </a:r>
          </a:p>
          <a:p>
            <a:pPr marL="568325" indent="-338138">
              <a:spcBef>
                <a:spcPts val="600"/>
              </a:spcBef>
              <a:spcAft>
                <a:spcPts val="600"/>
              </a:spcAft>
              <a:buClr>
                <a:srgbClr val="C00000"/>
              </a:buClr>
              <a:buSzPct val="120000"/>
              <a:buFont typeface="Wingdings" panose="05000000000000000000" pitchFamily="2" charset="2"/>
              <a:buChar char="§"/>
            </a:pPr>
            <a:r>
              <a:rPr lang="en-US" sz="2400" dirty="0">
                <a:solidFill>
                  <a:srgbClr val="0070C0"/>
                </a:solidFill>
                <a:latin typeface="Bell MT" panose="02020503060305020303" pitchFamily="18" charset="0"/>
              </a:rPr>
              <a:t>Apply the recursive partitioning algorithm and split the data in a way such that the sum of squared residuals is minimized.</a:t>
            </a:r>
          </a:p>
          <a:p>
            <a:pPr marL="568325" indent="-338138">
              <a:spcBef>
                <a:spcPts val="600"/>
              </a:spcBef>
              <a:spcAft>
                <a:spcPts val="600"/>
              </a:spcAft>
              <a:buClr>
                <a:srgbClr val="C00000"/>
              </a:buClr>
              <a:buSzPct val="120000"/>
              <a:buFont typeface="Wingdings" panose="05000000000000000000" pitchFamily="2" charset="2"/>
              <a:buChar char="§"/>
            </a:pPr>
            <a:r>
              <a:rPr lang="en-US" sz="2400" dirty="0">
                <a:solidFill>
                  <a:srgbClr val="0070C0"/>
                </a:solidFill>
                <a:latin typeface="Bell MT" panose="02020503060305020303" pitchFamily="18" charset="0"/>
              </a:rPr>
              <a:t>Address the overfitting issue using cost complexity pruning tree method.</a:t>
            </a:r>
          </a:p>
          <a:p>
            <a:pPr marL="568325" indent="-338138">
              <a:spcBef>
                <a:spcPts val="600"/>
              </a:spcBef>
              <a:spcAft>
                <a:spcPts val="600"/>
              </a:spcAft>
              <a:buClr>
                <a:srgbClr val="C00000"/>
              </a:buClr>
              <a:buSzPct val="120000"/>
              <a:buFont typeface="Wingdings" panose="05000000000000000000" pitchFamily="2" charset="2"/>
              <a:buChar char="§"/>
            </a:pPr>
            <a:r>
              <a:rPr lang="en-US" sz="2400" dirty="0">
                <a:solidFill>
                  <a:srgbClr val="0070C0"/>
                </a:solidFill>
                <a:latin typeface="Bell MT" panose="02020503060305020303" pitchFamily="18" charset="0"/>
              </a:rPr>
              <a:t>Introduce the bagging and random forest trees with classification and regression problems.</a:t>
            </a:r>
          </a:p>
          <a:p>
            <a:pPr marL="568325" indent="-338138">
              <a:spcBef>
                <a:spcPts val="600"/>
              </a:spcBef>
              <a:spcAft>
                <a:spcPts val="600"/>
              </a:spcAft>
              <a:buClr>
                <a:srgbClr val="C00000"/>
              </a:buClr>
              <a:buSzPct val="120000"/>
              <a:buFont typeface="Wingdings" panose="05000000000000000000" pitchFamily="2" charset="2"/>
              <a:buChar char="§"/>
            </a:pPr>
            <a:r>
              <a:rPr lang="en-US" sz="2400" dirty="0">
                <a:solidFill>
                  <a:srgbClr val="0070C0"/>
                </a:solidFill>
                <a:latin typeface="Bell MT" panose="02020503060305020303" pitchFamily="18" charset="0"/>
              </a:rPr>
              <a:t>Apply classification and regression trees models to real-life data using R.</a:t>
            </a:r>
          </a:p>
        </p:txBody>
      </p:sp>
    </p:spTree>
    <p:extLst>
      <p:ext uri="{BB962C8B-B14F-4D97-AF65-F5344CB8AC3E}">
        <p14:creationId xmlns:p14="http://schemas.microsoft.com/office/powerpoint/2010/main" val="172283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lstStyle/>
          <a:p>
            <a:r>
              <a:rPr lang="en-US" dirty="0"/>
              <a:t>Classification Trees </a:t>
            </a:r>
          </a:p>
        </p:txBody>
      </p:sp>
      <p:sp>
        <p:nvSpPr>
          <p:cNvPr id="3" name="Text Placeholder 2">
            <a:extLst>
              <a:ext uri="{FF2B5EF4-FFF2-40B4-BE49-F238E27FC236}">
                <a16:creationId xmlns:a16="http://schemas.microsoft.com/office/drawing/2014/main" id="{7515352A-6C4F-2679-9132-DE46AD052A28}"/>
              </a:ext>
            </a:extLst>
          </p:cNvPr>
          <p:cNvSpPr>
            <a:spLocks noGrp="1"/>
          </p:cNvSpPr>
          <p:nvPr>
            <p:ph type="body" idx="1"/>
          </p:nvPr>
        </p:nvSpPr>
        <p:spPr>
          <a:xfrm>
            <a:off x="335328" y="996518"/>
            <a:ext cx="11521342" cy="5617346"/>
          </a:xfrm>
        </p:spPr>
        <p:txBody>
          <a:bodyPr>
            <a:noAutofit/>
          </a:bodyPr>
          <a:lstStyle/>
          <a:p>
            <a:pPr marL="342900" indent="-342900" algn="l">
              <a:buFont typeface="Arial" panose="020B0604020202020204" pitchFamily="34" charset="0"/>
              <a:buChar char="•"/>
            </a:pPr>
            <a:r>
              <a:rPr lang="en-US" sz="2500" b="1" dirty="0">
                <a:solidFill>
                  <a:srgbClr val="0070C0"/>
                </a:solidFill>
                <a:latin typeface="Bell MT" panose="02020503060305020303" pitchFamily="18" charset="0"/>
              </a:rPr>
              <a:t>Classification</a:t>
            </a:r>
            <a:r>
              <a:rPr lang="en-US" sz="2500" b="1" dirty="0">
                <a:latin typeface="Bell MT" panose="02020503060305020303" pitchFamily="18" charset="0"/>
              </a:rPr>
              <a:t> </a:t>
            </a:r>
            <a:r>
              <a:rPr lang="en-US" sz="2500" b="1" dirty="0">
                <a:solidFill>
                  <a:srgbClr val="0070C0"/>
                </a:solidFill>
                <a:latin typeface="Bell MT" panose="02020503060305020303" pitchFamily="18" charset="0"/>
              </a:rPr>
              <a:t>tree</a:t>
            </a:r>
            <a:r>
              <a:rPr lang="en-US" sz="2500" b="1" dirty="0">
                <a:latin typeface="Bell MT" panose="02020503060305020303" pitchFamily="18" charset="0"/>
              </a:rPr>
              <a:t> </a:t>
            </a:r>
            <a:r>
              <a:rPr lang="en-US" sz="2500" dirty="0"/>
              <a:t>is very similar to a regression tree, except that it is </a:t>
            </a:r>
            <a:r>
              <a:rPr lang="en-US" sz="2500" dirty="0">
                <a:latin typeface="Bell MT" panose="02020503060305020303" pitchFamily="18" charset="0"/>
              </a:rPr>
              <a:t>used to predict a </a:t>
            </a:r>
            <a:r>
              <a:rPr lang="en-US" sz="2500" i="1" dirty="0">
                <a:solidFill>
                  <a:srgbClr val="C00000"/>
                </a:solidFill>
                <a:latin typeface="Bell MT" panose="02020503060305020303" pitchFamily="18" charset="0"/>
              </a:rPr>
              <a:t>qualitative</a:t>
            </a:r>
            <a:r>
              <a:rPr lang="en-US" sz="2500" dirty="0">
                <a:latin typeface="Bell MT" panose="02020503060305020303" pitchFamily="18" charset="0"/>
              </a:rPr>
              <a:t> </a:t>
            </a:r>
            <a:r>
              <a:rPr lang="en-US" sz="2500" dirty="0"/>
              <a:t>response rather than a </a:t>
            </a:r>
            <a:r>
              <a:rPr lang="en-US" sz="2500" i="1" dirty="0">
                <a:solidFill>
                  <a:srgbClr val="C00000"/>
                </a:solidFill>
              </a:rPr>
              <a:t>quantitative</a:t>
            </a:r>
            <a:r>
              <a:rPr lang="en-US" sz="2500" dirty="0"/>
              <a:t> one. </a:t>
            </a:r>
          </a:p>
          <a:p>
            <a:pPr marL="342900" indent="-342900" algn="l">
              <a:buFont typeface="Arial" panose="020B0604020202020204" pitchFamily="34" charset="0"/>
              <a:buChar char="•"/>
            </a:pPr>
            <a:r>
              <a:rPr lang="en-US" sz="2500" dirty="0">
                <a:latin typeface="Bell MT" panose="02020503060305020303" pitchFamily="18" charset="0"/>
              </a:rPr>
              <a:t>For a classification tree, we predict that each observation belongs to the </a:t>
            </a:r>
            <a:r>
              <a:rPr lang="en-US" sz="2500" i="1" dirty="0">
                <a:solidFill>
                  <a:srgbClr val="C00000"/>
                </a:solidFill>
                <a:latin typeface="Bell MT" panose="02020503060305020303" pitchFamily="18" charset="0"/>
              </a:rPr>
              <a:t>most commonly occurring class </a:t>
            </a:r>
            <a:r>
              <a:rPr lang="en-US" sz="2500" dirty="0">
                <a:latin typeface="Bell MT" panose="02020503060305020303" pitchFamily="18" charset="0"/>
              </a:rPr>
              <a:t>of training observations in the region to which it belongs.</a:t>
            </a:r>
          </a:p>
          <a:p>
            <a:pPr marL="342900" indent="-342900">
              <a:buFont typeface="Arial" panose="020B0604020202020204" pitchFamily="34" charset="0"/>
              <a:buChar char="•"/>
            </a:pPr>
            <a:r>
              <a:rPr lang="en-US" sz="2500" dirty="0">
                <a:latin typeface="Bell MT" panose="02020503060305020303" pitchFamily="18" charset="0"/>
              </a:rPr>
              <a:t>In interpreting the results of a classification tree, we are often interested not only in the class prediction corresponding to a particular terminal node region, but also in the </a:t>
            </a:r>
            <a:r>
              <a:rPr lang="en-US" sz="2500" i="1" dirty="0">
                <a:solidFill>
                  <a:srgbClr val="C00000"/>
                </a:solidFill>
                <a:latin typeface="Bell MT" panose="02020503060305020303" pitchFamily="18" charset="0"/>
              </a:rPr>
              <a:t>class</a:t>
            </a:r>
            <a:r>
              <a:rPr lang="en-US" sz="2500" dirty="0">
                <a:latin typeface="Bell MT" panose="02020503060305020303" pitchFamily="18" charset="0"/>
              </a:rPr>
              <a:t> </a:t>
            </a:r>
            <a:r>
              <a:rPr lang="en-US" sz="2500" i="1" dirty="0">
                <a:solidFill>
                  <a:srgbClr val="C00000"/>
                </a:solidFill>
                <a:latin typeface="Bell MT" panose="02020503060305020303" pitchFamily="18" charset="0"/>
              </a:rPr>
              <a:t>proportions</a:t>
            </a:r>
            <a:r>
              <a:rPr lang="en-US" sz="2500" dirty="0">
                <a:latin typeface="Bell MT" panose="02020503060305020303" pitchFamily="18" charset="0"/>
              </a:rPr>
              <a:t> among the training observations that fall into that </a:t>
            </a:r>
            <a:r>
              <a:rPr lang="en-US" sz="2500" dirty="0"/>
              <a:t>region. </a:t>
            </a:r>
          </a:p>
          <a:p>
            <a:pPr marL="342900" indent="-342900">
              <a:buFont typeface="Arial" panose="020B0604020202020204" pitchFamily="34" charset="0"/>
              <a:buChar char="•"/>
            </a:pPr>
            <a:r>
              <a:rPr lang="en-US" sz="2500" dirty="0"/>
              <a:t>I</a:t>
            </a:r>
            <a:r>
              <a:rPr lang="en-CA" sz="2500" dirty="0"/>
              <a:t>n the classification </a:t>
            </a:r>
            <a:r>
              <a:rPr lang="en-US" sz="2500" dirty="0"/>
              <a:t>setting, </a:t>
            </a:r>
            <a:r>
              <a:rPr lang="en-US" sz="2500" i="1" dirty="0">
                <a:solidFill>
                  <a:srgbClr val="C00000"/>
                </a:solidFill>
              </a:rPr>
              <a:t>RSS</a:t>
            </a:r>
            <a:r>
              <a:rPr lang="en-US" sz="2500" dirty="0"/>
              <a:t> cannot be used as a criterion for making the binary splits. A natural alternative to RSS is the </a:t>
            </a:r>
            <a:r>
              <a:rPr lang="en-CA" sz="2500" i="1" dirty="0">
                <a:solidFill>
                  <a:srgbClr val="C00000"/>
                </a:solidFill>
              </a:rPr>
              <a:t>classification</a:t>
            </a:r>
            <a:r>
              <a:rPr lang="en-US" sz="2500" i="1" dirty="0">
                <a:solidFill>
                  <a:srgbClr val="C00000"/>
                </a:solidFill>
              </a:rPr>
              <a:t> error rate</a:t>
            </a:r>
            <a:r>
              <a:rPr lang="en-US" sz="2500" dirty="0"/>
              <a:t>, </a:t>
            </a:r>
            <a:r>
              <a:rPr lang="en-CA" sz="2500" i="1" dirty="0">
                <a:solidFill>
                  <a:srgbClr val="C00000"/>
                </a:solidFill>
              </a:rPr>
              <a:t>Gini index</a:t>
            </a:r>
            <a:r>
              <a:rPr lang="en-US" sz="2500" dirty="0"/>
              <a:t>, or </a:t>
            </a:r>
            <a:r>
              <a:rPr lang="en-CA" sz="2500" i="1" dirty="0">
                <a:solidFill>
                  <a:srgbClr val="C00000"/>
                </a:solidFill>
              </a:rPr>
              <a:t>entropy</a:t>
            </a:r>
            <a:r>
              <a:rPr lang="en-US" sz="2500" dirty="0"/>
              <a:t>. </a:t>
            </a:r>
          </a:p>
          <a:p>
            <a:pPr marL="342900" indent="-342900">
              <a:buFont typeface="Arial" panose="020B0604020202020204" pitchFamily="34" charset="0"/>
              <a:buChar char="•"/>
            </a:pPr>
            <a:r>
              <a:rPr lang="en-US" sz="2500" dirty="0"/>
              <a:t>Any of these three approaches might be used when pruning the tree, but the </a:t>
            </a:r>
            <a:r>
              <a:rPr lang="en-CA" sz="2500" dirty="0"/>
              <a:t>classification</a:t>
            </a:r>
            <a:r>
              <a:rPr lang="en-US" sz="2500" dirty="0"/>
              <a:t> error rate is preferable if prediction accuracy of the final pruned tree is the goal.</a:t>
            </a:r>
          </a:p>
        </p:txBody>
      </p:sp>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4123"/>
            <a:ext cx="6705598" cy="172659"/>
          </a:xfrm>
        </p:spPr>
        <p:txBody>
          <a:bodyPr/>
          <a:lstStyle/>
          <a:p>
            <a:r>
              <a:rPr lang="en-US"/>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20</a:t>
            </a:fld>
            <a:r>
              <a:rPr lang="en-US" dirty="0"/>
              <a:t>/24</a:t>
            </a:r>
          </a:p>
        </p:txBody>
      </p:sp>
    </p:spTree>
    <p:extLst>
      <p:ext uri="{BB962C8B-B14F-4D97-AF65-F5344CB8AC3E}">
        <p14:creationId xmlns:p14="http://schemas.microsoft.com/office/powerpoint/2010/main" val="22337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lstStyle/>
          <a:p>
            <a:r>
              <a:rPr lang="en-US" dirty="0"/>
              <a:t>Classification Trees </a:t>
            </a:r>
          </a:p>
        </p:txBody>
      </p:sp>
      <p:sp>
        <p:nvSpPr>
          <p:cNvPr id="3" name="Text Placeholder 2">
            <a:extLst>
              <a:ext uri="{FF2B5EF4-FFF2-40B4-BE49-F238E27FC236}">
                <a16:creationId xmlns:a16="http://schemas.microsoft.com/office/drawing/2014/main" id="{7515352A-6C4F-2679-9132-DE46AD052A28}"/>
              </a:ext>
            </a:extLst>
          </p:cNvPr>
          <p:cNvSpPr>
            <a:spLocks noGrp="1"/>
          </p:cNvSpPr>
          <p:nvPr>
            <p:ph type="body" idx="1"/>
          </p:nvPr>
        </p:nvSpPr>
        <p:spPr>
          <a:xfrm>
            <a:off x="335328" y="996518"/>
            <a:ext cx="11521342" cy="5617346"/>
          </a:xfrm>
        </p:spPr>
        <p:txBody>
          <a:bodyPr>
            <a:noAutofit/>
          </a:bodyPr>
          <a:lstStyle/>
          <a:p>
            <a:pPr marL="342900" indent="-342900" algn="l">
              <a:buFont typeface="Arial" panose="020B0604020202020204" pitchFamily="34" charset="0"/>
              <a:buChar char="•"/>
            </a:pPr>
            <a:r>
              <a:rPr lang="en-CA" sz="2200" dirty="0">
                <a:solidFill>
                  <a:srgbClr val="0070C0"/>
                </a:solidFill>
              </a:rPr>
              <a:t>Classification</a:t>
            </a:r>
            <a:r>
              <a:rPr lang="en-US" sz="2200" dirty="0">
                <a:solidFill>
                  <a:srgbClr val="0070C0"/>
                </a:solidFill>
              </a:rPr>
              <a:t> error rate </a:t>
            </a:r>
            <a:r>
              <a:rPr lang="en-US" sz="2200" dirty="0">
                <a:solidFill>
                  <a:schemeClr val="tx1"/>
                </a:solidFill>
              </a:rPr>
              <a:t>is the fraction of the training observations in that region that do not belong to the most common class</a:t>
            </a:r>
          </a:p>
          <a:p>
            <a:pPr algn="l"/>
            <a:endParaRPr lang="en-US" sz="2200" dirty="0">
              <a:solidFill>
                <a:schemeClr val="tx1"/>
              </a:solidFill>
            </a:endParaRPr>
          </a:p>
          <a:p>
            <a:pPr lvl="1">
              <a:lnSpc>
                <a:spcPct val="100000"/>
              </a:lnSpc>
              <a:spcBef>
                <a:spcPts val="200"/>
              </a:spcBef>
              <a:spcAft>
                <a:spcPts val="200"/>
              </a:spcAft>
              <a:buSzPct val="120000"/>
            </a:pPr>
            <a:r>
              <a:rPr lang="en-US" sz="2200" dirty="0">
                <a:solidFill>
                  <a:schemeClr val="tx1"/>
                </a:solidFill>
              </a:rPr>
              <a:t>where                      represents the proportion of training observations in the </a:t>
            </a:r>
            <a:r>
              <a:rPr lang="en-US" sz="2200" i="1" dirty="0" err="1">
                <a:solidFill>
                  <a:schemeClr val="tx1"/>
                </a:solidFill>
              </a:rPr>
              <a:t>m</a:t>
            </a:r>
            <a:r>
              <a:rPr lang="en-US" sz="2200" dirty="0" err="1">
                <a:solidFill>
                  <a:schemeClr val="tx1"/>
                </a:solidFill>
              </a:rPr>
              <a:t>th</a:t>
            </a:r>
            <a:r>
              <a:rPr lang="en-US" sz="2200" dirty="0">
                <a:solidFill>
                  <a:schemeClr val="tx1"/>
                </a:solidFill>
              </a:rPr>
              <a:t> region that are from the </a:t>
            </a:r>
            <a:r>
              <a:rPr lang="en-US" sz="2200" i="1" dirty="0">
                <a:solidFill>
                  <a:schemeClr val="tx1"/>
                </a:solidFill>
              </a:rPr>
              <a:t>k</a:t>
            </a:r>
            <a:r>
              <a:rPr lang="en-US" sz="2200" dirty="0">
                <a:solidFill>
                  <a:schemeClr val="tx1"/>
                </a:solidFill>
              </a:rPr>
              <a:t>th class.</a:t>
            </a:r>
          </a:p>
          <a:p>
            <a:pPr marL="342900" indent="-342900">
              <a:buFont typeface="Arial" panose="020B0604020202020204" pitchFamily="34" charset="0"/>
              <a:buChar char="•"/>
            </a:pPr>
            <a:r>
              <a:rPr lang="en-CA" sz="2200" dirty="0">
                <a:solidFill>
                  <a:srgbClr val="0070C0"/>
                </a:solidFill>
              </a:rPr>
              <a:t>Gini index</a:t>
            </a:r>
            <a:r>
              <a:rPr lang="en-US" sz="2200" dirty="0">
                <a:solidFill>
                  <a:srgbClr val="0070C0"/>
                </a:solidFill>
              </a:rPr>
              <a:t> </a:t>
            </a:r>
            <a:r>
              <a:rPr lang="en-US" sz="2200" dirty="0"/>
              <a:t>is a measure of total variance across the K classes. It is referred to as a measure of node </a:t>
            </a:r>
            <a:r>
              <a:rPr lang="en-US" sz="2200" i="1" dirty="0">
                <a:solidFill>
                  <a:srgbClr val="0070C0"/>
                </a:solidFill>
              </a:rPr>
              <a:t>purity</a:t>
            </a:r>
            <a:r>
              <a:rPr lang="en-US" sz="2200" dirty="0"/>
              <a:t>.  A small value indicates that a node contains predominantly observations from a single class, which is defined by</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 </a:t>
            </a:r>
            <a:r>
              <a:rPr lang="en-CA" sz="2200" dirty="0">
                <a:solidFill>
                  <a:srgbClr val="0070C0"/>
                </a:solidFill>
              </a:rPr>
              <a:t>Entropy</a:t>
            </a:r>
            <a:r>
              <a:rPr lang="en-US" sz="2200" dirty="0">
                <a:solidFill>
                  <a:srgbClr val="0070C0"/>
                </a:solidFill>
              </a:rPr>
              <a:t> </a:t>
            </a:r>
            <a:r>
              <a:rPr lang="en-US" sz="2200" dirty="0"/>
              <a:t>is given by</a:t>
            </a:r>
          </a:p>
          <a:p>
            <a:endParaRPr lang="en-US" sz="2200" dirty="0"/>
          </a:p>
          <a:p>
            <a:r>
              <a:rPr lang="en-US" sz="2200" dirty="0">
                <a:solidFill>
                  <a:srgbClr val="0070C0"/>
                </a:solidFill>
              </a:rPr>
              <a:t>       </a:t>
            </a:r>
            <a:r>
              <a:rPr lang="en-US" sz="2200" dirty="0"/>
              <a:t>Like the Gini index, the entropy will take on a small value if the </a:t>
            </a:r>
            <a:r>
              <a:rPr lang="en-US" sz="2200" i="1" dirty="0" err="1"/>
              <a:t>m</a:t>
            </a:r>
            <a:r>
              <a:rPr lang="en-US" sz="2200" dirty="0" err="1"/>
              <a:t>th</a:t>
            </a:r>
            <a:r>
              <a:rPr lang="en-US" sz="2200" dirty="0"/>
              <a:t> node is pure.</a:t>
            </a:r>
          </a:p>
        </p:txBody>
      </p:sp>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4123"/>
            <a:ext cx="6705598" cy="172659"/>
          </a:xfrm>
        </p:spPr>
        <p:txBody>
          <a:bodyPr/>
          <a:lstStyle/>
          <a:p>
            <a:r>
              <a:rPr lang="en-US"/>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21</a:t>
            </a:fld>
            <a:r>
              <a:rPr lang="en-US" dirty="0"/>
              <a:t>/24</a:t>
            </a:r>
          </a:p>
        </p:txBody>
      </p:sp>
      <p:pic>
        <p:nvPicPr>
          <p:cNvPr id="12" name="Picture 11" descr="\documentclass{article}&#10;\usepackage{amsmath}&#10;\pagestyle{empty}&#10;\begin{document}&#10;&#10;$$&#10;E = 1- \underset{k}{\mathrm{max}}(\hat{p}_{mk})&#10;$$&#10;&#10;\end{document}" title="IguanaTex Bitmap Display">
            <a:extLst>
              <a:ext uri="{FF2B5EF4-FFF2-40B4-BE49-F238E27FC236}">
                <a16:creationId xmlns:a16="http://schemas.microsoft.com/office/drawing/2014/main" id="{DFA0F65E-64C7-27B4-A11D-08E64D5B59C2}"/>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4814734" y="2286841"/>
            <a:ext cx="2038856" cy="356571"/>
          </a:xfrm>
          <a:prstGeom prst="rect">
            <a:avLst/>
          </a:prstGeom>
        </p:spPr>
      </p:pic>
      <p:pic>
        <p:nvPicPr>
          <p:cNvPr id="14" name="Picture 13" descr="\documentclass{article}&#10;\usepackage{amsmath}&#10;\pagestyle{empty}&#10;\begin{document}&#10;&#10;$0\leq \hat{p}_{mk}\leq 1$&#10;&#10;\end{document}" title="IguanaTex Bitmap Display">
            <a:extLst>
              <a:ext uri="{FF2B5EF4-FFF2-40B4-BE49-F238E27FC236}">
                <a16:creationId xmlns:a16="http://schemas.microsoft.com/office/drawing/2014/main" id="{BBF35CA1-C244-2F08-1909-51FF444E7F33}"/>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697879" y="2727206"/>
            <a:ext cx="1330283" cy="209597"/>
          </a:xfrm>
          <a:prstGeom prst="rect">
            <a:avLst/>
          </a:prstGeom>
        </p:spPr>
      </p:pic>
      <p:pic>
        <p:nvPicPr>
          <p:cNvPr id="11" name="Picture 10" descr="\documentclass{article}&#10;\usepackage{amsmath}&#10;\pagestyle{empty}&#10;\begin{document}&#10;&#10;$$&#10;G = \sum_{k=1}^{K}\hat{p}_{mk}(1-\hat{p}_{mk})&#10;$$&#10;&#10;\end{document}" title="IguanaTex Bitmap Display">
            <a:extLst>
              <a:ext uri="{FF2B5EF4-FFF2-40B4-BE49-F238E27FC236}">
                <a16:creationId xmlns:a16="http://schemas.microsoft.com/office/drawing/2014/main" id="{2488CB35-E3C8-B6DD-D831-4792899229C5}"/>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4450545" y="4392789"/>
            <a:ext cx="2403045" cy="603102"/>
          </a:xfrm>
          <a:prstGeom prst="rect">
            <a:avLst/>
          </a:prstGeom>
        </p:spPr>
      </p:pic>
      <p:pic>
        <p:nvPicPr>
          <p:cNvPr id="18" name="Picture 17" descr="\documentclass{article}&#10;\usepackage{amsmath}&#10;\pagestyle{empty}&#10;\begin{document}&#10;&#10;$$&#10;D = -\sum_{k=1}^{K}\hat{p}_{mk} \log\hat{p}_{mk}&#10;$$&#10;&#10;\end{document}" title="IguanaTex Bitmap Display">
            <a:extLst>
              <a:ext uri="{FF2B5EF4-FFF2-40B4-BE49-F238E27FC236}">
                <a16:creationId xmlns:a16="http://schemas.microsoft.com/office/drawing/2014/main" id="{3D993360-402F-2089-7E96-6D10EEFBCA7F}"/>
              </a:ext>
            </a:extLst>
          </p:cNvPr>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4429973" y="5224058"/>
            <a:ext cx="2444188" cy="603102"/>
          </a:xfrm>
          <a:prstGeom prst="rect">
            <a:avLst/>
          </a:prstGeom>
        </p:spPr>
      </p:pic>
    </p:spTree>
    <p:extLst>
      <p:ext uri="{BB962C8B-B14F-4D97-AF65-F5344CB8AC3E}">
        <p14:creationId xmlns:p14="http://schemas.microsoft.com/office/powerpoint/2010/main" val="317065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normAutofit fontScale="90000"/>
          </a:bodyPr>
          <a:lstStyle/>
          <a:p>
            <a:r>
              <a:rPr lang="en-US" sz="4000" dirty="0"/>
              <a:t>Bagging and Random Forests (</a:t>
            </a:r>
            <a:r>
              <a:rPr lang="en-CA" sz="4000" dirty="0"/>
              <a:t>Classification and Regression</a:t>
            </a:r>
            <a:r>
              <a:rPr lang="en-US" sz="4000" dirty="0"/>
              <a:t>)</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7515352A-6C4F-2679-9132-DE46AD052A28}"/>
                  </a:ext>
                </a:extLst>
              </p:cNvPr>
              <p:cNvSpPr>
                <a:spLocks noGrp="1"/>
              </p:cNvSpPr>
              <p:nvPr>
                <p:ph type="body" idx="1"/>
              </p:nvPr>
            </p:nvSpPr>
            <p:spPr>
              <a:xfrm>
                <a:off x="335328" y="996518"/>
                <a:ext cx="11521342" cy="5617346"/>
              </a:xfrm>
            </p:spPr>
            <p:txBody>
              <a:bodyPr>
                <a:noAutofit/>
              </a:bodyPr>
              <a:lstStyle/>
              <a:p>
                <a:pPr marL="342900" indent="-342900">
                  <a:buSzPct val="120000"/>
                  <a:buFont typeface="Wingdings" panose="05000000000000000000" pitchFamily="2" charset="2"/>
                  <a:buChar char="§"/>
                </a:pPr>
                <a:r>
                  <a:rPr lang="en-US" sz="1800" dirty="0"/>
                  <a:t>The decision can yield significantly different outcomes with varying training data, indicating susceptibility to </a:t>
                </a:r>
                <a:r>
                  <a:rPr lang="en-US" sz="1800" i="1" dirty="0"/>
                  <a:t>high variance</a:t>
                </a:r>
                <a:r>
                  <a:rPr lang="en-US" sz="1800" dirty="0"/>
                  <a:t>.</a:t>
                </a:r>
              </a:p>
              <a:p>
                <a:pPr marL="342900" indent="-342900">
                  <a:buSzPct val="120000"/>
                  <a:buFont typeface="Wingdings" panose="05000000000000000000" pitchFamily="2" charset="2"/>
                  <a:buChar char="§"/>
                </a:pPr>
                <a:r>
                  <a:rPr lang="en-US" sz="1800" dirty="0">
                    <a:solidFill>
                      <a:srgbClr val="0070C0"/>
                    </a:solidFill>
                  </a:rPr>
                  <a:t>Bootstrap aggregation (bagging) </a:t>
                </a:r>
                <a:r>
                  <a:rPr lang="en-US" sz="1800" dirty="0"/>
                  <a:t>and</a:t>
                </a:r>
                <a:r>
                  <a:rPr lang="en-US" sz="1800" dirty="0">
                    <a:solidFill>
                      <a:srgbClr val="0070C0"/>
                    </a:solidFill>
                  </a:rPr>
                  <a:t> random forest </a:t>
                </a:r>
                <a:r>
                  <a:rPr lang="en-US" sz="1800" dirty="0"/>
                  <a:t>are</a:t>
                </a:r>
                <a:r>
                  <a:rPr lang="en-US" sz="1800" dirty="0">
                    <a:solidFill>
                      <a:srgbClr val="0070C0"/>
                    </a:solidFill>
                  </a:rPr>
                  <a:t> </a:t>
                </a:r>
                <a:r>
                  <a:rPr lang="en-US" sz="1800" dirty="0"/>
                  <a:t>general </a:t>
                </a:r>
                <a:r>
                  <a:rPr lang="en-CA" sz="1800" dirty="0"/>
                  <a:t>procedure </a:t>
                </a:r>
                <a:r>
                  <a:rPr lang="en-US" sz="1800" dirty="0"/>
                  <a:t>aim to reduce </a:t>
                </a:r>
                <a:r>
                  <a:rPr lang="en-CA" sz="1800" dirty="0"/>
                  <a:t>the </a:t>
                </a:r>
                <a:r>
                  <a:rPr lang="en-US" sz="1800" dirty="0"/>
                  <a:t>variance and overfitting of a statistical learning method by </a:t>
                </a:r>
                <a:r>
                  <a:rPr lang="en-CA" sz="1800" dirty="0"/>
                  <a:t>fitting the </a:t>
                </a:r>
                <a:r>
                  <a:rPr lang="en-US" sz="1800" dirty="0"/>
                  <a:t>various models to the same data, each new model is fit to a bootstrap resample.</a:t>
                </a:r>
              </a:p>
              <a:p>
                <a:pPr marL="342900" indent="-342900">
                  <a:buSzPct val="120000"/>
                  <a:buFont typeface="Wingdings" panose="05000000000000000000" pitchFamily="2" charset="2"/>
                  <a:buChar char="§"/>
                </a:pPr>
                <a:r>
                  <a:rPr lang="en-US" sz="1800" dirty="0"/>
                  <a:t>In R, the </a:t>
                </a:r>
                <a:r>
                  <a:rPr lang="en-CA" sz="1800" dirty="0" err="1">
                    <a:solidFill>
                      <a:srgbClr val="C00000"/>
                    </a:solidFill>
                  </a:rPr>
                  <a:t>randomForest</a:t>
                </a:r>
                <a:r>
                  <a:rPr lang="en-CA" sz="1800" dirty="0">
                    <a:solidFill>
                      <a:srgbClr val="C00000"/>
                    </a:solidFill>
                  </a:rPr>
                  <a:t>() </a:t>
                </a:r>
                <a:r>
                  <a:rPr lang="en-CA" sz="1800" dirty="0"/>
                  <a:t>function can </a:t>
                </a:r>
                <a:r>
                  <a:rPr lang="en-US" sz="1800" dirty="0"/>
                  <a:t>be used to perform both random forests and bagging.</a:t>
                </a:r>
              </a:p>
              <a:p>
                <a:pPr marL="342900" indent="-342900">
                  <a:buSzPct val="120000"/>
                  <a:buFont typeface="Wingdings" panose="05000000000000000000" pitchFamily="2" charset="2"/>
                  <a:buChar char="§"/>
                </a:pPr>
                <a:r>
                  <a:rPr lang="en-US" sz="1800" dirty="0"/>
                  <a:t>Suppose we have a response </a:t>
                </a:r>
                <a14:m>
                  <m:oMath xmlns:m="http://schemas.openxmlformats.org/officeDocument/2006/math">
                    <m:r>
                      <a:rPr lang="en-US" sz="1800" i="1" dirty="0" smtClean="0">
                        <a:latin typeface="Cambria Math" panose="02040503050406030204" pitchFamily="18" charset="0"/>
                      </a:rPr>
                      <m:t>𝑌</m:t>
                    </m:r>
                  </m:oMath>
                </a14:m>
                <a:r>
                  <a:rPr lang="en-US" sz="1800" dirty="0"/>
                  <a:t> and </a:t>
                </a:r>
                <a14:m>
                  <m:oMath xmlns:m="http://schemas.openxmlformats.org/officeDocument/2006/math">
                    <m:r>
                      <a:rPr lang="en-US" sz="1800" i="1" dirty="0" smtClean="0">
                        <a:latin typeface="Cambria Math" panose="02040503050406030204" pitchFamily="18" charset="0"/>
                      </a:rPr>
                      <m:t>𝑝</m:t>
                    </m:r>
                  </m:oMath>
                </a14:m>
                <a:r>
                  <a:rPr lang="en-US" sz="1800" dirty="0"/>
                  <a:t> predictor variables </a:t>
                </a:r>
                <a14:m>
                  <m:oMath xmlns:m="http://schemas.openxmlformats.org/officeDocument/2006/math">
                    <m:sSub>
                      <m:sSubPr>
                        <m:ctrlPr>
                          <a:rPr lang="en-US" sz="1800" i="1" smtClean="0">
                            <a:latin typeface="Cambria Math" panose="02040503050406030204" pitchFamily="18" charset="0"/>
                          </a:rPr>
                        </m:ctrlPr>
                      </m:sSubPr>
                      <m:e>
                        <m:r>
                          <a:rPr lang="en-CA" sz="1800" b="1" i="1">
                            <a:latin typeface="Cambria Math" panose="02040503050406030204" pitchFamily="18" charset="0"/>
                          </a:rPr>
                          <m:t>𝑿</m:t>
                        </m:r>
                        <m:r>
                          <a:rPr lang="en-CA" sz="1800" b="0" i="1" smtClean="0">
                            <a:latin typeface="Cambria Math" panose="02040503050406030204" pitchFamily="18" charset="0"/>
                          </a:rPr>
                          <m:t>={</m:t>
                        </m:r>
                        <m:r>
                          <a:rPr lang="en-CA" sz="1800" b="0" i="1" smtClean="0">
                            <a:latin typeface="Cambria Math" panose="02040503050406030204" pitchFamily="18" charset="0"/>
                          </a:rPr>
                          <m:t>𝑋</m:t>
                        </m:r>
                      </m:e>
                      <m:sub>
                        <m:r>
                          <a:rPr lang="en-CA" sz="1800" b="0" i="1" smtClean="0">
                            <a:latin typeface="Cambria Math" panose="02040503050406030204" pitchFamily="18" charset="0"/>
                          </a:rPr>
                          <m:t>1</m:t>
                        </m:r>
                      </m:sub>
                    </m:sSub>
                    <m:r>
                      <a:rPr lang="en-CA" sz="1800" b="0" i="1" smtClean="0">
                        <a:latin typeface="Cambria Math" panose="02040503050406030204" pitchFamily="18" charset="0"/>
                      </a:rPr>
                      <m:t>,</m:t>
                    </m:r>
                    <m:r>
                      <a:rPr lang="en-CA" sz="1800" b="0" i="1" smtClean="0">
                        <a:latin typeface="Cambria Math" panose="02040503050406030204" pitchFamily="18" charset="0"/>
                      </a:rPr>
                      <m:t> </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 </m:t>
                        </m:r>
                        <m:r>
                          <a:rPr lang="en-CA" sz="1800" b="0" i="1" smtClean="0">
                            <a:latin typeface="Cambria Math" panose="02040503050406030204" pitchFamily="18" charset="0"/>
                          </a:rPr>
                          <m:t>𝑋</m:t>
                        </m:r>
                      </m:e>
                      <m:sub>
                        <m:r>
                          <a:rPr lang="en-CA" sz="1800" b="0" i="1" smtClean="0">
                            <a:latin typeface="Cambria Math" panose="02040503050406030204" pitchFamily="18" charset="0"/>
                          </a:rPr>
                          <m:t>2</m:t>
                        </m:r>
                      </m:sub>
                    </m:sSub>
                    <m:r>
                      <a:rPr lang="en-CA" sz="1800" b="0" i="1" smtClean="0">
                        <a:latin typeface="Cambria Math" panose="02040503050406030204" pitchFamily="18" charset="0"/>
                      </a:rPr>
                      <m:t>,</m:t>
                    </m:r>
                    <m:r>
                      <a:rPr lang="en-CA" sz="1800" b="0" i="1" smtClean="0">
                        <a:latin typeface="Cambria Math" panose="02040503050406030204" pitchFamily="18" charset="0"/>
                      </a:rPr>
                      <m:t>  </m:t>
                    </m:r>
                    <m:r>
                      <a:rPr lang="en-CA" sz="1800" b="0" i="1" smtClean="0">
                        <a:latin typeface="Cambria Math" panose="02040503050406030204" pitchFamily="18" charset="0"/>
                      </a:rPr>
                      <m:t>⋯,</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 </m:t>
                        </m:r>
                        <m:r>
                          <a:rPr lang="en-CA" sz="1800" b="0" i="1" smtClean="0">
                            <a:latin typeface="Cambria Math" panose="02040503050406030204" pitchFamily="18" charset="0"/>
                          </a:rPr>
                          <m:t>𝑋</m:t>
                        </m:r>
                      </m:e>
                      <m:sub>
                        <m:r>
                          <a:rPr lang="en-CA" sz="1800" b="0" i="1" smtClean="0">
                            <a:latin typeface="Cambria Math" panose="02040503050406030204" pitchFamily="18" charset="0"/>
                          </a:rPr>
                          <m:t>𝑝</m:t>
                        </m:r>
                      </m:sub>
                    </m:sSub>
                    <m:r>
                      <a:rPr lang="en-CA" sz="1800" b="0" i="1" smtClean="0">
                        <a:latin typeface="Cambria Math" panose="02040503050406030204" pitchFamily="18" charset="0"/>
                      </a:rPr>
                      <m:t>}</m:t>
                    </m:r>
                  </m:oMath>
                </a14:m>
                <a:r>
                  <a:rPr lang="en-CA" sz="1800" dirty="0"/>
                  <a:t> with </a:t>
                </a:r>
                <a14:m>
                  <m:oMath xmlns:m="http://schemas.openxmlformats.org/officeDocument/2006/math">
                    <m:r>
                      <a:rPr lang="en-CA" sz="1800" i="1" dirty="0" smtClean="0">
                        <a:latin typeface="Cambria Math" panose="02040503050406030204" pitchFamily="18" charset="0"/>
                      </a:rPr>
                      <m:t>𝑛</m:t>
                    </m:r>
                  </m:oMath>
                </a14:m>
                <a:r>
                  <a:rPr lang="en-CA" sz="1800" dirty="0"/>
                  <a:t> records, t</a:t>
                </a:r>
                <a:r>
                  <a:rPr lang="en-US" sz="1800" dirty="0"/>
                  <a:t>he </a:t>
                </a:r>
                <a:r>
                  <a:rPr lang="en-US" sz="1800" dirty="0">
                    <a:solidFill>
                      <a:srgbClr val="0070C0"/>
                    </a:solidFill>
                  </a:rPr>
                  <a:t>bagging algorithm</a:t>
                </a:r>
                <a:r>
                  <a:rPr lang="en-US" sz="1800" dirty="0"/>
                  <a:t>:</a:t>
                </a:r>
              </a:p>
              <a:p>
                <a:pPr marL="800100" lvl="1" indent="-342900">
                  <a:buSzPct val="120000"/>
                  <a:buFont typeface="+mj-lt"/>
                  <a:buAutoNum type="arabicPeriod"/>
                </a:pPr>
                <a:r>
                  <a:rPr lang="en-US" sz="1800" dirty="0">
                    <a:solidFill>
                      <a:schemeClr val="tx1"/>
                    </a:solidFill>
                  </a:rPr>
                  <a:t>Initialize </a:t>
                </a:r>
                <a14:m>
                  <m:oMath xmlns:m="http://schemas.openxmlformats.org/officeDocument/2006/math">
                    <m:r>
                      <a:rPr lang="en-US" sz="1800" i="1" dirty="0" smtClean="0">
                        <a:solidFill>
                          <a:schemeClr val="tx1"/>
                        </a:solidFill>
                        <a:latin typeface="Cambria Math" panose="02040503050406030204" pitchFamily="18" charset="0"/>
                      </a:rPr>
                      <m:t>𝑀</m:t>
                    </m:r>
                  </m:oMath>
                </a14:m>
                <a:r>
                  <a:rPr lang="en-US" sz="1800" dirty="0">
                    <a:solidFill>
                      <a:schemeClr val="tx1"/>
                    </a:solidFill>
                  </a:rPr>
                  <a:t>, the number of models to be fit. Set the iteration </a:t>
                </a:r>
                <a14:m>
                  <m:oMath xmlns:m="http://schemas.openxmlformats.org/officeDocument/2006/math">
                    <m:r>
                      <a:rPr lang="en-US" sz="1800" i="1" dirty="0" smtClean="0">
                        <a:solidFill>
                          <a:schemeClr val="tx1"/>
                        </a:solidFill>
                        <a:latin typeface="Cambria Math" panose="02040503050406030204" pitchFamily="18" charset="0"/>
                      </a:rPr>
                      <m:t>𝑚</m:t>
                    </m:r>
                    <m:r>
                      <a:rPr lang="en-US" sz="1800" i="1" dirty="0" smtClean="0">
                        <a:solidFill>
                          <a:schemeClr val="tx1"/>
                        </a:solidFill>
                        <a:latin typeface="Cambria Math" panose="02040503050406030204" pitchFamily="18" charset="0"/>
                      </a:rPr>
                      <m:t> = 1</m:t>
                    </m:r>
                  </m:oMath>
                </a14:m>
                <a:r>
                  <a:rPr lang="en-US" sz="1800" dirty="0">
                    <a:solidFill>
                      <a:schemeClr val="tx1"/>
                    </a:solidFill>
                  </a:rPr>
                  <a:t>.</a:t>
                </a:r>
              </a:p>
              <a:p>
                <a:pPr marL="800100" lvl="1" indent="-342900">
                  <a:buSzPct val="120000"/>
                  <a:buFont typeface="+mj-lt"/>
                  <a:buAutoNum type="arabicPeriod"/>
                </a:pPr>
                <a:r>
                  <a:rPr lang="en-US" sz="1800" dirty="0">
                    <a:solidFill>
                      <a:schemeClr val="tx1"/>
                    </a:solidFill>
                  </a:rPr>
                  <a:t>Take a </a:t>
                </a:r>
                <a:r>
                  <a:rPr lang="en-US" sz="1800" dirty="0">
                    <a:solidFill>
                      <a:srgbClr val="0070C0"/>
                    </a:solidFill>
                  </a:rPr>
                  <a:t>bootstrap</a:t>
                </a:r>
                <a:r>
                  <a:rPr lang="en-US" sz="1800" dirty="0">
                    <a:solidFill>
                      <a:schemeClr val="tx1"/>
                    </a:solidFill>
                  </a:rPr>
                  <a:t> resample (with replacement) of </a:t>
                </a:r>
                <a14:m>
                  <m:oMath xmlns:m="http://schemas.openxmlformats.org/officeDocument/2006/math">
                    <m:r>
                      <a:rPr lang="en-US" sz="1800" dirty="0">
                        <a:solidFill>
                          <a:schemeClr val="tx1"/>
                        </a:solidFill>
                      </a:rPr>
                      <m:t>𝑛</m:t>
                    </m:r>
                  </m:oMath>
                </a14:m>
                <a:r>
                  <a:rPr lang="en-US" sz="1800" dirty="0">
                    <a:solidFill>
                      <a:schemeClr val="tx1"/>
                    </a:solidFill>
                  </a:rPr>
                  <a:t> records from the training data to form a subsample </a:t>
                </a:r>
                <a14:m>
                  <m:oMath xmlns:m="http://schemas.openxmlformats.org/officeDocument/2006/math">
                    <m:sSup>
                      <m:sSupPr>
                        <m:ctrlPr>
                          <a:rPr lang="en-US" sz="1800">
                            <a:solidFill>
                              <a:schemeClr val="tx1"/>
                            </a:solidFill>
                          </a:rPr>
                        </m:ctrlPr>
                      </m:sSupPr>
                      <m:e>
                        <m:r>
                          <a:rPr lang="en-CA" sz="1800">
                            <a:solidFill>
                              <a:schemeClr val="tx1"/>
                            </a:solidFill>
                          </a:rPr>
                          <m:t>𝑌</m:t>
                        </m:r>
                      </m:e>
                      <m:sup>
                        <m:r>
                          <a:rPr lang="en-CA" sz="1800">
                            <a:solidFill>
                              <a:schemeClr val="tx1"/>
                            </a:solidFill>
                          </a:rPr>
                          <m:t>(</m:t>
                        </m:r>
                        <m:r>
                          <a:rPr lang="en-CA" sz="1800">
                            <a:solidFill>
                              <a:schemeClr val="tx1"/>
                            </a:solidFill>
                          </a:rPr>
                          <m:t>𝑚</m:t>
                        </m:r>
                        <m:r>
                          <a:rPr lang="en-CA" sz="1800">
                            <a:solidFill>
                              <a:schemeClr val="tx1"/>
                            </a:solidFill>
                          </a:rPr>
                          <m:t>)</m:t>
                        </m:r>
                      </m:sup>
                    </m:sSup>
                  </m:oMath>
                </a14:m>
                <a:r>
                  <a:rPr lang="en-US" sz="1800" dirty="0">
                    <a:solidFill>
                      <a:schemeClr val="tx1"/>
                    </a:solidFill>
                  </a:rPr>
                  <a:t> and all </a:t>
                </a:r>
                <a14:m>
                  <m:oMath xmlns:m="http://schemas.openxmlformats.org/officeDocument/2006/math">
                    <m:r>
                      <a:rPr lang="en-US" sz="1800" dirty="0">
                        <a:solidFill>
                          <a:schemeClr val="tx1"/>
                        </a:solidFill>
                      </a:rPr>
                      <m:t>𝑝</m:t>
                    </m:r>
                  </m:oMath>
                </a14:m>
                <a:r>
                  <a:rPr lang="en-US" sz="1800" dirty="0">
                    <a:solidFill>
                      <a:schemeClr val="tx1"/>
                    </a:solidFill>
                  </a:rPr>
                  <a:t> predictor variables  </a:t>
                </a:r>
                <a14:m>
                  <m:oMath xmlns:m="http://schemas.openxmlformats.org/officeDocument/2006/math">
                    <m:sSubSup>
                      <m:sSubSupPr>
                        <m:ctrlPr>
                          <a:rPr lang="en-US" sz="1800">
                            <a:solidFill>
                              <a:schemeClr val="tx1"/>
                            </a:solidFill>
                          </a:rPr>
                        </m:ctrlPr>
                      </m:sSubSupPr>
                      <m:e>
                        <m:sSup>
                          <m:sSupPr>
                            <m:ctrlPr>
                              <a:rPr lang="en-US" sz="1800">
                                <a:solidFill>
                                  <a:schemeClr val="tx1"/>
                                </a:solidFill>
                              </a:rPr>
                            </m:ctrlPr>
                          </m:sSupPr>
                          <m:e>
                            <m:r>
                              <a:rPr lang="en-CA" sz="1800">
                                <a:solidFill>
                                  <a:schemeClr val="tx1"/>
                                </a:solidFill>
                              </a:rPr>
                              <m:t>𝑿</m:t>
                            </m:r>
                          </m:e>
                          <m:sup>
                            <m:r>
                              <a:rPr lang="en-CA" sz="1800">
                                <a:solidFill>
                                  <a:schemeClr val="tx1"/>
                                </a:solidFill>
                              </a:rPr>
                              <m:t>(</m:t>
                            </m:r>
                            <m:r>
                              <a:rPr lang="en-CA" sz="1800">
                                <a:solidFill>
                                  <a:schemeClr val="tx1"/>
                                </a:solidFill>
                              </a:rPr>
                              <m:t>𝑚</m:t>
                            </m:r>
                            <m:r>
                              <a:rPr lang="en-CA" sz="1800">
                                <a:solidFill>
                                  <a:schemeClr val="tx1"/>
                                </a:solidFill>
                              </a:rPr>
                              <m:t>)</m:t>
                            </m:r>
                          </m:sup>
                        </m:sSup>
                        <m:r>
                          <a:rPr lang="en-CA" sz="1800">
                            <a:solidFill>
                              <a:schemeClr val="tx1"/>
                            </a:solidFill>
                          </a:rPr>
                          <m:t>={</m:t>
                        </m:r>
                        <m:r>
                          <a:rPr lang="en-CA" sz="1800">
                            <a:solidFill>
                              <a:schemeClr val="tx1"/>
                            </a:solidFill>
                          </a:rPr>
                          <m:t>𝑋</m:t>
                        </m:r>
                      </m:e>
                      <m:sub>
                        <m:r>
                          <a:rPr lang="en-CA" sz="1800">
                            <a:solidFill>
                              <a:schemeClr val="tx1"/>
                            </a:solidFill>
                          </a:rPr>
                          <m:t>1</m:t>
                        </m:r>
                      </m:sub>
                      <m:sup>
                        <m:r>
                          <a:rPr lang="en-CA" sz="1800">
                            <a:solidFill>
                              <a:schemeClr val="tx1"/>
                            </a:solidFill>
                          </a:rPr>
                          <m:t>(</m:t>
                        </m:r>
                        <m:r>
                          <a:rPr lang="en-CA" sz="1800">
                            <a:solidFill>
                              <a:schemeClr val="tx1"/>
                            </a:solidFill>
                          </a:rPr>
                          <m:t>𝑚</m:t>
                        </m:r>
                        <m:r>
                          <a:rPr lang="en-CA" sz="1800">
                            <a:solidFill>
                              <a:schemeClr val="tx1"/>
                            </a:solidFill>
                          </a:rPr>
                          <m:t>)</m:t>
                        </m:r>
                      </m:sup>
                    </m:sSubSup>
                    <m:r>
                      <a:rPr lang="en-CA" sz="1800">
                        <a:solidFill>
                          <a:schemeClr val="tx1"/>
                        </a:solidFill>
                      </a:rPr>
                      <m:t>,  </m:t>
                    </m:r>
                    <m:sSubSup>
                      <m:sSubSupPr>
                        <m:ctrlPr>
                          <a:rPr lang="en-US" sz="1800">
                            <a:solidFill>
                              <a:schemeClr val="tx1"/>
                            </a:solidFill>
                          </a:rPr>
                        </m:ctrlPr>
                      </m:sSubSupPr>
                      <m:e>
                        <m:r>
                          <a:rPr lang="en-CA" sz="1800">
                            <a:solidFill>
                              <a:schemeClr val="tx1"/>
                            </a:solidFill>
                          </a:rPr>
                          <m:t>𝑋</m:t>
                        </m:r>
                      </m:e>
                      <m:sub>
                        <m:r>
                          <a:rPr lang="en-CA" sz="1800">
                            <a:solidFill>
                              <a:schemeClr val="tx1"/>
                            </a:solidFill>
                          </a:rPr>
                          <m:t>2</m:t>
                        </m:r>
                      </m:sub>
                      <m:sup>
                        <m:r>
                          <a:rPr lang="en-CA" sz="1800">
                            <a:solidFill>
                              <a:schemeClr val="tx1"/>
                            </a:solidFill>
                          </a:rPr>
                          <m:t>(</m:t>
                        </m:r>
                        <m:r>
                          <a:rPr lang="en-CA" sz="1800">
                            <a:solidFill>
                              <a:schemeClr val="tx1"/>
                            </a:solidFill>
                          </a:rPr>
                          <m:t>𝑚</m:t>
                        </m:r>
                        <m:r>
                          <a:rPr lang="en-CA" sz="1800">
                            <a:solidFill>
                              <a:schemeClr val="tx1"/>
                            </a:solidFill>
                          </a:rPr>
                          <m:t>)</m:t>
                        </m:r>
                      </m:sup>
                    </m:sSubSup>
                  </m:oMath>
                </a14:m>
                <a:r>
                  <a:rPr lang="en-US" sz="1800" dirty="0">
                    <a:solidFill>
                      <a:schemeClr val="tx1"/>
                    </a:solidFill>
                  </a:rPr>
                  <a:t>, </a:t>
                </a:r>
                <a14:m>
                  <m:oMath xmlns:m="http://schemas.openxmlformats.org/officeDocument/2006/math">
                    <m:sSubSup>
                      <m:sSubSupPr>
                        <m:ctrlPr>
                          <a:rPr lang="en-US" sz="1800">
                            <a:solidFill>
                              <a:schemeClr val="tx1"/>
                            </a:solidFill>
                          </a:rPr>
                        </m:ctrlPr>
                      </m:sSubSupPr>
                      <m:e>
                        <m:r>
                          <a:rPr lang="en-CA" sz="1800">
                            <a:solidFill>
                              <a:schemeClr val="tx1"/>
                            </a:solidFill>
                          </a:rPr>
                          <m:t>⋯</m:t>
                        </m:r>
                        <m:r>
                          <a:rPr lang="en-CA" sz="1800">
                            <a:solidFill>
                              <a:schemeClr val="tx1"/>
                            </a:solidFill>
                          </a:rPr>
                          <m:t>,  </m:t>
                        </m:r>
                        <m:r>
                          <a:rPr lang="en-CA" sz="1800">
                            <a:solidFill>
                              <a:schemeClr val="tx1"/>
                            </a:solidFill>
                          </a:rPr>
                          <m:t>𝑋</m:t>
                        </m:r>
                      </m:e>
                      <m:sub>
                        <m:r>
                          <a:rPr lang="en-CA" sz="1800">
                            <a:solidFill>
                              <a:schemeClr val="tx1"/>
                            </a:solidFill>
                          </a:rPr>
                          <m:t>𝑝</m:t>
                        </m:r>
                      </m:sub>
                      <m:sup>
                        <m:r>
                          <a:rPr lang="en-CA" sz="1800">
                            <a:solidFill>
                              <a:schemeClr val="tx1"/>
                            </a:solidFill>
                          </a:rPr>
                          <m:t>(</m:t>
                        </m:r>
                        <m:r>
                          <a:rPr lang="en-CA" sz="1800">
                            <a:solidFill>
                              <a:schemeClr val="tx1"/>
                            </a:solidFill>
                          </a:rPr>
                          <m:t>𝑚</m:t>
                        </m:r>
                        <m:r>
                          <a:rPr lang="en-CA" sz="1800">
                            <a:solidFill>
                              <a:schemeClr val="tx1"/>
                            </a:solidFill>
                          </a:rPr>
                          <m:t>)</m:t>
                        </m:r>
                      </m:sup>
                    </m:sSubSup>
                    <m:r>
                      <a:rPr lang="en-CA" sz="1800">
                        <a:solidFill>
                          <a:schemeClr val="tx1"/>
                        </a:solidFill>
                      </a:rPr>
                      <m:t>}</m:t>
                    </m:r>
                  </m:oMath>
                </a14:m>
                <a:r>
                  <a:rPr lang="en-US" sz="1800" dirty="0">
                    <a:solidFill>
                      <a:schemeClr val="tx1"/>
                    </a:solidFill>
                  </a:rPr>
                  <a:t> (</a:t>
                </a:r>
                <a:r>
                  <a:rPr lang="en-US" sz="1800" dirty="0">
                    <a:solidFill>
                      <a:srgbClr val="0070C0"/>
                    </a:solidFill>
                  </a:rPr>
                  <a:t>the</a:t>
                </a:r>
                <a:r>
                  <a:rPr lang="en-US" sz="1800" dirty="0">
                    <a:solidFill>
                      <a:schemeClr val="tx1"/>
                    </a:solidFill>
                  </a:rPr>
                  <a:t> </a:t>
                </a:r>
                <a:r>
                  <a:rPr lang="en-US" sz="1800" dirty="0">
                    <a:solidFill>
                      <a:srgbClr val="0070C0"/>
                    </a:solidFill>
                  </a:rPr>
                  <a:t>bagging algorithm</a:t>
                </a:r>
                <a:r>
                  <a:rPr lang="en-US" sz="1800" dirty="0">
                    <a:solidFill>
                      <a:schemeClr val="tx1"/>
                    </a:solidFill>
                  </a:rPr>
                  <a:t>). </a:t>
                </a:r>
              </a:p>
              <a:p>
                <a:pPr marL="800100" lvl="1" indent="-342900">
                  <a:buSzPct val="120000"/>
                  <a:buFont typeface="+mj-lt"/>
                  <a:buAutoNum type="arabicPeriod"/>
                </a:pPr>
                <a:r>
                  <a:rPr lang="en-US" sz="1800" dirty="0">
                    <a:solidFill>
                      <a:schemeClr val="tx1"/>
                    </a:solidFill>
                  </a:rPr>
                  <a:t>Train a model using </a:t>
                </a:r>
                <a14:m>
                  <m:oMath xmlns:m="http://schemas.openxmlformats.org/officeDocument/2006/math">
                    <m:sSup>
                      <m:sSupPr>
                        <m:ctrlPr>
                          <a:rPr lang="en-US" sz="1800" i="1">
                            <a:solidFill>
                              <a:schemeClr val="tx1"/>
                            </a:solidFill>
                            <a:latin typeface="Cambria Math" panose="02040503050406030204" pitchFamily="18" charset="0"/>
                          </a:rPr>
                        </m:ctrlPr>
                      </m:sSupPr>
                      <m:e>
                        <m:r>
                          <a:rPr lang="en-CA" sz="1800" i="1">
                            <a:solidFill>
                              <a:schemeClr val="tx1"/>
                            </a:solidFill>
                            <a:latin typeface="Cambria Math" panose="02040503050406030204" pitchFamily="18" charset="0"/>
                          </a:rPr>
                          <m:t>𝑌</m:t>
                        </m:r>
                      </m:e>
                      <m:sup>
                        <m:r>
                          <a:rPr lang="en-CA" sz="1800" i="1">
                            <a:solidFill>
                              <a:schemeClr val="tx1"/>
                            </a:solidFill>
                            <a:latin typeface="Cambria Math" panose="02040503050406030204" pitchFamily="18" charset="0"/>
                          </a:rPr>
                          <m:t>(</m:t>
                        </m:r>
                        <m:r>
                          <a:rPr lang="en-CA" sz="1800" i="1">
                            <a:solidFill>
                              <a:schemeClr val="tx1"/>
                            </a:solidFill>
                            <a:latin typeface="Cambria Math" panose="02040503050406030204" pitchFamily="18" charset="0"/>
                          </a:rPr>
                          <m:t>𝑚</m:t>
                        </m:r>
                        <m:r>
                          <a:rPr lang="en-CA" sz="1800" i="1">
                            <a:solidFill>
                              <a:schemeClr val="tx1"/>
                            </a:solidFill>
                            <a:latin typeface="Cambria Math" panose="02040503050406030204" pitchFamily="18" charset="0"/>
                          </a:rPr>
                          <m:t>)</m:t>
                        </m:r>
                      </m:sup>
                    </m:sSup>
                  </m:oMath>
                </a14:m>
                <a:r>
                  <a:rPr lang="en-US" sz="1800" dirty="0">
                    <a:solidFill>
                      <a:schemeClr val="tx1"/>
                    </a:solidFill>
                  </a:rPr>
                  <a:t> and </a:t>
                </a:r>
                <a14:m>
                  <m:oMath xmlns:m="http://schemas.openxmlformats.org/officeDocument/2006/math">
                    <m:sSubSup>
                      <m:sSubSupPr>
                        <m:ctrlPr>
                          <a:rPr lang="en-US" sz="1800" i="1">
                            <a:solidFill>
                              <a:schemeClr val="tx1"/>
                            </a:solidFill>
                            <a:latin typeface="Cambria Math" panose="02040503050406030204" pitchFamily="18" charset="0"/>
                          </a:rPr>
                        </m:ctrlPr>
                      </m:sSubSupPr>
                      <m:e>
                        <m:sSup>
                          <m:sSupPr>
                            <m:ctrlPr>
                              <a:rPr lang="en-US" sz="1800" i="1">
                                <a:solidFill>
                                  <a:schemeClr val="tx1"/>
                                </a:solidFill>
                                <a:latin typeface="Cambria Math" panose="02040503050406030204" pitchFamily="18" charset="0"/>
                              </a:rPr>
                            </m:ctrlPr>
                          </m:sSupPr>
                          <m:e>
                            <m:r>
                              <a:rPr lang="en-CA" sz="1800" b="1" i="1">
                                <a:solidFill>
                                  <a:schemeClr val="tx1"/>
                                </a:solidFill>
                                <a:latin typeface="Cambria Math" panose="02040503050406030204" pitchFamily="18" charset="0"/>
                              </a:rPr>
                              <m:t>𝑿</m:t>
                            </m:r>
                          </m:e>
                          <m:sup>
                            <m:r>
                              <a:rPr lang="en-CA" sz="1800" i="1">
                                <a:solidFill>
                                  <a:schemeClr val="tx1"/>
                                </a:solidFill>
                                <a:latin typeface="Cambria Math" panose="02040503050406030204" pitchFamily="18" charset="0"/>
                              </a:rPr>
                              <m:t>(</m:t>
                            </m:r>
                            <m:r>
                              <a:rPr lang="en-CA" sz="1800" i="1">
                                <a:solidFill>
                                  <a:schemeClr val="tx1"/>
                                </a:solidFill>
                                <a:latin typeface="Cambria Math" panose="02040503050406030204" pitchFamily="18" charset="0"/>
                              </a:rPr>
                              <m:t>𝑚</m:t>
                            </m:r>
                            <m:r>
                              <a:rPr lang="en-CA" sz="1800" i="1">
                                <a:solidFill>
                                  <a:schemeClr val="tx1"/>
                                </a:solidFill>
                                <a:latin typeface="Cambria Math" panose="02040503050406030204" pitchFamily="18" charset="0"/>
                              </a:rPr>
                              <m:t>)</m:t>
                            </m:r>
                          </m:sup>
                        </m:sSup>
                        <m:r>
                          <a:rPr lang="en-CA" sz="1800" i="1">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m:t>
                        </m:r>
                        <m:r>
                          <a:rPr lang="en-CA" sz="1800" i="1">
                            <a:solidFill>
                              <a:schemeClr val="tx1"/>
                            </a:solidFill>
                            <a:latin typeface="Cambria Math" panose="02040503050406030204" pitchFamily="18" charset="0"/>
                          </a:rPr>
                          <m:t>𝑋</m:t>
                        </m:r>
                      </m:e>
                      <m:sub>
                        <m:r>
                          <a:rPr lang="en-CA" sz="1800" i="1">
                            <a:solidFill>
                              <a:schemeClr val="tx1"/>
                            </a:solidFill>
                            <a:latin typeface="Cambria Math" panose="02040503050406030204" pitchFamily="18" charset="0"/>
                          </a:rPr>
                          <m:t>1</m:t>
                        </m:r>
                      </m:sub>
                      <m:sup>
                        <m:r>
                          <a:rPr lang="en-CA" sz="1800" i="1">
                            <a:solidFill>
                              <a:schemeClr val="tx1"/>
                            </a:solidFill>
                            <a:latin typeface="Cambria Math" panose="02040503050406030204" pitchFamily="18" charset="0"/>
                          </a:rPr>
                          <m:t>(</m:t>
                        </m:r>
                        <m:r>
                          <a:rPr lang="en-CA" sz="1800" i="1">
                            <a:solidFill>
                              <a:schemeClr val="tx1"/>
                            </a:solidFill>
                            <a:latin typeface="Cambria Math" panose="02040503050406030204" pitchFamily="18" charset="0"/>
                          </a:rPr>
                          <m:t>𝑚</m:t>
                        </m:r>
                        <m:r>
                          <a:rPr lang="en-CA" sz="1800" i="1">
                            <a:solidFill>
                              <a:schemeClr val="tx1"/>
                            </a:solidFill>
                            <a:latin typeface="Cambria Math" panose="02040503050406030204" pitchFamily="18" charset="0"/>
                          </a:rPr>
                          <m:t>)</m:t>
                        </m:r>
                      </m:sup>
                    </m:sSubSup>
                    <m:r>
                      <a:rPr lang="en-CA" sz="1800" i="1">
                        <a:solidFill>
                          <a:schemeClr val="tx1"/>
                        </a:solidFill>
                        <a:latin typeface="Cambria Math" panose="02040503050406030204" pitchFamily="18" charset="0"/>
                      </a:rPr>
                      <m:t>,  </m:t>
                    </m:r>
                    <m:sSubSup>
                      <m:sSubSupPr>
                        <m:ctrlPr>
                          <a:rPr lang="en-US" sz="1800" i="1">
                            <a:solidFill>
                              <a:schemeClr val="tx1"/>
                            </a:solidFill>
                            <a:latin typeface="Cambria Math" panose="02040503050406030204" pitchFamily="18" charset="0"/>
                          </a:rPr>
                        </m:ctrlPr>
                      </m:sSubSupPr>
                      <m:e>
                        <m:r>
                          <a:rPr lang="en-CA" sz="1800" i="1">
                            <a:solidFill>
                              <a:schemeClr val="tx1"/>
                            </a:solidFill>
                            <a:latin typeface="Cambria Math" panose="02040503050406030204" pitchFamily="18" charset="0"/>
                          </a:rPr>
                          <m:t>𝑋</m:t>
                        </m:r>
                      </m:e>
                      <m:sub>
                        <m:r>
                          <a:rPr lang="en-CA" sz="1800" i="1">
                            <a:solidFill>
                              <a:schemeClr val="tx1"/>
                            </a:solidFill>
                            <a:latin typeface="Cambria Math" panose="02040503050406030204" pitchFamily="18" charset="0"/>
                          </a:rPr>
                          <m:t>2</m:t>
                        </m:r>
                      </m:sub>
                      <m:sup>
                        <m:r>
                          <a:rPr lang="en-CA" sz="1800" i="1">
                            <a:solidFill>
                              <a:schemeClr val="tx1"/>
                            </a:solidFill>
                            <a:latin typeface="Cambria Math" panose="02040503050406030204" pitchFamily="18" charset="0"/>
                          </a:rPr>
                          <m:t>(</m:t>
                        </m:r>
                        <m:r>
                          <a:rPr lang="en-CA" sz="1800" i="1">
                            <a:solidFill>
                              <a:schemeClr val="tx1"/>
                            </a:solidFill>
                            <a:latin typeface="Cambria Math" panose="02040503050406030204" pitchFamily="18" charset="0"/>
                          </a:rPr>
                          <m:t>𝑚</m:t>
                        </m:r>
                        <m:r>
                          <a:rPr lang="en-CA" sz="1800" i="1">
                            <a:solidFill>
                              <a:schemeClr val="tx1"/>
                            </a:solidFill>
                            <a:latin typeface="Cambria Math" panose="02040503050406030204" pitchFamily="18" charset="0"/>
                          </a:rPr>
                          <m:t>)</m:t>
                        </m:r>
                      </m:sup>
                    </m:sSubSup>
                  </m:oMath>
                </a14:m>
                <a:r>
                  <a:rPr lang="en-US" sz="1800" dirty="0">
                    <a:solidFill>
                      <a:schemeClr val="tx1"/>
                    </a:solidFill>
                  </a:rPr>
                  <a:t>, </a:t>
                </a:r>
                <a14:m>
                  <m:oMath xmlns:m="http://schemas.openxmlformats.org/officeDocument/2006/math">
                    <m:sSubSup>
                      <m:sSubSupPr>
                        <m:ctrlPr>
                          <a:rPr lang="en-US" sz="1800" i="1">
                            <a:solidFill>
                              <a:schemeClr val="tx1"/>
                            </a:solidFill>
                            <a:latin typeface="Cambria Math" panose="02040503050406030204" pitchFamily="18" charset="0"/>
                          </a:rPr>
                        </m:ctrlPr>
                      </m:sSubSupPr>
                      <m:e>
                        <m:r>
                          <a:rPr lang="en-CA" sz="1800" i="1">
                            <a:latin typeface="Cambria Math" panose="02040503050406030204" pitchFamily="18" charset="0"/>
                          </a:rPr>
                          <m:t>⋯</m:t>
                        </m:r>
                        <m:r>
                          <a:rPr lang="en-CA" sz="1800" i="1">
                            <a:latin typeface="Cambria Math" panose="02040503050406030204" pitchFamily="18" charset="0"/>
                          </a:rPr>
                          <m:t>,  </m:t>
                        </m:r>
                        <m:r>
                          <a:rPr lang="en-CA" sz="1800" i="1">
                            <a:solidFill>
                              <a:schemeClr val="tx1"/>
                            </a:solidFill>
                            <a:latin typeface="Cambria Math" panose="02040503050406030204" pitchFamily="18" charset="0"/>
                          </a:rPr>
                          <m:t>𝑋</m:t>
                        </m:r>
                      </m:e>
                      <m:sub>
                        <m:r>
                          <a:rPr lang="en-CA" sz="1800" i="1">
                            <a:solidFill>
                              <a:schemeClr val="tx1"/>
                            </a:solidFill>
                            <a:latin typeface="Cambria Math" panose="02040503050406030204" pitchFamily="18" charset="0"/>
                          </a:rPr>
                          <m:t>𝑝</m:t>
                        </m:r>
                      </m:sub>
                      <m:sup>
                        <m:r>
                          <a:rPr lang="en-CA" sz="1800" i="1">
                            <a:solidFill>
                              <a:schemeClr val="tx1"/>
                            </a:solidFill>
                            <a:latin typeface="Cambria Math" panose="02040503050406030204" pitchFamily="18" charset="0"/>
                          </a:rPr>
                          <m:t>(</m:t>
                        </m:r>
                        <m:r>
                          <a:rPr lang="en-CA" sz="1800" i="1">
                            <a:solidFill>
                              <a:schemeClr val="tx1"/>
                            </a:solidFill>
                            <a:latin typeface="Cambria Math" panose="02040503050406030204" pitchFamily="18" charset="0"/>
                          </a:rPr>
                          <m:t>𝑚</m:t>
                        </m:r>
                        <m:r>
                          <a:rPr lang="en-CA" sz="1800" i="1">
                            <a:solidFill>
                              <a:schemeClr val="tx1"/>
                            </a:solidFill>
                            <a:latin typeface="Cambria Math" panose="02040503050406030204" pitchFamily="18" charset="0"/>
                          </a:rPr>
                          <m:t>)</m:t>
                        </m:r>
                      </m:sup>
                    </m:sSubSup>
                    <m:r>
                      <a:rPr lang="en-CA" sz="1800" b="0" i="1" smtClean="0">
                        <a:solidFill>
                          <a:schemeClr val="tx1"/>
                        </a:solidFill>
                        <a:latin typeface="Cambria Math" panose="02040503050406030204" pitchFamily="18" charset="0"/>
                      </a:rPr>
                      <m:t>}</m:t>
                    </m:r>
                    <m:r>
                      <a:rPr lang="en-CA" sz="1800" i="1">
                        <a:solidFill>
                          <a:schemeClr val="tx1"/>
                        </a:solidFill>
                        <a:latin typeface="Cambria Math" panose="02040503050406030204" pitchFamily="18" charset="0"/>
                      </a:rPr>
                      <m:t> </m:t>
                    </m:r>
                  </m:oMath>
                </a14:m>
                <a:r>
                  <a:rPr lang="en-US" sz="1800" dirty="0">
                    <a:solidFill>
                      <a:schemeClr val="tx1"/>
                    </a:solidFill>
                  </a:rPr>
                  <a:t>to create a set of decision rules </a:t>
                </a:r>
                <a14:m>
                  <m:oMath xmlns:m="http://schemas.openxmlformats.org/officeDocument/2006/math">
                    <m:sSub>
                      <m:sSubPr>
                        <m:ctrlPr>
                          <a:rPr lang="en-US" sz="1800" i="1" smtClean="0">
                            <a:solidFill>
                              <a:schemeClr val="tx1"/>
                            </a:solidFill>
                            <a:latin typeface="Cambria Math" panose="02040503050406030204" pitchFamily="18" charset="0"/>
                          </a:rPr>
                        </m:ctrlPr>
                      </m:sSubPr>
                      <m:e>
                        <m:acc>
                          <m:accPr>
                            <m:chr m:val="̂"/>
                            <m:ctrlPr>
                              <a:rPr lang="en-US" sz="1800" i="1" smtClean="0">
                                <a:solidFill>
                                  <a:schemeClr val="tx1"/>
                                </a:solidFill>
                                <a:latin typeface="Cambria Math" panose="02040503050406030204" pitchFamily="18" charset="0"/>
                              </a:rPr>
                            </m:ctrlPr>
                          </m:accPr>
                          <m:e>
                            <m:r>
                              <a:rPr lang="en-CA" sz="1800" b="0" i="1" smtClean="0">
                                <a:solidFill>
                                  <a:schemeClr val="tx1"/>
                                </a:solidFill>
                                <a:latin typeface="Cambria Math" panose="02040503050406030204" pitchFamily="18" charset="0"/>
                              </a:rPr>
                              <m:t>𝑓</m:t>
                            </m:r>
                          </m:e>
                        </m:acc>
                      </m:e>
                      <m:sub>
                        <m:r>
                          <a:rPr lang="en-CA" sz="1800" b="0" i="1" smtClean="0">
                            <a:solidFill>
                              <a:schemeClr val="tx1"/>
                            </a:solidFill>
                            <a:latin typeface="Cambria Math" panose="02040503050406030204" pitchFamily="18" charset="0"/>
                          </a:rPr>
                          <m:t>𝑚</m:t>
                        </m:r>
                      </m:sub>
                    </m:sSub>
                    <m:r>
                      <a:rPr lang="en-CA" sz="1800" b="0" i="1" smtClean="0">
                        <a:solidFill>
                          <a:schemeClr val="tx1"/>
                        </a:solidFill>
                        <a:latin typeface="Cambria Math" panose="02040503050406030204" pitchFamily="18" charset="0"/>
                      </a:rPr>
                      <m:t>(</m:t>
                    </m:r>
                    <m:r>
                      <a:rPr lang="en-CA" sz="1800" b="1" i="1" smtClean="0">
                        <a:solidFill>
                          <a:schemeClr val="tx1"/>
                        </a:solidFill>
                        <a:latin typeface="Cambria Math" panose="02040503050406030204" pitchFamily="18" charset="0"/>
                      </a:rPr>
                      <m:t>𝑿</m:t>
                    </m:r>
                    <m:r>
                      <a:rPr lang="en-CA" sz="1800" b="0" i="1" smtClean="0">
                        <a:solidFill>
                          <a:schemeClr val="tx1"/>
                        </a:solidFill>
                        <a:latin typeface="Cambria Math" panose="02040503050406030204" pitchFamily="18" charset="0"/>
                      </a:rPr>
                      <m:t>)</m:t>
                    </m:r>
                  </m:oMath>
                </a14:m>
                <a:r>
                  <a:rPr lang="en-US" sz="1800" dirty="0">
                    <a:solidFill>
                      <a:schemeClr val="tx1"/>
                    </a:solidFill>
                  </a:rPr>
                  <a:t>.</a:t>
                </a:r>
              </a:p>
              <a:p>
                <a:pPr marL="800100" lvl="1" indent="-342900">
                  <a:buSzPct val="120000"/>
                  <a:buFont typeface="+mj-lt"/>
                  <a:buAutoNum type="arabicPeriod"/>
                </a:pPr>
                <a:r>
                  <a:rPr lang="en-US" sz="1800" dirty="0">
                    <a:solidFill>
                      <a:schemeClr val="tx1"/>
                    </a:solidFill>
                  </a:rPr>
                  <a:t>Increment the model counter </a:t>
                </a:r>
                <a14:m>
                  <m:oMath xmlns:m="http://schemas.openxmlformats.org/officeDocument/2006/math">
                    <m:r>
                      <a:rPr lang="en-US" sz="1800" i="1" dirty="0" smtClean="0">
                        <a:solidFill>
                          <a:schemeClr val="tx1"/>
                        </a:solidFill>
                        <a:latin typeface="Cambria Math" panose="02040503050406030204" pitchFamily="18" charset="0"/>
                      </a:rPr>
                      <m:t>𝑚</m:t>
                    </m:r>
                    <m:r>
                      <a:rPr lang="en-US" sz="1800" i="1" dirty="0" smtClean="0">
                        <a:solidFill>
                          <a:schemeClr val="tx1"/>
                        </a:solidFill>
                        <a:latin typeface="Cambria Math" panose="02040503050406030204" pitchFamily="18" charset="0"/>
                      </a:rPr>
                      <m:t> = </m:t>
                    </m:r>
                    <m:r>
                      <a:rPr lang="en-US" sz="1800" i="1" dirty="0" smtClean="0">
                        <a:solidFill>
                          <a:schemeClr val="tx1"/>
                        </a:solidFill>
                        <a:latin typeface="Cambria Math" panose="02040503050406030204" pitchFamily="18" charset="0"/>
                      </a:rPr>
                      <m:t>𝑚</m:t>
                    </m:r>
                    <m:r>
                      <a:rPr lang="en-US" sz="1800" i="1" dirty="0" smtClean="0">
                        <a:solidFill>
                          <a:schemeClr val="tx1"/>
                        </a:solidFill>
                        <a:latin typeface="Cambria Math" panose="02040503050406030204" pitchFamily="18" charset="0"/>
                      </a:rPr>
                      <m:t> + 1</m:t>
                    </m:r>
                  </m:oMath>
                </a14:m>
                <a:r>
                  <a:rPr lang="en-US" sz="1800" dirty="0">
                    <a:solidFill>
                      <a:schemeClr val="tx1"/>
                    </a:solidFill>
                  </a:rPr>
                  <a:t>. If </a:t>
                </a:r>
                <a14:m>
                  <m:oMath xmlns:m="http://schemas.openxmlformats.org/officeDocument/2006/math">
                    <m:r>
                      <a:rPr lang="en-US" sz="1800" i="1" dirty="0" smtClean="0">
                        <a:solidFill>
                          <a:schemeClr val="tx1"/>
                        </a:solidFill>
                        <a:latin typeface="Cambria Math" panose="02040503050406030204" pitchFamily="18" charset="0"/>
                      </a:rPr>
                      <m:t>𝑚</m:t>
                    </m:r>
                    <m:r>
                      <a:rPr lang="en-US" sz="1800" i="1" dirty="0" smtClean="0">
                        <a:solidFill>
                          <a:schemeClr val="tx1"/>
                        </a:solidFill>
                        <a:latin typeface="Cambria Math" panose="02040503050406030204" pitchFamily="18" charset="0"/>
                      </a:rPr>
                      <m:t> ≤ </m:t>
                    </m:r>
                    <m:r>
                      <a:rPr lang="en-US" sz="1800" i="1" dirty="0" smtClean="0">
                        <a:solidFill>
                          <a:schemeClr val="tx1"/>
                        </a:solidFill>
                        <a:latin typeface="Cambria Math" panose="02040503050406030204" pitchFamily="18" charset="0"/>
                      </a:rPr>
                      <m:t>𝑀</m:t>
                    </m:r>
                  </m:oMath>
                </a14:m>
                <a:r>
                  <a:rPr lang="en-US" sz="1800" dirty="0">
                    <a:solidFill>
                      <a:schemeClr val="tx1"/>
                    </a:solidFill>
                  </a:rPr>
                  <a:t>, go to step 1.</a:t>
                </a:r>
              </a:p>
              <a:p>
                <a:pPr lvl="1">
                  <a:buSzPct val="120000"/>
                </a:pPr>
                <a:r>
                  <a:rPr lang="en-US" sz="1800" dirty="0">
                    <a:solidFill>
                      <a:schemeClr val="tx1"/>
                    </a:solidFill>
                  </a:rPr>
                  <a:t>In the case where </a:t>
                </a:r>
                <a14:m>
                  <m:oMath xmlns:m="http://schemas.openxmlformats.org/officeDocument/2006/math">
                    <m:sSub>
                      <m:sSubPr>
                        <m:ctrlPr>
                          <a:rPr lang="en-US" sz="1800" i="1" smtClean="0">
                            <a:solidFill>
                              <a:schemeClr val="tx1"/>
                            </a:solidFill>
                            <a:latin typeface="Cambria Math" panose="02040503050406030204" pitchFamily="18" charset="0"/>
                          </a:rPr>
                        </m:ctrlPr>
                      </m:sSubPr>
                      <m:e>
                        <m:acc>
                          <m:accPr>
                            <m:chr m:val="̂"/>
                            <m:ctrlPr>
                              <a:rPr lang="en-US" sz="1800" i="1" smtClean="0">
                                <a:solidFill>
                                  <a:schemeClr val="tx1"/>
                                </a:solidFill>
                                <a:latin typeface="Cambria Math" panose="02040503050406030204" pitchFamily="18" charset="0"/>
                              </a:rPr>
                            </m:ctrlPr>
                          </m:accPr>
                          <m:e>
                            <m:r>
                              <a:rPr lang="en-CA" sz="1800" b="0" i="1" smtClean="0">
                                <a:solidFill>
                                  <a:schemeClr val="tx1"/>
                                </a:solidFill>
                                <a:latin typeface="Cambria Math" panose="02040503050406030204" pitchFamily="18" charset="0"/>
                              </a:rPr>
                              <m:t>𝑓</m:t>
                            </m:r>
                          </m:e>
                        </m:acc>
                      </m:e>
                      <m:sub>
                        <m:r>
                          <a:rPr lang="en-CA" sz="1800" b="0" i="1" smtClean="0">
                            <a:solidFill>
                              <a:schemeClr val="tx1"/>
                            </a:solidFill>
                            <a:latin typeface="Cambria Math" panose="02040503050406030204" pitchFamily="18" charset="0"/>
                          </a:rPr>
                          <m:t>𝑚</m:t>
                        </m:r>
                      </m:sub>
                    </m:sSub>
                    <m:r>
                      <a:rPr lang="en-CA" sz="1800" b="0" i="1" smtClean="0">
                        <a:solidFill>
                          <a:schemeClr val="tx1"/>
                        </a:solidFill>
                        <a:latin typeface="Cambria Math" panose="02040503050406030204" pitchFamily="18" charset="0"/>
                      </a:rPr>
                      <m:t> </m:t>
                    </m:r>
                  </m:oMath>
                </a14:m>
                <a:r>
                  <a:rPr lang="en-US" sz="1800" dirty="0">
                    <a:solidFill>
                      <a:schemeClr val="tx1"/>
                    </a:solidFill>
                  </a:rPr>
                  <a:t>predicts the probability </a:t>
                </a:r>
                <a14:m>
                  <m:oMath xmlns:m="http://schemas.openxmlformats.org/officeDocument/2006/math">
                    <m:r>
                      <a:rPr lang="en-US" sz="1800" i="1" dirty="0" smtClean="0">
                        <a:solidFill>
                          <a:schemeClr val="tx1"/>
                        </a:solidFill>
                        <a:latin typeface="Cambria Math" panose="02040503050406030204" pitchFamily="18" charset="0"/>
                      </a:rPr>
                      <m:t>𝑌</m:t>
                    </m:r>
                    <m:r>
                      <a:rPr lang="en-US" sz="1800" i="1" dirty="0" smtClean="0">
                        <a:solidFill>
                          <a:schemeClr val="tx1"/>
                        </a:solidFill>
                        <a:latin typeface="Cambria Math" panose="02040503050406030204" pitchFamily="18" charset="0"/>
                      </a:rPr>
                      <m:t> = 1</m:t>
                    </m:r>
                  </m:oMath>
                </a14:m>
                <a:r>
                  <a:rPr lang="en-US" sz="1800" dirty="0">
                    <a:solidFill>
                      <a:schemeClr val="tx1"/>
                    </a:solidFill>
                  </a:rPr>
                  <a:t>, the bagged (random forest) estimate is given by:</a:t>
                </a:r>
              </a:p>
              <a:p>
                <a:pPr lvl="1">
                  <a:buSzPct val="120000"/>
                </a:pPr>
                <a14:m>
                  <m:oMathPara xmlns:m="http://schemas.openxmlformats.org/officeDocument/2006/math">
                    <m:oMathParaPr>
                      <m:jc m:val="centerGroup"/>
                    </m:oMathParaPr>
                    <m:oMath xmlns:m="http://schemas.openxmlformats.org/officeDocument/2006/math">
                      <m:acc>
                        <m:accPr>
                          <m:chr m:val="̂"/>
                          <m:ctrlPr>
                            <a:rPr lang="en-US" sz="1800" i="1">
                              <a:solidFill>
                                <a:schemeClr val="tx1"/>
                              </a:solidFill>
                              <a:latin typeface="Cambria Math" panose="02040503050406030204" pitchFamily="18" charset="0"/>
                            </a:rPr>
                          </m:ctrlPr>
                        </m:accPr>
                        <m:e>
                          <m:r>
                            <a:rPr lang="en-CA" sz="1800" i="1">
                              <a:solidFill>
                                <a:schemeClr val="tx1"/>
                              </a:solidFill>
                              <a:latin typeface="Cambria Math" panose="02040503050406030204" pitchFamily="18" charset="0"/>
                            </a:rPr>
                            <m:t>𝑓</m:t>
                          </m:r>
                        </m:e>
                      </m:acc>
                      <m:r>
                        <a:rPr lang="en-CA" sz="1800" b="0" i="1" smtClean="0">
                          <a:solidFill>
                            <a:schemeClr val="tx1"/>
                          </a:solidFill>
                          <a:latin typeface="Cambria Math" panose="02040503050406030204" pitchFamily="18" charset="0"/>
                        </a:rPr>
                        <m:t>= </m:t>
                      </m:r>
                      <m:f>
                        <m:fPr>
                          <m:ctrlPr>
                            <a:rPr lang="en-CA" sz="1800" b="0" i="1" smtClean="0">
                              <a:solidFill>
                                <a:schemeClr val="tx1"/>
                              </a:solidFill>
                              <a:latin typeface="Cambria Math" panose="02040503050406030204" pitchFamily="18" charset="0"/>
                            </a:rPr>
                          </m:ctrlPr>
                        </m:fPr>
                        <m:num>
                          <m:sSub>
                            <m:sSubPr>
                              <m:ctrlPr>
                                <a:rPr lang="en-US" sz="1800" i="1">
                                  <a:solidFill>
                                    <a:schemeClr val="tx1"/>
                                  </a:solidFill>
                                  <a:latin typeface="Cambria Math" panose="02040503050406030204" pitchFamily="18" charset="0"/>
                                </a:rPr>
                              </m:ctrlPr>
                            </m:sSubPr>
                            <m:e>
                              <m:acc>
                                <m:accPr>
                                  <m:chr m:val="̂"/>
                                  <m:ctrlPr>
                                    <a:rPr lang="en-US" sz="1800" i="1">
                                      <a:solidFill>
                                        <a:schemeClr val="tx1"/>
                                      </a:solidFill>
                                      <a:latin typeface="Cambria Math" panose="02040503050406030204" pitchFamily="18" charset="0"/>
                                    </a:rPr>
                                  </m:ctrlPr>
                                </m:accPr>
                                <m:e>
                                  <m:r>
                                    <a:rPr lang="en-CA" sz="1800" i="1">
                                      <a:solidFill>
                                        <a:schemeClr val="tx1"/>
                                      </a:solidFill>
                                      <a:latin typeface="Cambria Math" panose="02040503050406030204" pitchFamily="18" charset="0"/>
                                    </a:rPr>
                                    <m:t>𝑓</m:t>
                                  </m:r>
                                </m:e>
                              </m:acc>
                            </m:e>
                            <m:sub>
                              <m:r>
                                <a:rPr lang="en-CA" sz="1800" b="0" i="1" smtClean="0">
                                  <a:solidFill>
                                    <a:schemeClr val="tx1"/>
                                  </a:solidFill>
                                  <a:latin typeface="Cambria Math" panose="02040503050406030204" pitchFamily="18" charset="0"/>
                                </a:rPr>
                                <m:t>1</m:t>
                              </m:r>
                            </m:sub>
                          </m:sSub>
                          <m:d>
                            <m:dPr>
                              <m:ctrlPr>
                                <a:rPr lang="en-CA" sz="1800" i="1" smtClean="0">
                                  <a:solidFill>
                                    <a:schemeClr val="tx1"/>
                                  </a:solidFill>
                                  <a:latin typeface="Cambria Math" panose="02040503050406030204" pitchFamily="18" charset="0"/>
                                </a:rPr>
                              </m:ctrlPr>
                            </m:dPr>
                            <m:e>
                              <m:r>
                                <a:rPr lang="en-CA" sz="1800" b="1" i="1">
                                  <a:solidFill>
                                    <a:schemeClr val="tx1"/>
                                  </a:solidFill>
                                  <a:latin typeface="Cambria Math" panose="02040503050406030204" pitchFamily="18" charset="0"/>
                                </a:rPr>
                                <m:t>𝑿</m:t>
                              </m:r>
                            </m:e>
                          </m:d>
                          <m:r>
                            <a:rPr lang="en-CA" sz="1800" b="0" i="1" smtClean="0">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acc>
                                <m:accPr>
                                  <m:chr m:val="̂"/>
                                  <m:ctrlPr>
                                    <a:rPr lang="en-US" sz="1800" i="1">
                                      <a:solidFill>
                                        <a:schemeClr val="tx1"/>
                                      </a:solidFill>
                                      <a:latin typeface="Cambria Math" panose="02040503050406030204" pitchFamily="18" charset="0"/>
                                    </a:rPr>
                                  </m:ctrlPr>
                                </m:accPr>
                                <m:e>
                                  <m:r>
                                    <a:rPr lang="en-CA" sz="1800" i="1">
                                      <a:solidFill>
                                        <a:schemeClr val="tx1"/>
                                      </a:solidFill>
                                      <a:latin typeface="Cambria Math" panose="02040503050406030204" pitchFamily="18" charset="0"/>
                                    </a:rPr>
                                    <m:t>𝑓</m:t>
                                  </m:r>
                                </m:e>
                              </m:acc>
                            </m:e>
                            <m:sub>
                              <m:r>
                                <a:rPr lang="en-CA" sz="1800" b="0" i="1" smtClean="0">
                                  <a:solidFill>
                                    <a:schemeClr val="tx1"/>
                                  </a:solidFill>
                                  <a:latin typeface="Cambria Math" panose="02040503050406030204" pitchFamily="18" charset="0"/>
                                </a:rPr>
                                <m:t>2</m:t>
                              </m:r>
                            </m:sub>
                          </m:sSub>
                          <m:d>
                            <m:dPr>
                              <m:ctrlPr>
                                <a:rPr lang="en-CA" sz="1800" i="1">
                                  <a:solidFill>
                                    <a:schemeClr val="tx1"/>
                                  </a:solidFill>
                                  <a:latin typeface="Cambria Math" panose="02040503050406030204" pitchFamily="18" charset="0"/>
                                </a:rPr>
                              </m:ctrlPr>
                            </m:dPr>
                            <m:e>
                              <m:r>
                                <a:rPr lang="en-CA" sz="1800" b="1" i="1">
                                  <a:solidFill>
                                    <a:schemeClr val="tx1"/>
                                  </a:solidFill>
                                  <a:latin typeface="Cambria Math" panose="02040503050406030204" pitchFamily="18" charset="0"/>
                                </a:rPr>
                                <m:t>𝑿</m:t>
                              </m:r>
                            </m:e>
                          </m:d>
                          <m:r>
                            <a:rPr lang="en-CA" sz="1800" b="0" i="1" smtClean="0">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CA" sz="1800" i="1">
                                  <a:latin typeface="Cambria Math" panose="02040503050406030204" pitchFamily="18" charset="0"/>
                                </a:rPr>
                                <m:t>⋯</m:t>
                              </m:r>
                              <m:r>
                                <a:rPr lang="en-CA" sz="1800" b="0" i="1" smtClean="0">
                                  <a:solidFill>
                                    <a:schemeClr val="tx1"/>
                                  </a:solidFill>
                                  <a:latin typeface="Cambria Math" panose="02040503050406030204" pitchFamily="18" charset="0"/>
                                </a:rPr>
                                <m:t>+</m:t>
                              </m:r>
                              <m:acc>
                                <m:accPr>
                                  <m:chr m:val="̂"/>
                                  <m:ctrlPr>
                                    <a:rPr lang="en-US" sz="1800" i="1">
                                      <a:solidFill>
                                        <a:schemeClr val="tx1"/>
                                      </a:solidFill>
                                      <a:latin typeface="Cambria Math" panose="02040503050406030204" pitchFamily="18" charset="0"/>
                                    </a:rPr>
                                  </m:ctrlPr>
                                </m:accPr>
                                <m:e>
                                  <m:r>
                                    <a:rPr lang="en-CA" sz="1800" i="1">
                                      <a:solidFill>
                                        <a:schemeClr val="tx1"/>
                                      </a:solidFill>
                                      <a:latin typeface="Cambria Math" panose="02040503050406030204" pitchFamily="18" charset="0"/>
                                    </a:rPr>
                                    <m:t>𝑓</m:t>
                                  </m:r>
                                </m:e>
                              </m:acc>
                            </m:e>
                            <m:sub>
                              <m:r>
                                <a:rPr lang="en-CA" sz="1800" b="0" i="1" smtClean="0">
                                  <a:solidFill>
                                    <a:schemeClr val="tx1"/>
                                  </a:solidFill>
                                  <a:latin typeface="Cambria Math" panose="02040503050406030204" pitchFamily="18" charset="0"/>
                                </a:rPr>
                                <m:t>𝑀</m:t>
                              </m:r>
                            </m:sub>
                          </m:sSub>
                          <m:r>
                            <a:rPr lang="en-CA" sz="1800" i="1">
                              <a:solidFill>
                                <a:schemeClr val="tx1"/>
                              </a:solidFill>
                              <a:latin typeface="Cambria Math" panose="02040503050406030204" pitchFamily="18" charset="0"/>
                            </a:rPr>
                            <m:t>(</m:t>
                          </m:r>
                          <m:r>
                            <a:rPr lang="en-CA" sz="1800" b="1" i="1">
                              <a:solidFill>
                                <a:schemeClr val="tx1"/>
                              </a:solidFill>
                              <a:latin typeface="Cambria Math" panose="02040503050406030204" pitchFamily="18" charset="0"/>
                            </a:rPr>
                            <m:t>𝑿</m:t>
                          </m:r>
                          <m:r>
                            <a:rPr lang="en-CA" sz="1800" i="1">
                              <a:solidFill>
                                <a:schemeClr val="tx1"/>
                              </a:solidFill>
                              <a:latin typeface="Cambria Math" panose="02040503050406030204" pitchFamily="18" charset="0"/>
                            </a:rPr>
                            <m:t>)</m:t>
                          </m:r>
                        </m:num>
                        <m:den>
                          <m:r>
                            <a:rPr lang="en-CA" sz="1800" b="0" i="1" smtClean="0">
                              <a:solidFill>
                                <a:schemeClr val="tx1"/>
                              </a:solidFill>
                              <a:latin typeface="Cambria Math" panose="02040503050406030204" pitchFamily="18" charset="0"/>
                            </a:rPr>
                            <m:t>𝑀</m:t>
                          </m:r>
                        </m:den>
                      </m:f>
                    </m:oMath>
                  </m:oMathPara>
                </a14:m>
                <a:endParaRPr lang="en-US" sz="1800" dirty="0">
                  <a:solidFill>
                    <a:schemeClr val="tx1"/>
                  </a:solidFill>
                </a:endParaRPr>
              </a:p>
            </p:txBody>
          </p:sp>
        </mc:Choice>
        <mc:Fallback>
          <p:sp>
            <p:nvSpPr>
              <p:cNvPr id="3" name="Text Placeholder 2">
                <a:extLst>
                  <a:ext uri="{FF2B5EF4-FFF2-40B4-BE49-F238E27FC236}">
                    <a16:creationId xmlns:a16="http://schemas.microsoft.com/office/drawing/2014/main" id="{7515352A-6C4F-2679-9132-DE46AD052A28}"/>
                  </a:ext>
                </a:extLst>
              </p:cNvPr>
              <p:cNvSpPr>
                <a:spLocks noGrp="1" noRot="1" noChangeAspect="1" noMove="1" noResize="1" noEditPoints="1" noAdjustHandles="1" noChangeArrowheads="1" noChangeShapeType="1" noTextEdit="1"/>
              </p:cNvSpPr>
              <p:nvPr>
                <p:ph type="body" idx="1"/>
              </p:nvPr>
            </p:nvSpPr>
            <p:spPr>
              <a:xfrm>
                <a:off x="335328" y="996518"/>
                <a:ext cx="11521342" cy="5617346"/>
              </a:xfrm>
              <a:blipFill>
                <a:blip r:embed="rId2"/>
                <a:stretch>
                  <a:fillRect l="-529" r="-370"/>
                </a:stretch>
              </a:blipFill>
            </p:spPr>
            <p:txBody>
              <a:bodyPr/>
              <a:lstStyle/>
              <a:p>
                <a:r>
                  <a:rPr lang="en-CA">
                    <a:noFill/>
                  </a:rPr>
                  <a:t> </a:t>
                </a:r>
              </a:p>
            </p:txBody>
          </p:sp>
        </mc:Fallback>
      </mc:AlternateContent>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4123"/>
            <a:ext cx="6705598" cy="172659"/>
          </a:xfrm>
        </p:spPr>
        <p:txBody>
          <a:bodyPr/>
          <a:lstStyle/>
          <a:p>
            <a:r>
              <a:rPr lang="en-US"/>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22</a:t>
            </a:fld>
            <a:r>
              <a:rPr lang="en-US" dirty="0"/>
              <a:t>/24</a:t>
            </a:r>
          </a:p>
        </p:txBody>
      </p:sp>
    </p:spTree>
    <p:extLst>
      <p:ext uri="{BB962C8B-B14F-4D97-AF65-F5344CB8AC3E}">
        <p14:creationId xmlns:p14="http://schemas.microsoft.com/office/powerpoint/2010/main" val="2489893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normAutofit/>
          </a:bodyPr>
          <a:lstStyle/>
          <a:p>
            <a:r>
              <a:rPr lang="en-US" sz="4000" dirty="0"/>
              <a:t>Random Forests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7515352A-6C4F-2679-9132-DE46AD052A28}"/>
                  </a:ext>
                </a:extLst>
              </p:cNvPr>
              <p:cNvSpPr>
                <a:spLocks noGrp="1"/>
              </p:cNvSpPr>
              <p:nvPr>
                <p:ph type="body" idx="1"/>
              </p:nvPr>
            </p:nvSpPr>
            <p:spPr>
              <a:xfrm>
                <a:off x="335328" y="996518"/>
                <a:ext cx="11521342" cy="5617346"/>
              </a:xfrm>
            </p:spPr>
            <p:txBody>
              <a:bodyPr>
                <a:noAutofit/>
              </a:bodyPr>
              <a:lstStyle/>
              <a:p>
                <a:pPr marL="342900" indent="-342900">
                  <a:buSzPct val="120000"/>
                  <a:buFont typeface="Wingdings" panose="05000000000000000000" pitchFamily="2" charset="2"/>
                  <a:buChar char="§"/>
                </a:pPr>
                <a:r>
                  <a:rPr lang="en-US" sz="1800" dirty="0"/>
                  <a:t>The </a:t>
                </a:r>
                <a:r>
                  <a:rPr lang="en-US" sz="1800" dirty="0">
                    <a:solidFill>
                      <a:srgbClr val="0070C0"/>
                    </a:solidFill>
                  </a:rPr>
                  <a:t>random forest </a:t>
                </a:r>
                <a:r>
                  <a:rPr lang="en-US" sz="1800" dirty="0"/>
                  <a:t>applies the </a:t>
                </a:r>
                <a:r>
                  <a:rPr lang="en-US" sz="1800" dirty="0">
                    <a:solidFill>
                      <a:srgbClr val="0070C0"/>
                    </a:solidFill>
                  </a:rPr>
                  <a:t>bagging</a:t>
                </a:r>
                <a:r>
                  <a:rPr lang="en-US" sz="1800" dirty="0"/>
                  <a:t> technique that we explained in the previous slide with one important extension: in addition to sampling the records randomly, it also </a:t>
                </a:r>
                <a:r>
                  <a:rPr lang="en-US" sz="1800" dirty="0">
                    <a:solidFill>
                      <a:srgbClr val="0070C0"/>
                    </a:solidFill>
                  </a:rPr>
                  <a:t>samples the variables</a:t>
                </a:r>
                <a:r>
                  <a:rPr lang="en-US" sz="1800" dirty="0"/>
                  <a:t>. The </a:t>
                </a:r>
                <a:r>
                  <a:rPr lang="en-US" sz="1800" dirty="0">
                    <a:solidFill>
                      <a:srgbClr val="0070C0"/>
                    </a:solidFill>
                  </a:rPr>
                  <a:t>random forest algorithm</a:t>
                </a:r>
                <a:r>
                  <a:rPr lang="en-US" sz="1800" dirty="0"/>
                  <a:t>:</a:t>
                </a:r>
              </a:p>
              <a:p>
                <a:pPr marL="800100" lvl="1" indent="-342900">
                  <a:buSzPct val="120000"/>
                  <a:buFont typeface="+mj-lt"/>
                  <a:buAutoNum type="arabicPeriod"/>
                </a:pPr>
                <a:r>
                  <a:rPr lang="en-US" sz="1800" b="1" dirty="0">
                    <a:solidFill>
                      <a:schemeClr val="tx1"/>
                    </a:solidFill>
                  </a:rPr>
                  <a:t>Bootstrap Sampling: </a:t>
                </a:r>
                <a:r>
                  <a:rPr lang="en-US" sz="1800" dirty="0">
                    <a:solidFill>
                      <a:schemeClr val="tx1"/>
                    </a:solidFill>
                  </a:rPr>
                  <a:t>Create multiple </a:t>
                </a:r>
                <a:r>
                  <a:rPr lang="en-US" sz="1800" dirty="0">
                    <a:solidFill>
                      <a:srgbClr val="0070C0"/>
                    </a:solidFill>
                  </a:rPr>
                  <a:t>bootstrap</a:t>
                </a:r>
                <a:r>
                  <a:rPr lang="en-US" sz="1800" dirty="0">
                    <a:solidFill>
                      <a:schemeClr val="tx1"/>
                    </a:solidFill>
                  </a:rPr>
                  <a:t> samples (with replacement) with the same size of the original training dataset.</a:t>
                </a:r>
              </a:p>
              <a:p>
                <a:pPr marL="800100" lvl="1" indent="-342900">
                  <a:buSzPct val="120000"/>
                  <a:buFont typeface="+mj-lt"/>
                  <a:buAutoNum type="arabicPeriod"/>
                </a:pPr>
                <a:r>
                  <a:rPr lang="en-US" sz="1800" b="1" dirty="0">
                    <a:solidFill>
                      <a:schemeClr val="tx1"/>
                    </a:solidFill>
                  </a:rPr>
                  <a:t>Feature Randomization:</a:t>
                </a:r>
                <a:r>
                  <a:rPr lang="en-US" sz="1800" dirty="0">
                    <a:solidFill>
                      <a:schemeClr val="tx1"/>
                    </a:solidFill>
                  </a:rPr>
                  <a:t> For each tree in the random forest, select a random </a:t>
                </a:r>
                <a:r>
                  <a:rPr lang="en-US" sz="1800" dirty="0">
                    <a:solidFill>
                      <a:srgbClr val="0070C0"/>
                    </a:solidFill>
                  </a:rPr>
                  <a:t>subset</a:t>
                </a:r>
                <a:r>
                  <a:rPr lang="en-US" sz="1800" dirty="0">
                    <a:solidFill>
                      <a:schemeClr val="tx1"/>
                    </a:solidFill>
                  </a:rPr>
                  <a:t> of the </a:t>
                </a:r>
                <a:r>
                  <a:rPr lang="en-CA" sz="1800" dirty="0">
                    <a:solidFill>
                      <a:schemeClr val="tx1"/>
                    </a:solidFill>
                  </a:rPr>
                  <a:t>total available </a:t>
                </a:r>
                <a:r>
                  <a:rPr lang="en-US" sz="1800" dirty="0">
                    <a:solidFill>
                      <a:schemeClr val="tx1"/>
                    </a:solidFill>
                  </a:rPr>
                  <a:t>features </a:t>
                </a:r>
                <a:r>
                  <a:rPr lang="en-CA" sz="1800" dirty="0">
                    <a:solidFill>
                      <a:schemeClr val="tx1"/>
                    </a:solidFill>
                  </a:rPr>
                  <a:t>for splitting at each node. This introduce diversity and helps prevent the trees from being highly correlated. </a:t>
                </a:r>
                <a:r>
                  <a:rPr lang="en-US" sz="1800" dirty="0">
                    <a:solidFill>
                      <a:schemeClr val="tx1"/>
                    </a:solidFill>
                  </a:rPr>
                  <a:t>A rule of thumb is to choose </a:t>
                </a:r>
                <a14:m>
                  <m:oMath xmlns:m="http://schemas.openxmlformats.org/officeDocument/2006/math">
                    <m:rad>
                      <m:radPr>
                        <m:degHide m:val="on"/>
                        <m:ctrlPr>
                          <a:rPr lang="en-US" sz="1800" i="1" smtClean="0">
                            <a:solidFill>
                              <a:schemeClr val="tx1"/>
                            </a:solidFill>
                            <a:latin typeface="Cambria Math" panose="02040503050406030204" pitchFamily="18" charset="0"/>
                          </a:rPr>
                        </m:ctrlPr>
                      </m:radPr>
                      <m:deg/>
                      <m:e>
                        <m:r>
                          <a:rPr lang="en-CA" sz="1800" b="0" i="1" smtClean="0">
                            <a:solidFill>
                              <a:schemeClr val="tx1"/>
                            </a:solidFill>
                            <a:latin typeface="Cambria Math" panose="02040503050406030204" pitchFamily="18" charset="0"/>
                          </a:rPr>
                          <m:t>𝑝</m:t>
                        </m:r>
                      </m:e>
                    </m:rad>
                  </m:oMath>
                </a14:m>
                <a:r>
                  <a:rPr lang="en-US" sz="1800" dirty="0">
                    <a:solidFill>
                      <a:schemeClr val="tx1"/>
                    </a:solidFill>
                  </a:rPr>
                  <a:t>, where p is the number of predictor variables. </a:t>
                </a:r>
              </a:p>
              <a:p>
                <a:pPr marL="800100" lvl="1" indent="-342900">
                  <a:buSzPct val="120000"/>
                  <a:buFont typeface="+mj-lt"/>
                  <a:buAutoNum type="arabicPeriod"/>
                </a:pPr>
                <a:r>
                  <a:rPr lang="en-US" sz="1800" b="1" dirty="0">
                    <a:solidFill>
                      <a:schemeClr val="tx1"/>
                    </a:solidFill>
                  </a:rPr>
                  <a:t>Growing Decision Trees: </a:t>
                </a:r>
                <a:r>
                  <a:rPr lang="en-US" sz="1800" dirty="0">
                    <a:solidFill>
                      <a:schemeClr val="tx1"/>
                    </a:solidFill>
                  </a:rPr>
                  <a:t>For each bootstrap sample, grow a decision tree. This involves:</a:t>
                </a:r>
              </a:p>
              <a:p>
                <a:pPr marL="1257300" lvl="2" indent="-342900">
                  <a:buSzPct val="120000"/>
                  <a:buFont typeface="+mj-lt"/>
                  <a:buAutoNum type="arabicPeriod"/>
                </a:pPr>
                <a:r>
                  <a:rPr lang="en-US" sz="1800" dirty="0">
                    <a:solidFill>
                      <a:schemeClr val="tx1"/>
                    </a:solidFill>
                  </a:rPr>
                  <a:t>Starting at the root node and selecting the best feature to split on based on a criterion (e.g., Mean Squared Error for regression and Gini impurity for classification).</a:t>
                </a:r>
              </a:p>
              <a:p>
                <a:pPr marL="1257300" lvl="2" indent="-342900">
                  <a:buSzPct val="120000"/>
                  <a:buFont typeface="+mj-lt"/>
                  <a:buAutoNum type="arabicPeriod"/>
                </a:pPr>
                <a:r>
                  <a:rPr lang="en-US" sz="1800" dirty="0">
                    <a:solidFill>
                      <a:schemeClr val="tx1"/>
                    </a:solidFill>
                  </a:rPr>
                  <a:t>Continuing to split nodes until a stopping criterion is met. Common stopping criteria include reaching a maximum depth, having a minimum number of samples in a node, or achieving a certain level of purity.</a:t>
                </a:r>
              </a:p>
              <a:p>
                <a:pPr marL="800100" lvl="1" indent="-342900">
                  <a:buSzPct val="120000"/>
                  <a:buFont typeface="+mj-lt"/>
                  <a:buAutoNum type="arabicPeriod"/>
                </a:pPr>
                <a:r>
                  <a:rPr lang="en-US" sz="1800" b="1" dirty="0">
                    <a:solidFill>
                      <a:schemeClr val="tx1"/>
                    </a:solidFill>
                  </a:rPr>
                  <a:t>Voting (Classification) or Averaging (Regression):</a:t>
                </a:r>
                <a:r>
                  <a:rPr lang="en-US" sz="1800" dirty="0">
                    <a:solidFill>
                      <a:schemeClr val="tx1"/>
                    </a:solidFill>
                  </a:rPr>
                  <a:t> After constructing all decision trees in the forest:</a:t>
                </a:r>
              </a:p>
              <a:p>
                <a:pPr marL="1257300" lvl="2" indent="-342900">
                  <a:buSzPct val="120000"/>
                  <a:buFont typeface="+mj-lt"/>
                  <a:buAutoNum type="arabicPeriod"/>
                </a:pPr>
                <a:r>
                  <a:rPr lang="en-US" dirty="0">
                    <a:solidFill>
                      <a:schemeClr val="tx1"/>
                    </a:solidFill>
                  </a:rPr>
                  <a:t>For classification tasks, when making predictions, each tree votes for a class, and the class with the most votes is chosen as the final prediction.</a:t>
                </a:r>
              </a:p>
              <a:p>
                <a:pPr marL="1257300" lvl="2" indent="-342900">
                  <a:buSzPct val="120000"/>
                  <a:buFont typeface="+mj-lt"/>
                  <a:buAutoNum type="arabicPeriod"/>
                </a:pPr>
                <a:r>
                  <a:rPr lang="en-US" dirty="0">
                    <a:solidFill>
                      <a:schemeClr val="tx1"/>
                    </a:solidFill>
                  </a:rPr>
                  <a:t>For regression tasks, predictions from all trees are averaged to produce the final prediction.</a:t>
                </a:r>
                <a:endParaRPr lang="en-US" sz="1800" b="1" dirty="0">
                  <a:solidFill>
                    <a:schemeClr val="tx1"/>
                  </a:solidFill>
                </a:endParaRPr>
              </a:p>
            </p:txBody>
          </p:sp>
        </mc:Choice>
        <mc:Fallback>
          <p:sp>
            <p:nvSpPr>
              <p:cNvPr id="3" name="Text Placeholder 2">
                <a:extLst>
                  <a:ext uri="{FF2B5EF4-FFF2-40B4-BE49-F238E27FC236}">
                    <a16:creationId xmlns:a16="http://schemas.microsoft.com/office/drawing/2014/main" id="{7515352A-6C4F-2679-9132-DE46AD052A28}"/>
                  </a:ext>
                </a:extLst>
              </p:cNvPr>
              <p:cNvSpPr>
                <a:spLocks noGrp="1" noRot="1" noChangeAspect="1" noMove="1" noResize="1" noEditPoints="1" noAdjustHandles="1" noChangeArrowheads="1" noChangeShapeType="1" noTextEdit="1"/>
              </p:cNvSpPr>
              <p:nvPr>
                <p:ph type="body" idx="1"/>
              </p:nvPr>
            </p:nvSpPr>
            <p:spPr>
              <a:xfrm>
                <a:off x="335328" y="996518"/>
                <a:ext cx="11521342" cy="5617346"/>
              </a:xfrm>
              <a:blipFill>
                <a:blip r:embed="rId2"/>
                <a:stretch>
                  <a:fillRect l="-529"/>
                </a:stretch>
              </a:blipFill>
            </p:spPr>
            <p:txBody>
              <a:bodyPr/>
              <a:lstStyle/>
              <a:p>
                <a:r>
                  <a:rPr lang="en-CA">
                    <a:noFill/>
                  </a:rPr>
                  <a:t> </a:t>
                </a:r>
              </a:p>
            </p:txBody>
          </p:sp>
        </mc:Fallback>
      </mc:AlternateContent>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4123"/>
            <a:ext cx="6705598" cy="172659"/>
          </a:xfrm>
        </p:spPr>
        <p:txBody>
          <a:bodyPr/>
          <a:lstStyle/>
          <a:p>
            <a:r>
              <a:rPr lang="en-US"/>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23</a:t>
            </a:fld>
            <a:r>
              <a:rPr lang="en-US" dirty="0"/>
              <a:t>/24</a:t>
            </a:r>
          </a:p>
        </p:txBody>
      </p:sp>
    </p:spTree>
    <p:extLst>
      <p:ext uri="{BB962C8B-B14F-4D97-AF65-F5344CB8AC3E}">
        <p14:creationId xmlns:p14="http://schemas.microsoft.com/office/powerpoint/2010/main" val="399215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normAutofit/>
          </a:bodyPr>
          <a:lstStyle/>
          <a:p>
            <a:r>
              <a:rPr lang="en-US" dirty="0"/>
              <a:t>Real-World Applications (See R Markdown) </a:t>
            </a:r>
          </a:p>
        </p:txBody>
      </p:sp>
      <p:sp>
        <p:nvSpPr>
          <p:cNvPr id="3" name="Text Placeholder 2">
            <a:extLst>
              <a:ext uri="{FF2B5EF4-FFF2-40B4-BE49-F238E27FC236}">
                <a16:creationId xmlns:a16="http://schemas.microsoft.com/office/drawing/2014/main" id="{7515352A-6C4F-2679-9132-DE46AD052A28}"/>
              </a:ext>
            </a:extLst>
          </p:cNvPr>
          <p:cNvSpPr>
            <a:spLocks noGrp="1"/>
          </p:cNvSpPr>
          <p:nvPr>
            <p:ph type="body" idx="1"/>
          </p:nvPr>
        </p:nvSpPr>
        <p:spPr>
          <a:xfrm>
            <a:off x="335328" y="976640"/>
            <a:ext cx="11521342" cy="5617346"/>
          </a:xfrm>
        </p:spPr>
        <p:txBody>
          <a:bodyPr>
            <a:noAutofit/>
          </a:bodyPr>
          <a:lstStyle/>
          <a:p>
            <a:r>
              <a:rPr lang="en-US" b="1" dirty="0"/>
              <a:t>Example 1: </a:t>
            </a:r>
            <a:r>
              <a:rPr lang="en-US" sz="2400" dirty="0"/>
              <a:t>Fit a regression tree to the </a:t>
            </a:r>
            <a:r>
              <a:rPr lang="en-US" sz="2400" b="1" dirty="0"/>
              <a:t>Boston</a:t>
            </a:r>
            <a:r>
              <a:rPr lang="en-US" sz="2400" dirty="0"/>
              <a:t> dataset available from the </a:t>
            </a:r>
            <a:r>
              <a:rPr lang="en-US" sz="2400" b="1" dirty="0"/>
              <a:t>ISLR2</a:t>
            </a:r>
            <a:r>
              <a:rPr lang="en-US" sz="2400" dirty="0"/>
              <a:t> package.</a:t>
            </a:r>
          </a:p>
          <a:p>
            <a:endParaRPr lang="en-US" dirty="0">
              <a:solidFill>
                <a:schemeClr val="tx1"/>
              </a:solidFill>
            </a:endParaRPr>
          </a:p>
          <a:p>
            <a:r>
              <a:rPr lang="en-US" b="1" dirty="0"/>
              <a:t>Example 2: </a:t>
            </a:r>
            <a:r>
              <a:rPr lang="en-US" sz="2400" dirty="0"/>
              <a:t>Fit a classification tree to the </a:t>
            </a:r>
            <a:r>
              <a:rPr lang="en-US" sz="2400" b="1" dirty="0" err="1"/>
              <a:t>Carseats</a:t>
            </a:r>
            <a:r>
              <a:rPr lang="en-US" sz="2400" dirty="0"/>
              <a:t> dataset available from the </a:t>
            </a:r>
            <a:r>
              <a:rPr lang="en-US" sz="2400" b="1" dirty="0"/>
              <a:t>ISLR2</a:t>
            </a:r>
            <a:r>
              <a:rPr lang="en-US" sz="2400" dirty="0"/>
              <a:t> package.</a:t>
            </a:r>
          </a:p>
          <a:p>
            <a:endParaRPr lang="en-US" dirty="0">
              <a:solidFill>
                <a:schemeClr val="tx1"/>
              </a:solidFill>
            </a:endParaRPr>
          </a:p>
        </p:txBody>
      </p:sp>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4123"/>
            <a:ext cx="6705598" cy="172659"/>
          </a:xfrm>
        </p:spPr>
        <p:txBody>
          <a:bodyPr/>
          <a:lstStyle/>
          <a:p>
            <a:r>
              <a:rPr lang="en-US"/>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24</a:t>
            </a:fld>
            <a:r>
              <a:rPr lang="en-US" dirty="0"/>
              <a:t>/24</a:t>
            </a:r>
          </a:p>
        </p:txBody>
      </p:sp>
    </p:spTree>
    <p:extLst>
      <p:ext uri="{BB962C8B-B14F-4D97-AF65-F5344CB8AC3E}">
        <p14:creationId xmlns:p14="http://schemas.microsoft.com/office/powerpoint/2010/main" val="989336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lstStyle/>
          <a:p>
            <a:r>
              <a:rPr lang="en-US" sz="4400" dirty="0">
                <a:solidFill>
                  <a:schemeClr val="bg1"/>
                </a:solidFill>
              </a:rPr>
              <a:t>Suggested Exercise Questions</a:t>
            </a:r>
            <a:endParaRPr lang="en-US" dirty="0"/>
          </a:p>
        </p:txBody>
      </p:sp>
      <p:sp>
        <p:nvSpPr>
          <p:cNvPr id="3" name="Text Placeholder 2">
            <a:extLst>
              <a:ext uri="{FF2B5EF4-FFF2-40B4-BE49-F238E27FC236}">
                <a16:creationId xmlns:a16="http://schemas.microsoft.com/office/drawing/2014/main" id="{7515352A-6C4F-2679-9132-DE46AD052A28}"/>
              </a:ext>
            </a:extLst>
          </p:cNvPr>
          <p:cNvSpPr>
            <a:spLocks noGrp="1"/>
          </p:cNvSpPr>
          <p:nvPr>
            <p:ph type="body" idx="1"/>
          </p:nvPr>
        </p:nvSpPr>
        <p:spPr>
          <a:xfrm>
            <a:off x="335328" y="996518"/>
            <a:ext cx="11521342" cy="5617346"/>
          </a:xfrm>
        </p:spPr>
        <p:txBody>
          <a:bodyPr>
            <a:noAutofit/>
          </a:bodyPr>
          <a:lstStyle/>
          <a:p>
            <a:pPr>
              <a:lnSpc>
                <a:spcPct val="100000"/>
              </a:lnSpc>
              <a:spcBef>
                <a:spcPts val="300"/>
              </a:spcBef>
              <a:spcAft>
                <a:spcPts val="300"/>
              </a:spcAft>
              <a:buSzPct val="120000"/>
            </a:pPr>
            <a:r>
              <a:rPr lang="en-US" sz="1700" b="1" dirty="0">
                <a:solidFill>
                  <a:srgbClr val="C00000"/>
                </a:solidFill>
              </a:rPr>
              <a:t>Q1: </a:t>
            </a:r>
            <a:r>
              <a:rPr lang="en-US" sz="1700" dirty="0"/>
              <a:t>Read and understand the examples and code in Section 8.3 Lab: </a:t>
            </a:r>
            <a:r>
              <a:rPr lang="en-CA" sz="1700" dirty="0"/>
              <a:t>Tree-Based Methods </a:t>
            </a:r>
            <a:r>
              <a:rPr lang="en-US" sz="1700" dirty="0"/>
              <a:t>from the textbook "An Introduction to Statistical Learning: </a:t>
            </a:r>
            <a:r>
              <a:rPr lang="en-CA" sz="1700" dirty="0"/>
              <a:t>With Applications in R“.</a:t>
            </a:r>
            <a:endParaRPr lang="en-US" sz="1700" dirty="0"/>
          </a:p>
          <a:p>
            <a:pPr>
              <a:lnSpc>
                <a:spcPct val="100000"/>
              </a:lnSpc>
              <a:spcBef>
                <a:spcPts val="300"/>
              </a:spcBef>
              <a:spcAft>
                <a:spcPts val="300"/>
              </a:spcAft>
              <a:buSzPct val="120000"/>
            </a:pPr>
            <a:r>
              <a:rPr lang="en-US" sz="1700" b="1" dirty="0">
                <a:solidFill>
                  <a:srgbClr val="C00000"/>
                </a:solidFill>
              </a:rPr>
              <a:t>Q2: </a:t>
            </a:r>
            <a:r>
              <a:rPr lang="en-US" sz="1700" dirty="0"/>
              <a:t>Consider the </a:t>
            </a:r>
            <a:r>
              <a:rPr lang="en-US" sz="1700" dirty="0">
                <a:solidFill>
                  <a:srgbClr val="C00000"/>
                </a:solidFill>
              </a:rPr>
              <a:t>OJ</a:t>
            </a:r>
            <a:r>
              <a:rPr lang="en-US" sz="1700" dirty="0"/>
              <a:t> data set (Orange Juice Data) from the package “ISLR2”. </a:t>
            </a:r>
            <a:r>
              <a:rPr lang="en-US" sz="1700" dirty="0">
                <a:solidFill>
                  <a:srgbClr val="0070C0"/>
                </a:solidFill>
              </a:rPr>
              <a:t>Use the package </a:t>
            </a:r>
            <a:r>
              <a:rPr lang="en-US" sz="1700" b="1" dirty="0">
                <a:solidFill>
                  <a:srgbClr val="0070C0"/>
                </a:solidFill>
              </a:rPr>
              <a:t>tree</a:t>
            </a:r>
            <a:r>
              <a:rPr lang="en-US" sz="1700" dirty="0">
                <a:solidFill>
                  <a:srgbClr val="0070C0"/>
                </a:solidFill>
              </a:rPr>
              <a:t> to solve this question!</a:t>
            </a:r>
          </a:p>
          <a:p>
            <a:pPr marL="914400" lvl="1" indent="-457200">
              <a:lnSpc>
                <a:spcPct val="100000"/>
              </a:lnSpc>
              <a:spcBef>
                <a:spcPts val="300"/>
              </a:spcBef>
              <a:spcAft>
                <a:spcPts val="300"/>
              </a:spcAft>
              <a:buFont typeface="+mj-lt"/>
              <a:buAutoNum type="arabicPeriod"/>
            </a:pPr>
            <a:r>
              <a:rPr lang="en-US" sz="1700" dirty="0">
                <a:solidFill>
                  <a:schemeClr val="tx1"/>
                </a:solidFill>
              </a:rPr>
              <a:t>Create a training set containing a random sample of 800 observations, and a test set containing the remaining observations.</a:t>
            </a:r>
          </a:p>
          <a:p>
            <a:pPr marL="914400" lvl="1" indent="-457200">
              <a:lnSpc>
                <a:spcPct val="100000"/>
              </a:lnSpc>
              <a:spcBef>
                <a:spcPts val="300"/>
              </a:spcBef>
              <a:spcAft>
                <a:spcPts val="300"/>
              </a:spcAft>
              <a:buFont typeface="+mj-lt"/>
              <a:buAutoNum type="arabicPeriod"/>
            </a:pPr>
            <a:r>
              <a:rPr lang="en-US" sz="1700" dirty="0">
                <a:solidFill>
                  <a:schemeClr val="tx1"/>
                </a:solidFill>
              </a:rPr>
              <a:t>Fit a tree to the training data, with Purchase as the response and the other variables as predictors. Use the </a:t>
            </a:r>
            <a:r>
              <a:rPr lang="en-US" sz="1700" dirty="0">
                <a:solidFill>
                  <a:srgbClr val="0070C0"/>
                </a:solidFill>
              </a:rPr>
              <a:t>summary() </a:t>
            </a:r>
            <a:r>
              <a:rPr lang="en-US" sz="1700" dirty="0">
                <a:solidFill>
                  <a:schemeClr val="tx1"/>
                </a:solidFill>
              </a:rPr>
              <a:t>function to produce summary statistics about the tree, and describe the results obtained. What is the training error rate? How many terminal nodes does the tree have? </a:t>
            </a:r>
          </a:p>
          <a:p>
            <a:pPr marL="914400" lvl="1" indent="-457200">
              <a:lnSpc>
                <a:spcPct val="100000"/>
              </a:lnSpc>
              <a:spcBef>
                <a:spcPts val="300"/>
              </a:spcBef>
              <a:spcAft>
                <a:spcPts val="300"/>
              </a:spcAft>
              <a:buFont typeface="+mj-lt"/>
              <a:buAutoNum type="arabicPeriod"/>
            </a:pPr>
            <a:r>
              <a:rPr lang="en-US" sz="1700" dirty="0">
                <a:solidFill>
                  <a:schemeClr val="tx1"/>
                </a:solidFill>
              </a:rPr>
              <a:t>Type in the name of the tree object in order to get a detailed text output. Pick one of the terminal nodes, and interpret the information displayed.</a:t>
            </a:r>
          </a:p>
          <a:p>
            <a:pPr marL="914400" lvl="1" indent="-457200">
              <a:lnSpc>
                <a:spcPct val="100000"/>
              </a:lnSpc>
              <a:spcBef>
                <a:spcPts val="300"/>
              </a:spcBef>
              <a:spcAft>
                <a:spcPts val="300"/>
              </a:spcAft>
              <a:buFont typeface="+mj-lt"/>
              <a:buAutoNum type="arabicPeriod"/>
            </a:pPr>
            <a:r>
              <a:rPr lang="en-US" sz="1700" dirty="0">
                <a:solidFill>
                  <a:schemeClr val="tx1"/>
                </a:solidFill>
              </a:rPr>
              <a:t>Create a plot of the tree and interpret the results.</a:t>
            </a:r>
          </a:p>
          <a:p>
            <a:pPr marL="914400" lvl="1" indent="-457200">
              <a:lnSpc>
                <a:spcPct val="100000"/>
              </a:lnSpc>
              <a:spcBef>
                <a:spcPts val="300"/>
              </a:spcBef>
              <a:spcAft>
                <a:spcPts val="300"/>
              </a:spcAft>
              <a:buFont typeface="+mj-lt"/>
              <a:buAutoNum type="arabicPeriod"/>
            </a:pPr>
            <a:r>
              <a:rPr lang="en-US" sz="1700" dirty="0">
                <a:solidFill>
                  <a:schemeClr val="tx1"/>
                </a:solidFill>
              </a:rPr>
              <a:t>Predict the response on the test data. </a:t>
            </a:r>
          </a:p>
          <a:p>
            <a:pPr marL="914400" lvl="1" indent="-457200">
              <a:lnSpc>
                <a:spcPct val="100000"/>
              </a:lnSpc>
              <a:spcBef>
                <a:spcPts val="300"/>
              </a:spcBef>
              <a:spcAft>
                <a:spcPts val="300"/>
              </a:spcAft>
              <a:buFont typeface="+mj-lt"/>
              <a:buAutoNum type="arabicPeriod"/>
            </a:pPr>
            <a:r>
              <a:rPr lang="en-US" sz="1700" dirty="0">
                <a:solidFill>
                  <a:schemeClr val="tx1"/>
                </a:solidFill>
              </a:rPr>
              <a:t>Apply the </a:t>
            </a:r>
            <a:r>
              <a:rPr lang="en-US" sz="1700" dirty="0" err="1">
                <a:solidFill>
                  <a:srgbClr val="0070C0"/>
                </a:solidFill>
              </a:rPr>
              <a:t>cv.tree</a:t>
            </a:r>
            <a:r>
              <a:rPr lang="en-US" sz="1700" dirty="0">
                <a:solidFill>
                  <a:srgbClr val="0070C0"/>
                </a:solidFill>
              </a:rPr>
              <a:t>() </a:t>
            </a:r>
            <a:r>
              <a:rPr lang="en-US" sz="1700" dirty="0">
                <a:solidFill>
                  <a:schemeClr val="tx1"/>
                </a:solidFill>
              </a:rPr>
              <a:t>function to the training set in order to determine the optimal tree size. </a:t>
            </a:r>
          </a:p>
          <a:p>
            <a:pPr marL="914400" lvl="1" indent="-457200">
              <a:lnSpc>
                <a:spcPct val="100000"/>
              </a:lnSpc>
              <a:spcBef>
                <a:spcPts val="300"/>
              </a:spcBef>
              <a:spcAft>
                <a:spcPts val="300"/>
              </a:spcAft>
              <a:buFont typeface="+mj-lt"/>
              <a:buAutoNum type="arabicPeriod"/>
            </a:pPr>
            <a:r>
              <a:rPr lang="en-US" sz="1700" dirty="0">
                <a:solidFill>
                  <a:schemeClr val="tx1"/>
                </a:solidFill>
              </a:rPr>
              <a:t>Produce a pruned tree corresponding to the optimal tree size obtained using cross-validation. If cross-validation does not lead to selection of a pruned tree, then create a pruned tree with five terminal nodes. </a:t>
            </a:r>
          </a:p>
          <a:p>
            <a:pPr marL="914400" lvl="1" indent="-457200">
              <a:lnSpc>
                <a:spcPct val="100000"/>
              </a:lnSpc>
              <a:spcBef>
                <a:spcPts val="300"/>
              </a:spcBef>
              <a:spcAft>
                <a:spcPts val="300"/>
              </a:spcAft>
              <a:buFont typeface="+mj-lt"/>
              <a:buAutoNum type="arabicPeriod"/>
            </a:pPr>
            <a:r>
              <a:rPr lang="en-US" sz="1700" dirty="0">
                <a:solidFill>
                  <a:schemeClr val="tx1"/>
                </a:solidFill>
              </a:rPr>
              <a:t>Compare the training error rates between the pruned and unpruned trees. Which is higher? </a:t>
            </a:r>
          </a:p>
          <a:p>
            <a:pPr marL="914400" lvl="1" indent="-457200">
              <a:lnSpc>
                <a:spcPct val="100000"/>
              </a:lnSpc>
              <a:spcBef>
                <a:spcPts val="300"/>
              </a:spcBef>
              <a:spcAft>
                <a:spcPts val="300"/>
              </a:spcAft>
              <a:buFont typeface="+mj-lt"/>
              <a:buAutoNum type="arabicPeriod"/>
            </a:pPr>
            <a:r>
              <a:rPr lang="en-US" sz="1700" dirty="0">
                <a:solidFill>
                  <a:schemeClr val="tx1"/>
                </a:solidFill>
              </a:rPr>
              <a:t>Compare the test error rates between the pruned and unpruned trees. Which is higher?</a:t>
            </a:r>
          </a:p>
        </p:txBody>
      </p:sp>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4123"/>
            <a:ext cx="6705598" cy="172659"/>
          </a:xfrm>
        </p:spPr>
        <p:txBody>
          <a:bodyPr/>
          <a:lstStyle/>
          <a:p>
            <a:r>
              <a:rPr lang="en-US"/>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25</a:t>
            </a:fld>
            <a:r>
              <a:rPr lang="en-US" dirty="0"/>
              <a:t>/24</a:t>
            </a:r>
          </a:p>
        </p:txBody>
      </p:sp>
    </p:spTree>
    <p:extLst>
      <p:ext uri="{BB962C8B-B14F-4D97-AF65-F5344CB8AC3E}">
        <p14:creationId xmlns:p14="http://schemas.microsoft.com/office/powerpoint/2010/main" val="2460704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lstStyle/>
          <a:p>
            <a:r>
              <a:rPr lang="en-US" sz="4400" dirty="0">
                <a:solidFill>
                  <a:schemeClr val="bg1"/>
                </a:solidFill>
              </a:rPr>
              <a:t>Recommended Reading</a:t>
            </a:r>
            <a:endParaRPr lang="en-US" dirty="0"/>
          </a:p>
        </p:txBody>
      </p:sp>
      <p:sp>
        <p:nvSpPr>
          <p:cNvPr id="3" name="Text Placeholder 2">
            <a:extLst>
              <a:ext uri="{FF2B5EF4-FFF2-40B4-BE49-F238E27FC236}">
                <a16:creationId xmlns:a16="http://schemas.microsoft.com/office/drawing/2014/main" id="{7515352A-6C4F-2679-9132-DE46AD052A28}"/>
              </a:ext>
            </a:extLst>
          </p:cNvPr>
          <p:cNvSpPr>
            <a:spLocks noGrp="1"/>
          </p:cNvSpPr>
          <p:nvPr>
            <p:ph type="body" idx="1"/>
          </p:nvPr>
        </p:nvSpPr>
        <p:spPr>
          <a:xfrm>
            <a:off x="335328" y="922564"/>
            <a:ext cx="11521342" cy="5617346"/>
          </a:xfrm>
        </p:spPr>
        <p:txBody>
          <a:bodyPr>
            <a:noAutofit/>
          </a:bodyPr>
          <a:lstStyle/>
          <a:p>
            <a:pPr>
              <a:spcAft>
                <a:spcPts val="1200"/>
              </a:spcAft>
              <a:buSzPct val="120000"/>
            </a:pPr>
            <a:r>
              <a:rPr lang="en-US" sz="2200" b="1" dirty="0"/>
              <a:t>Books:</a:t>
            </a:r>
          </a:p>
          <a:p>
            <a:pPr marL="342900" indent="-342900">
              <a:buSzPct val="120000"/>
              <a:buFont typeface="Wingdings" panose="05000000000000000000" pitchFamily="2" charset="2"/>
              <a:buChar char="§"/>
            </a:pPr>
            <a:r>
              <a:rPr lang="en-US" sz="2200" dirty="0"/>
              <a:t>Daniela Witten, Gareth M. James, Trevor Hastie, Robert </a:t>
            </a:r>
            <a:r>
              <a:rPr lang="en-US" sz="2200" dirty="0" err="1"/>
              <a:t>Tibshirani</a:t>
            </a:r>
            <a:r>
              <a:rPr lang="en-US" sz="2200" dirty="0"/>
              <a:t> (2021). An introduction to statistical learning with applications in R (2nd edition).</a:t>
            </a:r>
          </a:p>
          <a:p>
            <a:pPr marL="342900" indent="-342900">
              <a:buSzPct val="120000"/>
              <a:buFont typeface="Wingdings" panose="05000000000000000000" pitchFamily="2" charset="2"/>
              <a:buChar char="§"/>
            </a:pPr>
            <a:r>
              <a:rPr lang="en-US" sz="2200" dirty="0"/>
              <a:t>Leo </a:t>
            </a:r>
            <a:r>
              <a:rPr lang="en-US" sz="2200" dirty="0" err="1"/>
              <a:t>Breiman</a:t>
            </a:r>
            <a:r>
              <a:rPr lang="en-US" sz="2200" dirty="0"/>
              <a:t> (1984). Classification and Regression Trees (1st edition).</a:t>
            </a:r>
          </a:p>
          <a:p>
            <a:pPr>
              <a:spcAft>
                <a:spcPts val="1200"/>
              </a:spcAft>
              <a:buSzPct val="120000"/>
            </a:pPr>
            <a:r>
              <a:rPr lang="en-US" sz="2200" b="1" dirty="0"/>
              <a:t>R-Packages:</a:t>
            </a:r>
          </a:p>
          <a:p>
            <a:pPr marL="342900" indent="-342900">
              <a:buSzPct val="120000"/>
              <a:buFont typeface="Wingdings" panose="05000000000000000000" pitchFamily="2" charset="2"/>
              <a:buChar char="§"/>
            </a:pPr>
            <a:r>
              <a:rPr lang="en-US" sz="2200" dirty="0"/>
              <a:t>Brian Ripley (2023). tree: Classification and Regression Trees. </a:t>
            </a:r>
            <a:r>
              <a:rPr lang="en-US" sz="2200" dirty="0">
                <a:hlinkClick r:id="rId2"/>
              </a:rPr>
              <a:t>https://cran.r-project.org/web/packages/tree/index.html</a:t>
            </a:r>
            <a:r>
              <a:rPr lang="en-US" sz="2200" dirty="0"/>
              <a:t>.</a:t>
            </a:r>
          </a:p>
          <a:p>
            <a:pPr marL="342900" indent="-342900">
              <a:buSzPct val="120000"/>
              <a:buFont typeface="Wingdings" panose="05000000000000000000" pitchFamily="2" charset="2"/>
              <a:buChar char="§"/>
            </a:pPr>
            <a:r>
              <a:rPr lang="en-US" sz="2200" dirty="0"/>
              <a:t>Terry </a:t>
            </a:r>
            <a:r>
              <a:rPr lang="en-US" sz="2200" dirty="0" err="1"/>
              <a:t>Therneau</a:t>
            </a:r>
            <a:r>
              <a:rPr lang="en-US" sz="2200" dirty="0"/>
              <a:t>, Beth Atkinson, Brian Ripley (2022). </a:t>
            </a:r>
            <a:r>
              <a:rPr lang="en-US" sz="2200" dirty="0" err="1"/>
              <a:t>rpart</a:t>
            </a:r>
            <a:r>
              <a:rPr lang="en-US" sz="2200" dirty="0"/>
              <a:t>: Recursive Partitioning and Regression Trees. </a:t>
            </a:r>
            <a:r>
              <a:rPr lang="en-US" sz="2200" dirty="0">
                <a:hlinkClick r:id="rId3"/>
              </a:rPr>
              <a:t>https://cran.r-project.org/web/packages/rpart/index.html</a:t>
            </a:r>
            <a:r>
              <a:rPr lang="en-US" sz="2200" dirty="0"/>
              <a:t>. </a:t>
            </a:r>
          </a:p>
          <a:p>
            <a:pPr>
              <a:buSzPct val="120000"/>
            </a:pPr>
            <a:r>
              <a:rPr lang="en-US" sz="2200" b="1" dirty="0"/>
              <a:t>Python:</a:t>
            </a:r>
          </a:p>
          <a:p>
            <a:pPr marL="342900" indent="-342900">
              <a:buSzPct val="120000"/>
              <a:buFont typeface="Wingdings" panose="05000000000000000000" pitchFamily="2" charset="2"/>
              <a:buChar char="§"/>
            </a:pPr>
            <a:r>
              <a:rPr lang="en-US" sz="2200" dirty="0">
                <a:hlinkClick r:id="rId4"/>
              </a:rPr>
              <a:t>https://python-course.eu/machine-learning/decision-trees-in-python.php</a:t>
            </a:r>
            <a:r>
              <a:rPr lang="en-US" sz="2200" dirty="0"/>
              <a:t> </a:t>
            </a:r>
          </a:p>
        </p:txBody>
      </p:sp>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4123"/>
            <a:ext cx="6705598" cy="172659"/>
          </a:xfrm>
        </p:spPr>
        <p:txBody>
          <a:bodyPr/>
          <a:lstStyle/>
          <a:p>
            <a:r>
              <a:rPr lang="en-US"/>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26</a:t>
            </a:fld>
            <a:r>
              <a:rPr lang="en-US" dirty="0"/>
              <a:t>/24</a:t>
            </a:r>
          </a:p>
        </p:txBody>
      </p:sp>
    </p:spTree>
    <p:extLst>
      <p:ext uri="{BB962C8B-B14F-4D97-AF65-F5344CB8AC3E}">
        <p14:creationId xmlns:p14="http://schemas.microsoft.com/office/powerpoint/2010/main" val="409195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D8732D-BA35-ADF8-8B1F-C53E42E37189}"/>
              </a:ext>
            </a:extLst>
          </p:cNvPr>
          <p:cNvSpPr>
            <a:spLocks noGrp="1"/>
          </p:cNvSpPr>
          <p:nvPr>
            <p:ph type="dt" sz="half" idx="10"/>
          </p:nvPr>
        </p:nvSpPr>
        <p:spPr/>
        <p:txBody>
          <a:bodyPr/>
          <a:lstStyle/>
          <a:p>
            <a:fld id="{3EFB64A5-D3F2-410E-A977-C5AE579EE472}" type="datetime1">
              <a:rPr lang="en-US" smtClean="0"/>
              <a:t>10/26/2023</a:t>
            </a:fld>
            <a:endParaRPr lang="en-US"/>
          </a:p>
        </p:txBody>
      </p:sp>
      <p:sp>
        <p:nvSpPr>
          <p:cNvPr id="3" name="Footer Placeholder 2">
            <a:extLst>
              <a:ext uri="{FF2B5EF4-FFF2-40B4-BE49-F238E27FC236}">
                <a16:creationId xmlns:a16="http://schemas.microsoft.com/office/drawing/2014/main" id="{7ED72BAD-16E1-515D-4DE1-D3C53DFC182A}"/>
              </a:ext>
            </a:extLst>
          </p:cNvPr>
          <p:cNvSpPr>
            <a:spLocks noGrp="1"/>
          </p:cNvSpPr>
          <p:nvPr>
            <p:ph type="ftr" sz="quarter" idx="11"/>
          </p:nvPr>
        </p:nvSpPr>
        <p:spPr/>
        <p:txBody>
          <a:bodyPr/>
          <a:lstStyle/>
          <a:p>
            <a:r>
              <a:rPr lang="en-US"/>
              <a:t>Esam Mahdi</a:t>
            </a:r>
          </a:p>
        </p:txBody>
      </p:sp>
      <p:sp>
        <p:nvSpPr>
          <p:cNvPr id="4" name="Slide Number Placeholder 3">
            <a:extLst>
              <a:ext uri="{FF2B5EF4-FFF2-40B4-BE49-F238E27FC236}">
                <a16:creationId xmlns:a16="http://schemas.microsoft.com/office/drawing/2014/main" id="{408C4323-8B64-38E7-85F0-32C77A0404D0}"/>
              </a:ext>
            </a:extLst>
          </p:cNvPr>
          <p:cNvSpPr>
            <a:spLocks noGrp="1"/>
          </p:cNvSpPr>
          <p:nvPr>
            <p:ph type="sldNum" sz="quarter" idx="12"/>
          </p:nvPr>
        </p:nvSpPr>
        <p:spPr/>
        <p:txBody>
          <a:bodyPr/>
          <a:lstStyle/>
          <a:p>
            <a:fld id="{028504CC-4960-41D6-B22E-CE6DB69605E4}" type="slidenum">
              <a:rPr lang="en-US" smtClean="0"/>
              <a:t>3</a:t>
            </a:fld>
            <a:r>
              <a:rPr lang="en-US" dirty="0"/>
              <a:t>/24</a:t>
            </a:r>
          </a:p>
        </p:txBody>
      </p:sp>
      <p:pic>
        <p:nvPicPr>
          <p:cNvPr id="6" name="Picture 5">
            <a:extLst>
              <a:ext uri="{FF2B5EF4-FFF2-40B4-BE49-F238E27FC236}">
                <a16:creationId xmlns:a16="http://schemas.microsoft.com/office/drawing/2014/main" id="{FE906103-37E0-BA9B-2115-85D628C23293}"/>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Tree>
    <p:extLst>
      <p:ext uri="{BB962C8B-B14F-4D97-AF65-F5344CB8AC3E}">
        <p14:creationId xmlns:p14="http://schemas.microsoft.com/office/powerpoint/2010/main" val="1452731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7E41F2D-7C16-2E23-62E9-02EF558558F0}"/>
              </a:ext>
            </a:extLst>
          </p:cNvPr>
          <p:cNvSpPr/>
          <p:nvPr/>
        </p:nvSpPr>
        <p:spPr>
          <a:xfrm>
            <a:off x="6471821" y="2519852"/>
            <a:ext cx="2493036" cy="2522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solidFill>
                <a:srgbClr val="C00000"/>
              </a:solidFill>
            </a:endParaRPr>
          </a:p>
        </p:txBody>
      </p:sp>
      <p:sp>
        <p:nvSpPr>
          <p:cNvPr id="2" name="Title 1">
            <a:extLst>
              <a:ext uri="{FF2B5EF4-FFF2-40B4-BE49-F238E27FC236}">
                <a16:creationId xmlns:a16="http://schemas.microsoft.com/office/drawing/2014/main" id="{1C472374-9F04-EE20-B7D4-33F044F17E64}"/>
              </a:ext>
            </a:extLst>
          </p:cNvPr>
          <p:cNvSpPr>
            <a:spLocks noGrp="1"/>
          </p:cNvSpPr>
          <p:nvPr>
            <p:ph type="title"/>
          </p:nvPr>
        </p:nvSpPr>
        <p:spPr/>
        <p:txBody>
          <a:bodyPr/>
          <a:lstStyle/>
          <a:p>
            <a:r>
              <a:rPr lang="en-US" sz="4000" dirty="0"/>
              <a:t>Decision Tree</a:t>
            </a:r>
          </a:p>
        </p:txBody>
      </p:sp>
      <p:sp>
        <p:nvSpPr>
          <p:cNvPr id="5" name="Date Placeholder 4">
            <a:extLst>
              <a:ext uri="{FF2B5EF4-FFF2-40B4-BE49-F238E27FC236}">
                <a16:creationId xmlns:a16="http://schemas.microsoft.com/office/drawing/2014/main" id="{D2F319C6-A5EB-0CB9-F5E8-D9CFD997F8AB}"/>
              </a:ext>
            </a:extLst>
          </p:cNvPr>
          <p:cNvSpPr>
            <a:spLocks noGrp="1"/>
          </p:cNvSpPr>
          <p:nvPr>
            <p:ph type="dt" sz="half" idx="10"/>
          </p:nvPr>
        </p:nvSpPr>
        <p:spPr/>
        <p:txBody>
          <a:bodyPr/>
          <a:lstStyle/>
          <a:p>
            <a:fld id="{75B6741C-0E03-4F9B-A954-7BBDE0715DB7}" type="datetime1">
              <a:rPr lang="en-US" smtClean="0"/>
              <a:t>10/26/2023</a:t>
            </a:fld>
            <a:endParaRPr lang="en-US"/>
          </a:p>
        </p:txBody>
      </p:sp>
      <p:sp>
        <p:nvSpPr>
          <p:cNvPr id="6" name="Footer Placeholder 5">
            <a:extLst>
              <a:ext uri="{FF2B5EF4-FFF2-40B4-BE49-F238E27FC236}">
                <a16:creationId xmlns:a16="http://schemas.microsoft.com/office/drawing/2014/main" id="{81DFAF3D-0A08-176C-F1E9-09CD8F52F4A7}"/>
              </a:ext>
            </a:extLst>
          </p:cNvPr>
          <p:cNvSpPr>
            <a:spLocks noGrp="1"/>
          </p:cNvSpPr>
          <p:nvPr>
            <p:ph type="ftr" sz="quarter" idx="11"/>
          </p:nvPr>
        </p:nvSpPr>
        <p:spPr>
          <a:xfrm>
            <a:off x="2743199" y="6694123"/>
            <a:ext cx="6705599" cy="163877"/>
          </a:xfrm>
        </p:spPr>
        <p:txBody>
          <a:bodyPr/>
          <a:lstStyle/>
          <a:p>
            <a:r>
              <a:rPr lang="en-US"/>
              <a:t>Esam Mahdi</a:t>
            </a:r>
          </a:p>
        </p:txBody>
      </p:sp>
      <p:sp>
        <p:nvSpPr>
          <p:cNvPr id="7" name="Slide Number Placeholder 6">
            <a:extLst>
              <a:ext uri="{FF2B5EF4-FFF2-40B4-BE49-F238E27FC236}">
                <a16:creationId xmlns:a16="http://schemas.microsoft.com/office/drawing/2014/main" id="{9BA11572-542E-FC46-38B1-7A2BB0D15698}"/>
              </a:ext>
            </a:extLst>
          </p:cNvPr>
          <p:cNvSpPr>
            <a:spLocks noGrp="1"/>
          </p:cNvSpPr>
          <p:nvPr>
            <p:ph type="sldNum" sz="quarter" idx="12"/>
          </p:nvPr>
        </p:nvSpPr>
        <p:spPr>
          <a:xfrm>
            <a:off x="9453993" y="6694123"/>
            <a:ext cx="2743200" cy="163877"/>
          </a:xfrm>
        </p:spPr>
        <p:txBody>
          <a:bodyPr/>
          <a:lstStyle/>
          <a:p>
            <a:fld id="{028504CC-4960-41D6-B22E-CE6DB69605E4}" type="slidenum">
              <a:rPr lang="en-US" smtClean="0"/>
              <a:t>4</a:t>
            </a:fld>
            <a:r>
              <a:rPr lang="en-US" dirty="0"/>
              <a:t>/24</a:t>
            </a:r>
          </a:p>
        </p:txBody>
      </p:sp>
      <p:sp>
        <p:nvSpPr>
          <p:cNvPr id="9" name="TextBox 8">
            <a:extLst>
              <a:ext uri="{FF2B5EF4-FFF2-40B4-BE49-F238E27FC236}">
                <a16:creationId xmlns:a16="http://schemas.microsoft.com/office/drawing/2014/main" id="{B85F2BD2-A371-4FEA-F2DD-301FE3C07DA3}"/>
              </a:ext>
            </a:extLst>
          </p:cNvPr>
          <p:cNvSpPr txBox="1"/>
          <p:nvPr/>
        </p:nvSpPr>
        <p:spPr>
          <a:xfrm>
            <a:off x="75549" y="876551"/>
            <a:ext cx="6143518" cy="5670783"/>
          </a:xfrm>
          <a:prstGeom prst="rect">
            <a:avLst/>
          </a:prstGeom>
          <a:noFill/>
        </p:spPr>
        <p:txBody>
          <a:bodyPr wrap="square" rtlCol="0">
            <a:spAutoFit/>
          </a:bodyPr>
          <a:lstStyle/>
          <a:p>
            <a:pPr marL="342900" indent="-342900" algn="l">
              <a:buFont typeface="Arial" panose="020B0604020202020204" pitchFamily="34" charset="0"/>
              <a:buChar char="•"/>
            </a:pPr>
            <a:r>
              <a:rPr lang="en-US" sz="2300" b="1" dirty="0">
                <a:latin typeface="Bell MT" panose="02020503060305020303" pitchFamily="18" charset="0"/>
              </a:rPr>
              <a:t>Decision trees </a:t>
            </a:r>
            <a:r>
              <a:rPr lang="en-US" sz="2300" dirty="0">
                <a:latin typeface="Bell MT" panose="02020503060305020303" pitchFamily="18" charset="0"/>
              </a:rPr>
              <a:t>can be applied to both </a:t>
            </a:r>
            <a:r>
              <a:rPr lang="en-US" sz="2300" i="1" dirty="0">
                <a:solidFill>
                  <a:srgbClr val="C00000"/>
                </a:solidFill>
                <a:latin typeface="Bell MT" panose="02020503060305020303" pitchFamily="18" charset="0"/>
              </a:rPr>
              <a:t>regression</a:t>
            </a:r>
            <a:r>
              <a:rPr lang="en-US" sz="2300" dirty="0">
                <a:latin typeface="Bell MT" panose="02020503060305020303" pitchFamily="18" charset="0"/>
              </a:rPr>
              <a:t> and </a:t>
            </a:r>
            <a:r>
              <a:rPr lang="en-US" sz="2300" i="1" dirty="0">
                <a:solidFill>
                  <a:srgbClr val="C00000"/>
                </a:solidFill>
                <a:latin typeface="Bell MT" panose="02020503060305020303" pitchFamily="18" charset="0"/>
              </a:rPr>
              <a:t>classification</a:t>
            </a:r>
            <a:r>
              <a:rPr lang="en-US" sz="2300" dirty="0">
                <a:latin typeface="Bell MT" panose="02020503060305020303" pitchFamily="18" charset="0"/>
              </a:rPr>
              <a:t> problems. These involve </a:t>
            </a:r>
            <a:r>
              <a:rPr lang="en-US" sz="2300" i="1" dirty="0">
                <a:solidFill>
                  <a:srgbClr val="C00000"/>
                </a:solidFill>
                <a:latin typeface="Bell MT" panose="02020503060305020303" pitchFamily="18" charset="0"/>
              </a:rPr>
              <a:t>stratifying</a:t>
            </a:r>
            <a:r>
              <a:rPr lang="en-US" sz="2300" dirty="0">
                <a:latin typeface="Bell MT" panose="02020503060305020303" pitchFamily="18" charset="0"/>
              </a:rPr>
              <a:t> or </a:t>
            </a:r>
            <a:r>
              <a:rPr lang="en-US" sz="2300" i="1" dirty="0">
                <a:solidFill>
                  <a:srgbClr val="C00000"/>
                </a:solidFill>
                <a:latin typeface="Bell MT" panose="02020503060305020303" pitchFamily="18" charset="0"/>
              </a:rPr>
              <a:t>segmenting</a:t>
            </a:r>
            <a:r>
              <a:rPr lang="en-US" sz="2300" dirty="0">
                <a:latin typeface="Bell MT" panose="02020503060305020303" pitchFamily="18" charset="0"/>
              </a:rPr>
              <a:t> the predictor space into a number of simple regions.</a:t>
            </a:r>
          </a:p>
          <a:p>
            <a:pPr marL="342900" indent="-342900">
              <a:spcBef>
                <a:spcPts val="300"/>
              </a:spcBef>
              <a:spcAft>
                <a:spcPts val="300"/>
              </a:spcAft>
              <a:buFont typeface="Arial" panose="020B0604020202020204" pitchFamily="34" charset="0"/>
              <a:buChar char="•"/>
            </a:pPr>
            <a:r>
              <a:rPr lang="en-US" sz="2300" dirty="0">
                <a:latin typeface="Bell MT" panose="02020503060305020303" pitchFamily="18" charset="0"/>
              </a:rPr>
              <a:t>Decision trees are generally plotted upside down where the </a:t>
            </a:r>
            <a:r>
              <a:rPr lang="en-US" sz="2300" i="1" dirty="0">
                <a:solidFill>
                  <a:srgbClr val="C00000"/>
                </a:solidFill>
                <a:latin typeface="Bell MT" panose="02020503060305020303" pitchFamily="18" charset="0"/>
              </a:rPr>
              <a:t>root</a:t>
            </a:r>
            <a:r>
              <a:rPr lang="en-US" sz="2300" dirty="0">
                <a:latin typeface="Bell MT" panose="02020503060305020303" pitchFamily="18" charset="0"/>
              </a:rPr>
              <a:t> is the topmost node of the tree, and the terminal nodes (</a:t>
            </a:r>
            <a:r>
              <a:rPr lang="en-US" sz="2300" i="1" dirty="0">
                <a:solidFill>
                  <a:srgbClr val="C00000"/>
                </a:solidFill>
                <a:latin typeface="Bell MT" panose="02020503060305020303" pitchFamily="18" charset="0"/>
              </a:rPr>
              <a:t>leaves</a:t>
            </a:r>
            <a:r>
              <a:rPr lang="en-US" sz="2300" dirty="0">
                <a:latin typeface="Bell MT" panose="02020503060305020303" pitchFamily="18" charset="0"/>
              </a:rPr>
              <a:t>) are at the bottom of this tree.</a:t>
            </a:r>
          </a:p>
          <a:p>
            <a:pPr marL="342900" indent="-342900">
              <a:spcBef>
                <a:spcPts val="300"/>
              </a:spcBef>
              <a:spcAft>
                <a:spcPts val="300"/>
              </a:spcAft>
              <a:buFont typeface="Arial" panose="020B0604020202020204" pitchFamily="34" charset="0"/>
              <a:buChar char="•"/>
            </a:pPr>
            <a:r>
              <a:rPr lang="en-US" sz="2300" dirty="0">
                <a:latin typeface="Bell MT" panose="02020503060305020303" pitchFamily="18" charset="0"/>
              </a:rPr>
              <a:t>All observations go through this tree are assessed (ask a questions about the features of predictor variables) at a particular node: </a:t>
            </a:r>
          </a:p>
          <a:p>
            <a:pPr marL="800100" lvl="1" indent="-342900">
              <a:spcBef>
                <a:spcPts val="300"/>
              </a:spcBef>
              <a:spcAft>
                <a:spcPts val="300"/>
              </a:spcAft>
              <a:buFont typeface="Arial" panose="020B0604020202020204" pitchFamily="34" charset="0"/>
              <a:buChar char="•"/>
            </a:pPr>
            <a:r>
              <a:rPr lang="en-US" sz="2300" dirty="0">
                <a:latin typeface="Bell MT" panose="02020503060305020303" pitchFamily="18" charset="0"/>
              </a:rPr>
              <a:t>proceed to the </a:t>
            </a:r>
            <a:r>
              <a:rPr lang="en-US" sz="2300" dirty="0">
                <a:solidFill>
                  <a:srgbClr val="C00000"/>
                </a:solidFill>
                <a:latin typeface="Bell MT" panose="02020503060305020303" pitchFamily="18" charset="0"/>
              </a:rPr>
              <a:t>left</a:t>
            </a:r>
            <a:r>
              <a:rPr lang="en-US" sz="2300" dirty="0">
                <a:latin typeface="Bell MT" panose="02020503060305020303" pitchFamily="18" charset="0"/>
              </a:rPr>
              <a:t> if the statement logic at this node is “</a:t>
            </a:r>
            <a:r>
              <a:rPr lang="en-US" sz="2300" i="1" dirty="0">
                <a:solidFill>
                  <a:srgbClr val="C00000"/>
                </a:solidFill>
                <a:latin typeface="Bell MT" panose="02020503060305020303" pitchFamily="18" charset="0"/>
              </a:rPr>
              <a:t>True</a:t>
            </a:r>
            <a:r>
              <a:rPr lang="en-US" sz="2300" dirty="0">
                <a:latin typeface="Bell MT" panose="02020503060305020303" pitchFamily="18" charset="0"/>
              </a:rPr>
              <a:t>”, </a:t>
            </a:r>
          </a:p>
          <a:p>
            <a:pPr marL="800100" lvl="1" indent="-342900">
              <a:spcBef>
                <a:spcPts val="300"/>
              </a:spcBef>
              <a:spcAft>
                <a:spcPts val="300"/>
              </a:spcAft>
              <a:buFont typeface="Arial" panose="020B0604020202020204" pitchFamily="34" charset="0"/>
              <a:buChar char="•"/>
            </a:pPr>
            <a:r>
              <a:rPr lang="en-US" sz="2300" dirty="0">
                <a:latin typeface="Bell MT" panose="02020503060305020303" pitchFamily="18" charset="0"/>
              </a:rPr>
              <a:t>proceed to the </a:t>
            </a:r>
            <a:r>
              <a:rPr lang="en-US" sz="2300" dirty="0">
                <a:solidFill>
                  <a:srgbClr val="C00000"/>
                </a:solidFill>
                <a:latin typeface="Bell MT" panose="02020503060305020303" pitchFamily="18" charset="0"/>
              </a:rPr>
              <a:t>right</a:t>
            </a:r>
            <a:r>
              <a:rPr lang="en-US" sz="2300" dirty="0">
                <a:latin typeface="Bell MT" panose="02020503060305020303" pitchFamily="18" charset="0"/>
              </a:rPr>
              <a:t> if the statement is “</a:t>
            </a:r>
            <a:r>
              <a:rPr lang="en-US" sz="2300" i="1" dirty="0">
                <a:solidFill>
                  <a:srgbClr val="C00000"/>
                </a:solidFill>
                <a:latin typeface="Bell MT" panose="02020503060305020303" pitchFamily="18" charset="0"/>
              </a:rPr>
              <a:t>False</a:t>
            </a:r>
            <a:r>
              <a:rPr lang="en-US" sz="2300" dirty="0">
                <a:latin typeface="Bell MT" panose="02020503060305020303" pitchFamily="18" charset="0"/>
              </a:rPr>
              <a:t>”.</a:t>
            </a:r>
          </a:p>
        </p:txBody>
      </p:sp>
      <p:sp>
        <p:nvSpPr>
          <p:cNvPr id="41" name="Rectangle: Rounded Corners 40">
            <a:extLst>
              <a:ext uri="{FF2B5EF4-FFF2-40B4-BE49-F238E27FC236}">
                <a16:creationId xmlns:a16="http://schemas.microsoft.com/office/drawing/2014/main" id="{D4EF822A-5F81-54CA-1BE5-7E5592FF94A5}"/>
              </a:ext>
            </a:extLst>
          </p:cNvPr>
          <p:cNvSpPr/>
          <p:nvPr/>
        </p:nvSpPr>
        <p:spPr>
          <a:xfrm>
            <a:off x="8558078" y="1125734"/>
            <a:ext cx="1283525" cy="51467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Bell MT" panose="02020503060305020303" pitchFamily="18" charset="0"/>
              </a:rPr>
              <a:t>Root Node</a:t>
            </a:r>
          </a:p>
        </p:txBody>
      </p:sp>
      <p:cxnSp>
        <p:nvCxnSpPr>
          <p:cNvPr id="42" name="Straight Connector 41">
            <a:extLst>
              <a:ext uri="{FF2B5EF4-FFF2-40B4-BE49-F238E27FC236}">
                <a16:creationId xmlns:a16="http://schemas.microsoft.com/office/drawing/2014/main" id="{3390E2DF-D033-B4E4-95AB-5DE7EC1CD9A6}"/>
              </a:ext>
            </a:extLst>
          </p:cNvPr>
          <p:cNvCxnSpPr/>
          <p:nvPr/>
        </p:nvCxnSpPr>
        <p:spPr>
          <a:xfrm>
            <a:off x="9200018" y="1648063"/>
            <a:ext cx="0" cy="344141"/>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05FE1673-5FF8-8B59-93F1-038B0DD75BE1}"/>
              </a:ext>
            </a:extLst>
          </p:cNvPr>
          <p:cNvCxnSpPr/>
          <p:nvPr/>
        </p:nvCxnSpPr>
        <p:spPr>
          <a:xfrm flipH="1">
            <a:off x="7719187" y="1980638"/>
            <a:ext cx="1472775"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A2934C3D-4450-EDDE-15BF-470D2A50DBBB}"/>
              </a:ext>
            </a:extLst>
          </p:cNvPr>
          <p:cNvCxnSpPr/>
          <p:nvPr/>
        </p:nvCxnSpPr>
        <p:spPr>
          <a:xfrm>
            <a:off x="7733765" y="1983326"/>
            <a:ext cx="0" cy="543589"/>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247785D5-0F0D-030C-2014-FE8224511287}"/>
              </a:ext>
            </a:extLst>
          </p:cNvPr>
          <p:cNvCxnSpPr/>
          <p:nvPr/>
        </p:nvCxnSpPr>
        <p:spPr>
          <a:xfrm flipH="1">
            <a:off x="9201861" y="1980638"/>
            <a:ext cx="1472775" cy="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5B4D80DF-CF65-B712-BFB4-D654BC1E7ACA}"/>
              </a:ext>
            </a:extLst>
          </p:cNvPr>
          <p:cNvCxnSpPr/>
          <p:nvPr/>
        </p:nvCxnSpPr>
        <p:spPr>
          <a:xfrm>
            <a:off x="10674636" y="1977950"/>
            <a:ext cx="0" cy="543589"/>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B8203D6D-29A2-FBBE-12B2-1E44D68427A5}"/>
              </a:ext>
            </a:extLst>
          </p:cNvPr>
          <p:cNvCxnSpPr>
            <a:cxnSpLocks/>
          </p:cNvCxnSpPr>
          <p:nvPr/>
        </p:nvCxnSpPr>
        <p:spPr>
          <a:xfrm>
            <a:off x="9854513" y="4355895"/>
            <a:ext cx="4077" cy="527125"/>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E789B211-FE87-3D4D-DC28-05BFEB51BACA}"/>
              </a:ext>
            </a:extLst>
          </p:cNvPr>
          <p:cNvCxnSpPr/>
          <p:nvPr/>
        </p:nvCxnSpPr>
        <p:spPr>
          <a:xfrm>
            <a:off x="9039204" y="4870377"/>
            <a:ext cx="0" cy="337946"/>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cxnSp>
        <p:nvCxnSpPr>
          <p:cNvPr id="50" name="Straight Connector 49">
            <a:extLst>
              <a:ext uri="{FF2B5EF4-FFF2-40B4-BE49-F238E27FC236}">
                <a16:creationId xmlns:a16="http://schemas.microsoft.com/office/drawing/2014/main" id="{A20E710A-6C0D-B973-3495-AE72D3E6B1A1}"/>
              </a:ext>
            </a:extLst>
          </p:cNvPr>
          <p:cNvCxnSpPr>
            <a:cxnSpLocks/>
          </p:cNvCxnSpPr>
          <p:nvPr/>
        </p:nvCxnSpPr>
        <p:spPr>
          <a:xfrm flipH="1" flipV="1">
            <a:off x="9857910" y="4875829"/>
            <a:ext cx="819472" cy="7191"/>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EC394615-06BE-8E82-4E82-02190A524422}"/>
              </a:ext>
            </a:extLst>
          </p:cNvPr>
          <p:cNvCxnSpPr/>
          <p:nvPr/>
        </p:nvCxnSpPr>
        <p:spPr>
          <a:xfrm>
            <a:off x="10673305" y="4875829"/>
            <a:ext cx="0" cy="337946"/>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sp>
        <p:nvSpPr>
          <p:cNvPr id="52" name="Oval 51">
            <a:extLst>
              <a:ext uri="{FF2B5EF4-FFF2-40B4-BE49-F238E27FC236}">
                <a16:creationId xmlns:a16="http://schemas.microsoft.com/office/drawing/2014/main" id="{357475BA-A6EA-39DC-ABF7-2DE8815C70AD}"/>
              </a:ext>
            </a:extLst>
          </p:cNvPr>
          <p:cNvSpPr/>
          <p:nvPr/>
        </p:nvSpPr>
        <p:spPr>
          <a:xfrm>
            <a:off x="8681656" y="5213395"/>
            <a:ext cx="706919" cy="11119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sz="1200" b="1" dirty="0">
                <a:latin typeface="Bell MT" panose="02020503060305020303" pitchFamily="18" charset="0"/>
              </a:rPr>
              <a:t>Terminal Node (Leaf)</a:t>
            </a:r>
          </a:p>
        </p:txBody>
      </p:sp>
      <p:cxnSp>
        <p:nvCxnSpPr>
          <p:cNvPr id="53" name="Straight Connector 52">
            <a:extLst>
              <a:ext uri="{FF2B5EF4-FFF2-40B4-BE49-F238E27FC236}">
                <a16:creationId xmlns:a16="http://schemas.microsoft.com/office/drawing/2014/main" id="{007294B6-0442-CF2A-4ABE-B3431A910D97}"/>
              </a:ext>
            </a:extLst>
          </p:cNvPr>
          <p:cNvCxnSpPr>
            <a:cxnSpLocks/>
          </p:cNvCxnSpPr>
          <p:nvPr/>
        </p:nvCxnSpPr>
        <p:spPr>
          <a:xfrm flipH="1" flipV="1">
            <a:off x="9035041" y="4868640"/>
            <a:ext cx="819472" cy="7191"/>
          </a:xfrm>
          <a:prstGeom prst="line">
            <a:avLst/>
          </a:prstGeom>
        </p:spPr>
        <p:style>
          <a:lnRef idx="3">
            <a:schemeClr val="dk1"/>
          </a:lnRef>
          <a:fillRef idx="0">
            <a:schemeClr val="dk1"/>
          </a:fillRef>
          <a:effectRef idx="2">
            <a:schemeClr val="dk1"/>
          </a:effectRef>
          <a:fontRef idx="minor">
            <a:schemeClr val="tx1"/>
          </a:fontRef>
        </p:style>
      </p:cxnSp>
      <p:sp>
        <p:nvSpPr>
          <p:cNvPr id="54" name="Oval 53">
            <a:extLst>
              <a:ext uri="{FF2B5EF4-FFF2-40B4-BE49-F238E27FC236}">
                <a16:creationId xmlns:a16="http://schemas.microsoft.com/office/drawing/2014/main" id="{691A626A-91F3-414E-7D65-7DAEAF45CCE9}"/>
              </a:ext>
            </a:extLst>
          </p:cNvPr>
          <p:cNvSpPr/>
          <p:nvPr/>
        </p:nvSpPr>
        <p:spPr>
          <a:xfrm>
            <a:off x="10324646" y="5224961"/>
            <a:ext cx="706919" cy="11119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sz="1200" b="1" dirty="0">
                <a:latin typeface="Bell MT" panose="02020503060305020303" pitchFamily="18" charset="0"/>
              </a:rPr>
              <a:t>Terminal Node (Leaf)</a:t>
            </a:r>
          </a:p>
        </p:txBody>
      </p:sp>
      <p:cxnSp>
        <p:nvCxnSpPr>
          <p:cNvPr id="56" name="Straight Connector 55">
            <a:extLst>
              <a:ext uri="{FF2B5EF4-FFF2-40B4-BE49-F238E27FC236}">
                <a16:creationId xmlns:a16="http://schemas.microsoft.com/office/drawing/2014/main" id="{E59B0AE2-B9E2-16DD-3738-9EB05FF1DD24}"/>
              </a:ext>
            </a:extLst>
          </p:cNvPr>
          <p:cNvCxnSpPr>
            <a:cxnSpLocks/>
          </p:cNvCxnSpPr>
          <p:nvPr/>
        </p:nvCxnSpPr>
        <p:spPr>
          <a:xfrm>
            <a:off x="10674637" y="2993720"/>
            <a:ext cx="4077" cy="527125"/>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82E81CFA-6082-0C6A-C06B-D8ED7EFC9CAF}"/>
              </a:ext>
            </a:extLst>
          </p:cNvPr>
          <p:cNvCxnSpPr/>
          <p:nvPr/>
        </p:nvCxnSpPr>
        <p:spPr>
          <a:xfrm>
            <a:off x="9859328" y="3508202"/>
            <a:ext cx="0" cy="337946"/>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id="{69A90DE4-6C09-7EEC-33D7-452BE6A92526}"/>
              </a:ext>
            </a:extLst>
          </p:cNvPr>
          <p:cNvCxnSpPr>
            <a:cxnSpLocks/>
          </p:cNvCxnSpPr>
          <p:nvPr/>
        </p:nvCxnSpPr>
        <p:spPr>
          <a:xfrm flipH="1" flipV="1">
            <a:off x="10678034" y="3513654"/>
            <a:ext cx="819472" cy="7191"/>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0D7904AC-34B3-3265-4C85-08E6B0CD3558}"/>
              </a:ext>
            </a:extLst>
          </p:cNvPr>
          <p:cNvCxnSpPr/>
          <p:nvPr/>
        </p:nvCxnSpPr>
        <p:spPr>
          <a:xfrm>
            <a:off x="11493429" y="3513654"/>
            <a:ext cx="0" cy="337946"/>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52C01D76-C4C6-17E3-E9A3-E8280DB83DAE}"/>
              </a:ext>
            </a:extLst>
          </p:cNvPr>
          <p:cNvCxnSpPr>
            <a:cxnSpLocks/>
          </p:cNvCxnSpPr>
          <p:nvPr/>
        </p:nvCxnSpPr>
        <p:spPr>
          <a:xfrm flipH="1" flipV="1">
            <a:off x="9855165" y="3506464"/>
            <a:ext cx="819472" cy="7191"/>
          </a:xfrm>
          <a:prstGeom prst="line">
            <a:avLst/>
          </a:prstGeom>
        </p:spPr>
        <p:style>
          <a:lnRef idx="3">
            <a:schemeClr val="dk1"/>
          </a:lnRef>
          <a:fillRef idx="0">
            <a:schemeClr val="dk1"/>
          </a:fillRef>
          <a:effectRef idx="2">
            <a:schemeClr val="dk1"/>
          </a:effectRef>
          <a:fontRef idx="minor">
            <a:schemeClr val="tx1"/>
          </a:fontRef>
        </p:style>
      </p:cxnSp>
      <p:sp>
        <p:nvSpPr>
          <p:cNvPr id="61" name="Oval 60">
            <a:extLst>
              <a:ext uri="{FF2B5EF4-FFF2-40B4-BE49-F238E27FC236}">
                <a16:creationId xmlns:a16="http://schemas.microsoft.com/office/drawing/2014/main" id="{96E86D55-CE10-4E5F-20EB-59E331D94F81}"/>
              </a:ext>
            </a:extLst>
          </p:cNvPr>
          <p:cNvSpPr/>
          <p:nvPr/>
        </p:nvSpPr>
        <p:spPr>
          <a:xfrm>
            <a:off x="11144770" y="3862786"/>
            <a:ext cx="706919" cy="11119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sz="1200" b="1" dirty="0">
                <a:latin typeface="Bell MT" panose="02020503060305020303" pitchFamily="18" charset="0"/>
              </a:rPr>
              <a:t>Terminal Node (Leaf)</a:t>
            </a:r>
          </a:p>
        </p:txBody>
      </p:sp>
      <p:sp>
        <p:nvSpPr>
          <p:cNvPr id="62" name="Rectangle: Rounded Corners 61">
            <a:extLst>
              <a:ext uri="{FF2B5EF4-FFF2-40B4-BE49-F238E27FC236}">
                <a16:creationId xmlns:a16="http://schemas.microsoft.com/office/drawing/2014/main" id="{60B459FA-0F56-2C39-DCC8-AE90A4E1D114}"/>
              </a:ext>
            </a:extLst>
          </p:cNvPr>
          <p:cNvSpPr/>
          <p:nvPr/>
        </p:nvSpPr>
        <p:spPr>
          <a:xfrm>
            <a:off x="7135454" y="2556235"/>
            <a:ext cx="1193462" cy="4673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b="1" dirty="0">
                <a:latin typeface="Bell MT" panose="02020503060305020303" pitchFamily="18" charset="0"/>
              </a:rPr>
              <a:t>Internal Node (Branch)</a:t>
            </a:r>
            <a:endParaRPr lang="en-US" sz="1200" dirty="0"/>
          </a:p>
        </p:txBody>
      </p:sp>
      <p:cxnSp>
        <p:nvCxnSpPr>
          <p:cNvPr id="63" name="Straight Connector 62">
            <a:extLst>
              <a:ext uri="{FF2B5EF4-FFF2-40B4-BE49-F238E27FC236}">
                <a16:creationId xmlns:a16="http://schemas.microsoft.com/office/drawing/2014/main" id="{2B1D8B06-627A-1E5D-8CBC-09ABA7AB1D9D}"/>
              </a:ext>
            </a:extLst>
          </p:cNvPr>
          <p:cNvCxnSpPr>
            <a:cxnSpLocks/>
          </p:cNvCxnSpPr>
          <p:nvPr/>
        </p:nvCxnSpPr>
        <p:spPr>
          <a:xfrm>
            <a:off x="7724106" y="3014729"/>
            <a:ext cx="4077" cy="527125"/>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1ACA435C-A687-22D0-C059-D0AF29A00BA4}"/>
              </a:ext>
            </a:extLst>
          </p:cNvPr>
          <p:cNvCxnSpPr/>
          <p:nvPr/>
        </p:nvCxnSpPr>
        <p:spPr>
          <a:xfrm>
            <a:off x="6908798" y="3529211"/>
            <a:ext cx="0" cy="337946"/>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647E4066-2CCE-8F75-C159-74B7795DE638}"/>
              </a:ext>
            </a:extLst>
          </p:cNvPr>
          <p:cNvCxnSpPr>
            <a:cxnSpLocks/>
          </p:cNvCxnSpPr>
          <p:nvPr/>
        </p:nvCxnSpPr>
        <p:spPr>
          <a:xfrm flipH="1" flipV="1">
            <a:off x="7727504" y="3534663"/>
            <a:ext cx="819472" cy="7191"/>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121D9745-779F-687F-4D08-66339EF36F65}"/>
              </a:ext>
            </a:extLst>
          </p:cNvPr>
          <p:cNvCxnSpPr/>
          <p:nvPr/>
        </p:nvCxnSpPr>
        <p:spPr>
          <a:xfrm>
            <a:off x="8542898" y="3534663"/>
            <a:ext cx="0" cy="337946"/>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sp>
        <p:nvSpPr>
          <p:cNvPr id="67" name="Oval 66">
            <a:extLst>
              <a:ext uri="{FF2B5EF4-FFF2-40B4-BE49-F238E27FC236}">
                <a16:creationId xmlns:a16="http://schemas.microsoft.com/office/drawing/2014/main" id="{8CF7B43A-6B56-EABD-5D7E-B0E6D862011F}"/>
              </a:ext>
            </a:extLst>
          </p:cNvPr>
          <p:cNvSpPr/>
          <p:nvPr/>
        </p:nvSpPr>
        <p:spPr>
          <a:xfrm>
            <a:off x="6551250" y="3872229"/>
            <a:ext cx="706919" cy="11119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sz="1200" b="1" dirty="0">
                <a:latin typeface="Bell MT" panose="02020503060305020303" pitchFamily="18" charset="0"/>
              </a:rPr>
              <a:t>Terminal Node (Leaf)</a:t>
            </a:r>
          </a:p>
        </p:txBody>
      </p:sp>
      <p:cxnSp>
        <p:nvCxnSpPr>
          <p:cNvPr id="68" name="Straight Connector 67">
            <a:extLst>
              <a:ext uri="{FF2B5EF4-FFF2-40B4-BE49-F238E27FC236}">
                <a16:creationId xmlns:a16="http://schemas.microsoft.com/office/drawing/2014/main" id="{55BD4353-091D-F266-0FC3-9E127410906F}"/>
              </a:ext>
            </a:extLst>
          </p:cNvPr>
          <p:cNvCxnSpPr>
            <a:cxnSpLocks/>
          </p:cNvCxnSpPr>
          <p:nvPr/>
        </p:nvCxnSpPr>
        <p:spPr>
          <a:xfrm flipH="1" flipV="1">
            <a:off x="6904634" y="3527474"/>
            <a:ext cx="819472" cy="7191"/>
          </a:xfrm>
          <a:prstGeom prst="line">
            <a:avLst/>
          </a:prstGeom>
        </p:spPr>
        <p:style>
          <a:lnRef idx="3">
            <a:schemeClr val="dk1"/>
          </a:lnRef>
          <a:fillRef idx="0">
            <a:schemeClr val="dk1"/>
          </a:fillRef>
          <a:effectRef idx="2">
            <a:schemeClr val="dk1"/>
          </a:effectRef>
          <a:fontRef idx="minor">
            <a:schemeClr val="tx1"/>
          </a:fontRef>
        </p:style>
      </p:cxnSp>
      <p:sp>
        <p:nvSpPr>
          <p:cNvPr id="69" name="Oval 68">
            <a:extLst>
              <a:ext uri="{FF2B5EF4-FFF2-40B4-BE49-F238E27FC236}">
                <a16:creationId xmlns:a16="http://schemas.microsoft.com/office/drawing/2014/main" id="{888B2BB3-2805-4F0B-7AF0-8756EACFF598}"/>
              </a:ext>
            </a:extLst>
          </p:cNvPr>
          <p:cNvSpPr/>
          <p:nvPr/>
        </p:nvSpPr>
        <p:spPr>
          <a:xfrm>
            <a:off x="8194240" y="3883795"/>
            <a:ext cx="706919" cy="11119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sz="1200" b="1" dirty="0">
                <a:latin typeface="Bell MT" panose="02020503060305020303" pitchFamily="18" charset="0"/>
              </a:rPr>
              <a:t>Terminal Node (Leaf)</a:t>
            </a:r>
          </a:p>
        </p:txBody>
      </p:sp>
      <p:sp>
        <p:nvSpPr>
          <p:cNvPr id="71" name="Rectangle: Rounded Corners 70">
            <a:extLst>
              <a:ext uri="{FF2B5EF4-FFF2-40B4-BE49-F238E27FC236}">
                <a16:creationId xmlns:a16="http://schemas.microsoft.com/office/drawing/2014/main" id="{0308A1D0-9B2C-2C8E-98F1-51E5A1135F26}"/>
              </a:ext>
            </a:extLst>
          </p:cNvPr>
          <p:cNvSpPr/>
          <p:nvPr/>
        </p:nvSpPr>
        <p:spPr>
          <a:xfrm>
            <a:off x="10076574" y="2540126"/>
            <a:ext cx="1193462" cy="4673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b="1" dirty="0">
                <a:latin typeface="Bell MT" panose="02020503060305020303" pitchFamily="18" charset="0"/>
              </a:rPr>
              <a:t>Internal Node (Branch)</a:t>
            </a:r>
            <a:endParaRPr lang="en-US" sz="1200" dirty="0"/>
          </a:p>
        </p:txBody>
      </p:sp>
      <p:sp>
        <p:nvSpPr>
          <p:cNvPr id="72" name="Rectangle: Rounded Corners 71">
            <a:extLst>
              <a:ext uri="{FF2B5EF4-FFF2-40B4-BE49-F238E27FC236}">
                <a16:creationId xmlns:a16="http://schemas.microsoft.com/office/drawing/2014/main" id="{9A735FB4-3A07-525D-8499-77D02B494EBB}"/>
              </a:ext>
            </a:extLst>
          </p:cNvPr>
          <p:cNvSpPr/>
          <p:nvPr/>
        </p:nvSpPr>
        <p:spPr>
          <a:xfrm>
            <a:off x="9255982" y="3887775"/>
            <a:ext cx="1193462" cy="4673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b="1" dirty="0">
                <a:latin typeface="Bell MT" panose="02020503060305020303" pitchFamily="18" charset="0"/>
              </a:rPr>
              <a:t>Internal Node (Branch)</a:t>
            </a:r>
            <a:endParaRPr lang="en-US" sz="1200" dirty="0"/>
          </a:p>
        </p:txBody>
      </p:sp>
      <p:sp>
        <p:nvSpPr>
          <p:cNvPr id="75" name="TextBox 74">
            <a:extLst>
              <a:ext uri="{FF2B5EF4-FFF2-40B4-BE49-F238E27FC236}">
                <a16:creationId xmlns:a16="http://schemas.microsoft.com/office/drawing/2014/main" id="{6D1AD6C6-F80B-FB77-4ADE-1C9625F9B7C6}"/>
              </a:ext>
            </a:extLst>
          </p:cNvPr>
          <p:cNvSpPr txBox="1"/>
          <p:nvPr/>
        </p:nvSpPr>
        <p:spPr>
          <a:xfrm>
            <a:off x="7135454" y="2008796"/>
            <a:ext cx="532660" cy="369332"/>
          </a:xfrm>
          <a:prstGeom prst="rect">
            <a:avLst/>
          </a:prstGeom>
          <a:noFill/>
        </p:spPr>
        <p:txBody>
          <a:bodyPr wrap="square">
            <a:spAutoFit/>
          </a:bodyPr>
          <a:lstStyle/>
          <a:p>
            <a:r>
              <a:rPr lang="en-US" sz="1800" dirty="0">
                <a:solidFill>
                  <a:srgbClr val="C00000"/>
                </a:solidFill>
                <a:latin typeface="Bell MT" panose="02020503060305020303" pitchFamily="18" charset="0"/>
              </a:rPr>
              <a:t>Yes</a:t>
            </a:r>
          </a:p>
        </p:txBody>
      </p:sp>
      <p:sp>
        <p:nvSpPr>
          <p:cNvPr id="76" name="TextBox 75">
            <a:extLst>
              <a:ext uri="{FF2B5EF4-FFF2-40B4-BE49-F238E27FC236}">
                <a16:creationId xmlns:a16="http://schemas.microsoft.com/office/drawing/2014/main" id="{09BD29B1-6B3D-F207-2F5F-3285200C1A8B}"/>
              </a:ext>
            </a:extLst>
          </p:cNvPr>
          <p:cNvSpPr txBox="1"/>
          <p:nvPr/>
        </p:nvSpPr>
        <p:spPr>
          <a:xfrm>
            <a:off x="6400910" y="3507504"/>
            <a:ext cx="532660" cy="369332"/>
          </a:xfrm>
          <a:prstGeom prst="rect">
            <a:avLst/>
          </a:prstGeom>
          <a:noFill/>
        </p:spPr>
        <p:txBody>
          <a:bodyPr wrap="square">
            <a:spAutoFit/>
          </a:bodyPr>
          <a:lstStyle/>
          <a:p>
            <a:r>
              <a:rPr lang="en-US" sz="1800" dirty="0">
                <a:solidFill>
                  <a:srgbClr val="C00000"/>
                </a:solidFill>
                <a:latin typeface="Bell MT" panose="02020503060305020303" pitchFamily="18" charset="0"/>
              </a:rPr>
              <a:t>Yes</a:t>
            </a:r>
          </a:p>
        </p:txBody>
      </p:sp>
      <p:sp>
        <p:nvSpPr>
          <p:cNvPr id="77" name="TextBox 76">
            <a:extLst>
              <a:ext uri="{FF2B5EF4-FFF2-40B4-BE49-F238E27FC236}">
                <a16:creationId xmlns:a16="http://schemas.microsoft.com/office/drawing/2014/main" id="{260852B0-0633-06D9-1EA7-BD7A5B86A4CD}"/>
              </a:ext>
            </a:extLst>
          </p:cNvPr>
          <p:cNvSpPr txBox="1"/>
          <p:nvPr/>
        </p:nvSpPr>
        <p:spPr>
          <a:xfrm>
            <a:off x="9285804" y="3495358"/>
            <a:ext cx="532660" cy="369332"/>
          </a:xfrm>
          <a:prstGeom prst="rect">
            <a:avLst/>
          </a:prstGeom>
          <a:noFill/>
        </p:spPr>
        <p:txBody>
          <a:bodyPr wrap="square">
            <a:spAutoFit/>
          </a:bodyPr>
          <a:lstStyle/>
          <a:p>
            <a:r>
              <a:rPr lang="en-US" sz="1800" dirty="0">
                <a:solidFill>
                  <a:srgbClr val="C00000"/>
                </a:solidFill>
                <a:latin typeface="Bell MT" panose="02020503060305020303" pitchFamily="18" charset="0"/>
              </a:rPr>
              <a:t>Yes</a:t>
            </a:r>
          </a:p>
        </p:txBody>
      </p:sp>
      <p:sp>
        <p:nvSpPr>
          <p:cNvPr id="78" name="TextBox 77">
            <a:extLst>
              <a:ext uri="{FF2B5EF4-FFF2-40B4-BE49-F238E27FC236}">
                <a16:creationId xmlns:a16="http://schemas.microsoft.com/office/drawing/2014/main" id="{A700BCC1-B8B4-99DF-05E4-9D91A3753F75}"/>
              </a:ext>
            </a:extLst>
          </p:cNvPr>
          <p:cNvSpPr txBox="1"/>
          <p:nvPr/>
        </p:nvSpPr>
        <p:spPr>
          <a:xfrm>
            <a:off x="11551383" y="3474368"/>
            <a:ext cx="532660" cy="369332"/>
          </a:xfrm>
          <a:prstGeom prst="rect">
            <a:avLst/>
          </a:prstGeom>
          <a:noFill/>
        </p:spPr>
        <p:txBody>
          <a:bodyPr wrap="square">
            <a:spAutoFit/>
          </a:bodyPr>
          <a:lstStyle/>
          <a:p>
            <a:r>
              <a:rPr lang="en-US" sz="1800" dirty="0">
                <a:solidFill>
                  <a:srgbClr val="C00000"/>
                </a:solidFill>
                <a:latin typeface="Bell MT" panose="02020503060305020303" pitchFamily="18" charset="0"/>
              </a:rPr>
              <a:t>No</a:t>
            </a:r>
          </a:p>
        </p:txBody>
      </p:sp>
      <p:sp>
        <p:nvSpPr>
          <p:cNvPr id="79" name="TextBox 78">
            <a:extLst>
              <a:ext uri="{FF2B5EF4-FFF2-40B4-BE49-F238E27FC236}">
                <a16:creationId xmlns:a16="http://schemas.microsoft.com/office/drawing/2014/main" id="{893EF048-5D1E-51BB-46AB-9358419E0E00}"/>
              </a:ext>
            </a:extLst>
          </p:cNvPr>
          <p:cNvSpPr txBox="1"/>
          <p:nvPr/>
        </p:nvSpPr>
        <p:spPr>
          <a:xfrm>
            <a:off x="10737376" y="2004172"/>
            <a:ext cx="532660" cy="369332"/>
          </a:xfrm>
          <a:prstGeom prst="rect">
            <a:avLst/>
          </a:prstGeom>
          <a:noFill/>
        </p:spPr>
        <p:txBody>
          <a:bodyPr wrap="square">
            <a:spAutoFit/>
          </a:bodyPr>
          <a:lstStyle/>
          <a:p>
            <a:r>
              <a:rPr lang="en-US" sz="1800" dirty="0">
                <a:solidFill>
                  <a:srgbClr val="C00000"/>
                </a:solidFill>
                <a:latin typeface="Bell MT" panose="02020503060305020303" pitchFamily="18" charset="0"/>
              </a:rPr>
              <a:t>No</a:t>
            </a:r>
          </a:p>
        </p:txBody>
      </p:sp>
      <p:sp>
        <p:nvSpPr>
          <p:cNvPr id="80" name="TextBox 79">
            <a:extLst>
              <a:ext uri="{FF2B5EF4-FFF2-40B4-BE49-F238E27FC236}">
                <a16:creationId xmlns:a16="http://schemas.microsoft.com/office/drawing/2014/main" id="{37462E41-386C-9F22-123F-1994B9112807}"/>
              </a:ext>
            </a:extLst>
          </p:cNvPr>
          <p:cNvSpPr txBox="1"/>
          <p:nvPr/>
        </p:nvSpPr>
        <p:spPr>
          <a:xfrm>
            <a:off x="8560028" y="3520653"/>
            <a:ext cx="532660" cy="369332"/>
          </a:xfrm>
          <a:prstGeom prst="rect">
            <a:avLst/>
          </a:prstGeom>
          <a:noFill/>
        </p:spPr>
        <p:txBody>
          <a:bodyPr wrap="square">
            <a:spAutoFit/>
          </a:bodyPr>
          <a:lstStyle/>
          <a:p>
            <a:r>
              <a:rPr lang="en-US" sz="1800" dirty="0">
                <a:solidFill>
                  <a:srgbClr val="C00000"/>
                </a:solidFill>
                <a:latin typeface="Bell MT" panose="02020503060305020303" pitchFamily="18" charset="0"/>
              </a:rPr>
              <a:t>No</a:t>
            </a:r>
          </a:p>
        </p:txBody>
      </p:sp>
      <p:sp>
        <p:nvSpPr>
          <p:cNvPr id="81" name="TextBox 80">
            <a:extLst>
              <a:ext uri="{FF2B5EF4-FFF2-40B4-BE49-F238E27FC236}">
                <a16:creationId xmlns:a16="http://schemas.microsoft.com/office/drawing/2014/main" id="{CAB5E615-2D35-1CF3-BB0C-F9314E15BFFB}"/>
              </a:ext>
            </a:extLst>
          </p:cNvPr>
          <p:cNvSpPr txBox="1"/>
          <p:nvPr/>
        </p:nvSpPr>
        <p:spPr>
          <a:xfrm>
            <a:off x="10190791" y="4882765"/>
            <a:ext cx="532660" cy="369332"/>
          </a:xfrm>
          <a:prstGeom prst="rect">
            <a:avLst/>
          </a:prstGeom>
          <a:noFill/>
        </p:spPr>
        <p:txBody>
          <a:bodyPr wrap="square">
            <a:spAutoFit/>
          </a:bodyPr>
          <a:lstStyle/>
          <a:p>
            <a:r>
              <a:rPr lang="en-US" sz="1800" dirty="0">
                <a:solidFill>
                  <a:srgbClr val="C00000"/>
                </a:solidFill>
                <a:latin typeface="Bell MT" panose="02020503060305020303" pitchFamily="18" charset="0"/>
              </a:rPr>
              <a:t>No</a:t>
            </a:r>
          </a:p>
        </p:txBody>
      </p:sp>
      <p:sp>
        <p:nvSpPr>
          <p:cNvPr id="82" name="TextBox 81">
            <a:extLst>
              <a:ext uri="{FF2B5EF4-FFF2-40B4-BE49-F238E27FC236}">
                <a16:creationId xmlns:a16="http://schemas.microsoft.com/office/drawing/2014/main" id="{2B8D9189-A643-323A-AB2E-C623F1573B19}"/>
              </a:ext>
            </a:extLst>
          </p:cNvPr>
          <p:cNvSpPr txBox="1"/>
          <p:nvPr/>
        </p:nvSpPr>
        <p:spPr>
          <a:xfrm>
            <a:off x="9047908" y="4888989"/>
            <a:ext cx="532660" cy="369332"/>
          </a:xfrm>
          <a:prstGeom prst="rect">
            <a:avLst/>
          </a:prstGeom>
          <a:noFill/>
        </p:spPr>
        <p:txBody>
          <a:bodyPr wrap="square">
            <a:spAutoFit/>
          </a:bodyPr>
          <a:lstStyle/>
          <a:p>
            <a:r>
              <a:rPr lang="en-US" sz="1800" dirty="0">
                <a:solidFill>
                  <a:srgbClr val="C00000"/>
                </a:solidFill>
                <a:latin typeface="Bell MT" panose="02020503060305020303" pitchFamily="18" charset="0"/>
              </a:rPr>
              <a:t>Yes</a:t>
            </a:r>
          </a:p>
        </p:txBody>
      </p:sp>
      <p:sp>
        <p:nvSpPr>
          <p:cNvPr id="83" name="TextBox 82">
            <a:extLst>
              <a:ext uri="{FF2B5EF4-FFF2-40B4-BE49-F238E27FC236}">
                <a16:creationId xmlns:a16="http://schemas.microsoft.com/office/drawing/2014/main" id="{E5FB9CC3-7CC9-40F2-23C3-AB09F7B8A68F}"/>
              </a:ext>
            </a:extLst>
          </p:cNvPr>
          <p:cNvSpPr txBox="1"/>
          <p:nvPr/>
        </p:nvSpPr>
        <p:spPr>
          <a:xfrm>
            <a:off x="7167104" y="5074550"/>
            <a:ext cx="1219131" cy="369332"/>
          </a:xfrm>
          <a:prstGeom prst="rect">
            <a:avLst/>
          </a:prstGeom>
          <a:noFill/>
        </p:spPr>
        <p:txBody>
          <a:bodyPr wrap="square">
            <a:spAutoFit/>
          </a:bodyPr>
          <a:lstStyle/>
          <a:p>
            <a:pPr algn="ctr"/>
            <a:r>
              <a:rPr lang="en-US" dirty="0">
                <a:solidFill>
                  <a:srgbClr val="C00000"/>
                </a:solidFill>
                <a:latin typeface="Bell MT" panose="02020503060305020303" pitchFamily="18" charset="0"/>
              </a:rPr>
              <a:t>Sub-tree</a:t>
            </a:r>
          </a:p>
        </p:txBody>
      </p:sp>
    </p:spTree>
    <p:extLst>
      <p:ext uri="{BB962C8B-B14F-4D97-AF65-F5344CB8AC3E}">
        <p14:creationId xmlns:p14="http://schemas.microsoft.com/office/powerpoint/2010/main" val="184244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lstStyle/>
          <a:p>
            <a:r>
              <a:rPr lang="en-US" dirty="0"/>
              <a:t>Classification and Regression Trees (CART)</a:t>
            </a:r>
          </a:p>
        </p:txBody>
      </p:sp>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6760"/>
            <a:ext cx="6705598" cy="170022"/>
          </a:xfrm>
        </p:spPr>
        <p:txBody>
          <a:bodyPr/>
          <a:lstStyle/>
          <a:p>
            <a:r>
              <a:rPr lang="en-US"/>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5</a:t>
            </a:fld>
            <a:r>
              <a:rPr lang="en-US" dirty="0"/>
              <a:t>/24</a:t>
            </a:r>
          </a:p>
        </p:txBody>
      </p:sp>
      <p:cxnSp>
        <p:nvCxnSpPr>
          <p:cNvPr id="10" name="Straight Connector 9">
            <a:extLst>
              <a:ext uri="{FF2B5EF4-FFF2-40B4-BE49-F238E27FC236}">
                <a16:creationId xmlns:a16="http://schemas.microsoft.com/office/drawing/2014/main" id="{1089DFA8-91D4-FDFD-B072-C54FACABC337}"/>
              </a:ext>
            </a:extLst>
          </p:cNvPr>
          <p:cNvCxnSpPr/>
          <p:nvPr/>
        </p:nvCxnSpPr>
        <p:spPr>
          <a:xfrm>
            <a:off x="5833433" y="1452487"/>
            <a:ext cx="0" cy="280497"/>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4E628EB8-D4A4-F000-FBE6-C98688C2B582}"/>
              </a:ext>
            </a:extLst>
          </p:cNvPr>
          <p:cNvCxnSpPr/>
          <p:nvPr/>
        </p:nvCxnSpPr>
        <p:spPr>
          <a:xfrm flipH="1">
            <a:off x="3306659" y="1723557"/>
            <a:ext cx="2513028"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E4999751-01F1-568A-0E33-A6F61D1A0D7D}"/>
              </a:ext>
            </a:extLst>
          </p:cNvPr>
          <p:cNvCxnSpPr/>
          <p:nvPr/>
        </p:nvCxnSpPr>
        <p:spPr>
          <a:xfrm>
            <a:off x="3316086" y="1732984"/>
            <a:ext cx="0" cy="443060"/>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C91118BE-FC5B-1760-A622-9B402DCF2D37}"/>
              </a:ext>
            </a:extLst>
          </p:cNvPr>
          <p:cNvCxnSpPr/>
          <p:nvPr/>
        </p:nvCxnSpPr>
        <p:spPr>
          <a:xfrm flipH="1">
            <a:off x="5836577" y="1723557"/>
            <a:ext cx="2513028"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9BE6F0D1-AA3D-C198-2D39-C0D79691CD4F}"/>
              </a:ext>
            </a:extLst>
          </p:cNvPr>
          <p:cNvCxnSpPr/>
          <p:nvPr/>
        </p:nvCxnSpPr>
        <p:spPr>
          <a:xfrm>
            <a:off x="8349605" y="1714130"/>
            <a:ext cx="0" cy="443060"/>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sp>
        <p:nvSpPr>
          <p:cNvPr id="15" name="Rectangle: Rounded Corners 14">
            <a:extLst>
              <a:ext uri="{FF2B5EF4-FFF2-40B4-BE49-F238E27FC236}">
                <a16:creationId xmlns:a16="http://schemas.microsoft.com/office/drawing/2014/main" id="{DC42283E-4FB2-A7B8-ADB2-7B88B5BB262D}"/>
              </a:ext>
            </a:extLst>
          </p:cNvPr>
          <p:cNvSpPr/>
          <p:nvPr/>
        </p:nvSpPr>
        <p:spPr>
          <a:xfrm>
            <a:off x="6929128" y="2723817"/>
            <a:ext cx="2840954" cy="70518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latin typeface="Bell MT" panose="02020503060305020303" pitchFamily="18" charset="0"/>
              </a:rPr>
              <a:t>Regression Tree</a:t>
            </a:r>
            <a:endParaRPr lang="en-US" sz="2400" dirty="0"/>
          </a:p>
        </p:txBody>
      </p:sp>
      <p:sp>
        <p:nvSpPr>
          <p:cNvPr id="16" name="Rectangle: Rounded Corners 15">
            <a:extLst>
              <a:ext uri="{FF2B5EF4-FFF2-40B4-BE49-F238E27FC236}">
                <a16:creationId xmlns:a16="http://schemas.microsoft.com/office/drawing/2014/main" id="{FD83264F-2CDB-1035-37A8-4F967DF75375}"/>
              </a:ext>
            </a:extLst>
          </p:cNvPr>
          <p:cNvSpPr/>
          <p:nvPr/>
        </p:nvSpPr>
        <p:spPr>
          <a:xfrm>
            <a:off x="4399210" y="854715"/>
            <a:ext cx="2840954" cy="588346"/>
          </a:xfrm>
          <a:prstGeom prst="roundRect">
            <a:avLst/>
          </a:prstGeom>
          <a:solidFill>
            <a:srgbClr val="0070C0"/>
          </a:solidFill>
          <a:ln>
            <a:solidFill>
              <a:srgbClr val="00206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latin typeface="Bell MT" panose="02020503060305020303" pitchFamily="18" charset="0"/>
              </a:rPr>
              <a:t>Decision Trees</a:t>
            </a:r>
          </a:p>
        </p:txBody>
      </p:sp>
      <p:sp>
        <p:nvSpPr>
          <p:cNvPr id="17" name="Rectangle: Rounded Corners 16">
            <a:extLst>
              <a:ext uri="{FF2B5EF4-FFF2-40B4-BE49-F238E27FC236}">
                <a16:creationId xmlns:a16="http://schemas.microsoft.com/office/drawing/2014/main" id="{DC4B58DA-1965-8CDE-419C-17A610CFABED}"/>
              </a:ext>
            </a:extLst>
          </p:cNvPr>
          <p:cNvSpPr/>
          <p:nvPr/>
        </p:nvSpPr>
        <p:spPr>
          <a:xfrm>
            <a:off x="1895609" y="2723816"/>
            <a:ext cx="2840954" cy="70518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latin typeface="Bell MT" panose="02020503060305020303" pitchFamily="18" charset="0"/>
              </a:rPr>
              <a:t>Classification Tree</a:t>
            </a:r>
          </a:p>
        </p:txBody>
      </p:sp>
      <p:sp>
        <p:nvSpPr>
          <p:cNvPr id="18" name="TextBox 17">
            <a:extLst>
              <a:ext uri="{FF2B5EF4-FFF2-40B4-BE49-F238E27FC236}">
                <a16:creationId xmlns:a16="http://schemas.microsoft.com/office/drawing/2014/main" id="{61F96FF1-BACA-F89F-2F6A-CF89B300421E}"/>
              </a:ext>
            </a:extLst>
          </p:cNvPr>
          <p:cNvSpPr txBox="1"/>
          <p:nvPr/>
        </p:nvSpPr>
        <p:spPr>
          <a:xfrm>
            <a:off x="757336" y="2191470"/>
            <a:ext cx="5073674" cy="400110"/>
          </a:xfrm>
          <a:prstGeom prst="rect">
            <a:avLst/>
          </a:prstGeom>
          <a:noFill/>
        </p:spPr>
        <p:txBody>
          <a:bodyPr wrap="square">
            <a:spAutoFit/>
          </a:bodyPr>
          <a:lstStyle/>
          <a:p>
            <a:pPr>
              <a:buClr>
                <a:srgbClr val="C00000"/>
              </a:buClr>
              <a:buSzPct val="120000"/>
              <a:tabLst>
                <a:tab pos="53975" algn="l"/>
              </a:tabLst>
            </a:pPr>
            <a:r>
              <a:rPr lang="en-US" sz="2000" dirty="0">
                <a:latin typeface="Bell MT" panose="02020503060305020303" pitchFamily="18" charset="0"/>
              </a:rPr>
              <a:t>Same </a:t>
            </a:r>
            <a:r>
              <a:rPr lang="en-US" sz="2000" dirty="0">
                <a:solidFill>
                  <a:srgbClr val="0070C0"/>
                </a:solidFill>
                <a:latin typeface="Bell MT" panose="02020503060305020303" pitchFamily="18" charset="0"/>
              </a:rPr>
              <a:t>discrete</a:t>
            </a:r>
            <a:r>
              <a:rPr lang="en-US" sz="2000" dirty="0">
                <a:latin typeface="Bell MT" panose="02020503060305020303" pitchFamily="18" charset="0"/>
              </a:rPr>
              <a:t> class label output for each region</a:t>
            </a:r>
          </a:p>
        </p:txBody>
      </p:sp>
      <p:sp>
        <p:nvSpPr>
          <p:cNvPr id="19" name="TextBox 18">
            <a:extLst>
              <a:ext uri="{FF2B5EF4-FFF2-40B4-BE49-F238E27FC236}">
                <a16:creationId xmlns:a16="http://schemas.microsoft.com/office/drawing/2014/main" id="{2E6AAC2B-0FCB-9369-B254-C386D7F1621E}"/>
              </a:ext>
            </a:extLst>
          </p:cNvPr>
          <p:cNvSpPr txBox="1"/>
          <p:nvPr/>
        </p:nvSpPr>
        <p:spPr>
          <a:xfrm>
            <a:off x="5981909" y="2196843"/>
            <a:ext cx="5248780" cy="400110"/>
          </a:xfrm>
          <a:prstGeom prst="rect">
            <a:avLst/>
          </a:prstGeom>
          <a:noFill/>
        </p:spPr>
        <p:txBody>
          <a:bodyPr wrap="square">
            <a:spAutoFit/>
          </a:bodyPr>
          <a:lstStyle/>
          <a:p>
            <a:pPr>
              <a:buClr>
                <a:srgbClr val="C00000"/>
              </a:buClr>
              <a:buSzPct val="120000"/>
            </a:pPr>
            <a:r>
              <a:rPr lang="en-US" sz="2000" dirty="0">
                <a:latin typeface="Bell MT" panose="02020503060305020303" pitchFamily="18" charset="0"/>
              </a:rPr>
              <a:t>Same real </a:t>
            </a:r>
            <a:r>
              <a:rPr lang="en-US" sz="2000" dirty="0">
                <a:solidFill>
                  <a:srgbClr val="0070C0"/>
                </a:solidFill>
                <a:latin typeface="Bell MT" panose="02020503060305020303" pitchFamily="18" charset="0"/>
              </a:rPr>
              <a:t>continues</a:t>
            </a:r>
            <a:r>
              <a:rPr lang="en-US" sz="2000" dirty="0">
                <a:latin typeface="Bell MT" panose="02020503060305020303" pitchFamily="18" charset="0"/>
              </a:rPr>
              <a:t> value output for each region</a:t>
            </a:r>
          </a:p>
        </p:txBody>
      </p:sp>
      <p:sp>
        <p:nvSpPr>
          <p:cNvPr id="7" name="TextBox 6">
            <a:extLst>
              <a:ext uri="{FF2B5EF4-FFF2-40B4-BE49-F238E27FC236}">
                <a16:creationId xmlns:a16="http://schemas.microsoft.com/office/drawing/2014/main" id="{7CE2F75D-BA38-CDCF-4B38-553DFDE84850}"/>
              </a:ext>
            </a:extLst>
          </p:cNvPr>
          <p:cNvSpPr txBox="1"/>
          <p:nvPr/>
        </p:nvSpPr>
        <p:spPr>
          <a:xfrm>
            <a:off x="5981909" y="3571809"/>
            <a:ext cx="5827653" cy="1477328"/>
          </a:xfrm>
          <a:prstGeom prst="rect">
            <a:avLst/>
          </a:prstGeom>
          <a:noFill/>
        </p:spPr>
        <p:txBody>
          <a:bodyPr wrap="square">
            <a:spAutoFit/>
          </a:bodyPr>
          <a:lstStyle/>
          <a:p>
            <a:pPr marL="342900" indent="-342900" algn="l">
              <a:buFont typeface="Arial" panose="020B0604020202020204" pitchFamily="34" charset="0"/>
              <a:buChar char="•"/>
            </a:pPr>
            <a:r>
              <a:rPr lang="en-US" sz="1800" dirty="0">
                <a:latin typeface="Bell MT" panose="02020503060305020303" pitchFamily="18" charset="0"/>
              </a:rPr>
              <a:t>Regression tree</a:t>
            </a:r>
            <a:r>
              <a:rPr lang="en-CA" sz="1800" dirty="0">
                <a:latin typeface="Bell MT" panose="02020503060305020303" pitchFamily="18" charset="0"/>
              </a:rPr>
              <a:t> is </a:t>
            </a:r>
            <a:r>
              <a:rPr lang="en-US" sz="1800" dirty="0">
                <a:latin typeface="Bell MT" panose="02020503060305020303" pitchFamily="18" charset="0"/>
              </a:rPr>
              <a:t>used to predict a </a:t>
            </a:r>
            <a:r>
              <a:rPr lang="en-US" sz="1800" i="1" dirty="0">
                <a:solidFill>
                  <a:srgbClr val="C00000"/>
                </a:solidFill>
                <a:latin typeface="Bell MT" panose="02020503060305020303" pitchFamily="18" charset="0"/>
              </a:rPr>
              <a:t>quantitative</a:t>
            </a:r>
            <a:r>
              <a:rPr lang="en-US" sz="1800" dirty="0">
                <a:latin typeface="Bell MT" panose="02020503060305020303" pitchFamily="18" charset="0"/>
              </a:rPr>
              <a:t> response.</a:t>
            </a:r>
          </a:p>
          <a:p>
            <a:pPr marL="342900" indent="-342900" algn="l">
              <a:buFont typeface="Arial" panose="020B0604020202020204" pitchFamily="34" charset="0"/>
              <a:buChar char="•"/>
            </a:pPr>
            <a:r>
              <a:rPr lang="en-US" dirty="0">
                <a:latin typeface="Bell MT" panose="02020503060305020303" pitchFamily="18" charset="0"/>
              </a:rPr>
              <a:t>T</a:t>
            </a:r>
            <a:r>
              <a:rPr lang="en-US" sz="1800" dirty="0">
                <a:latin typeface="Bell MT" panose="02020503060305020303" pitchFamily="18" charset="0"/>
              </a:rPr>
              <a:t>he predicted response for an observation is given by the </a:t>
            </a:r>
            <a:r>
              <a:rPr lang="en-US" sz="1800" i="1" dirty="0">
                <a:solidFill>
                  <a:srgbClr val="C00000"/>
                </a:solidFill>
                <a:latin typeface="Bell MT" panose="02020503060305020303" pitchFamily="18" charset="0"/>
              </a:rPr>
              <a:t>mean response </a:t>
            </a:r>
            <a:r>
              <a:rPr lang="en-US" sz="1800" dirty="0">
                <a:latin typeface="Bell MT" panose="02020503060305020303" pitchFamily="18" charset="0"/>
              </a:rPr>
              <a:t>of the training observations that belong to the same terminal node.</a:t>
            </a:r>
          </a:p>
          <a:p>
            <a:pPr marL="342900" indent="-342900" algn="l">
              <a:buFont typeface="Arial" panose="020B0604020202020204" pitchFamily="34" charset="0"/>
              <a:buChar char="•"/>
            </a:pPr>
            <a:endParaRPr lang="en-US" sz="1800" dirty="0">
              <a:latin typeface="Bell MT" panose="02020503060305020303" pitchFamily="18" charset="0"/>
            </a:endParaRPr>
          </a:p>
        </p:txBody>
      </p:sp>
      <p:sp>
        <p:nvSpPr>
          <p:cNvPr id="9" name="TextBox 8">
            <a:extLst>
              <a:ext uri="{FF2B5EF4-FFF2-40B4-BE49-F238E27FC236}">
                <a16:creationId xmlns:a16="http://schemas.microsoft.com/office/drawing/2014/main" id="{62EDA7F8-43FC-D9BA-B360-68E94B5EEF54}"/>
              </a:ext>
            </a:extLst>
          </p:cNvPr>
          <p:cNvSpPr txBox="1"/>
          <p:nvPr/>
        </p:nvSpPr>
        <p:spPr>
          <a:xfrm>
            <a:off x="112143" y="3541243"/>
            <a:ext cx="5983853" cy="1200329"/>
          </a:xfrm>
          <a:prstGeom prst="rect">
            <a:avLst/>
          </a:prstGeom>
          <a:noFill/>
        </p:spPr>
        <p:txBody>
          <a:bodyPr wrap="square">
            <a:spAutoFit/>
          </a:bodyPr>
          <a:lstStyle/>
          <a:p>
            <a:pPr marL="342900" indent="-342900" algn="l">
              <a:buFont typeface="Arial" panose="020B0604020202020204" pitchFamily="34" charset="0"/>
              <a:buChar char="•"/>
            </a:pPr>
            <a:r>
              <a:rPr lang="en-US" sz="1800" dirty="0">
                <a:latin typeface="Bell MT" panose="02020503060305020303" pitchFamily="18" charset="0"/>
              </a:rPr>
              <a:t>Classification tree </a:t>
            </a:r>
            <a:r>
              <a:rPr lang="en-CA" sz="1800" dirty="0">
                <a:latin typeface="Bell MT" panose="02020503060305020303" pitchFamily="18" charset="0"/>
              </a:rPr>
              <a:t>is </a:t>
            </a:r>
            <a:r>
              <a:rPr lang="en-US" sz="1800" dirty="0">
                <a:latin typeface="Bell MT" panose="02020503060305020303" pitchFamily="18" charset="0"/>
              </a:rPr>
              <a:t>used to predict a </a:t>
            </a:r>
            <a:r>
              <a:rPr lang="en-US" sz="1800" i="1" dirty="0">
                <a:solidFill>
                  <a:srgbClr val="C00000"/>
                </a:solidFill>
                <a:latin typeface="Bell MT" panose="02020503060305020303" pitchFamily="18" charset="0"/>
              </a:rPr>
              <a:t>qualitative</a:t>
            </a:r>
            <a:r>
              <a:rPr lang="en-US" sz="1800" dirty="0">
                <a:latin typeface="Bell MT" panose="02020503060305020303" pitchFamily="18" charset="0"/>
              </a:rPr>
              <a:t> response.</a:t>
            </a:r>
          </a:p>
          <a:p>
            <a:pPr marL="342900" indent="-342900" algn="l">
              <a:buFont typeface="Arial" panose="020B0604020202020204" pitchFamily="34" charset="0"/>
              <a:buChar char="•"/>
            </a:pPr>
            <a:r>
              <a:rPr lang="en-US" sz="1800" dirty="0">
                <a:latin typeface="Bell MT" panose="02020503060305020303" pitchFamily="18" charset="0"/>
              </a:rPr>
              <a:t>For a classification tree, we predict that each observation belongs to the </a:t>
            </a:r>
            <a:r>
              <a:rPr lang="en-US" sz="1800" i="1" dirty="0">
                <a:solidFill>
                  <a:srgbClr val="C00000"/>
                </a:solidFill>
                <a:latin typeface="Bell MT" panose="02020503060305020303" pitchFamily="18" charset="0"/>
              </a:rPr>
              <a:t>most commonly occurring class </a:t>
            </a:r>
            <a:r>
              <a:rPr lang="en-US" sz="1800" dirty="0">
                <a:latin typeface="Bell MT" panose="02020503060305020303" pitchFamily="18" charset="0"/>
              </a:rPr>
              <a:t>of training observations in the region to which it belongs.</a:t>
            </a:r>
          </a:p>
        </p:txBody>
      </p:sp>
      <p:sp>
        <p:nvSpPr>
          <p:cNvPr id="20" name="TextBox 19">
            <a:extLst>
              <a:ext uri="{FF2B5EF4-FFF2-40B4-BE49-F238E27FC236}">
                <a16:creationId xmlns:a16="http://schemas.microsoft.com/office/drawing/2014/main" id="{BC0FCD14-458E-DED0-1D72-3CE13E649076}"/>
              </a:ext>
            </a:extLst>
          </p:cNvPr>
          <p:cNvSpPr txBox="1"/>
          <p:nvPr/>
        </p:nvSpPr>
        <p:spPr>
          <a:xfrm>
            <a:off x="253079" y="4930082"/>
            <a:ext cx="11685834" cy="1569660"/>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latin typeface="Bell MT" panose="02020503060305020303" pitchFamily="18" charset="0"/>
              </a:rPr>
              <a:t>In interpreting the results of a classification tree, we are often interested not only in the class prediction corresponding to a particular terminal node region, but also in the </a:t>
            </a:r>
            <a:r>
              <a:rPr lang="en-US" sz="2400" i="1" dirty="0">
                <a:solidFill>
                  <a:srgbClr val="C00000"/>
                </a:solidFill>
                <a:latin typeface="Bell MT" panose="02020503060305020303" pitchFamily="18" charset="0"/>
              </a:rPr>
              <a:t>class</a:t>
            </a:r>
            <a:r>
              <a:rPr lang="en-US" sz="2400" dirty="0">
                <a:latin typeface="Bell MT" panose="02020503060305020303" pitchFamily="18" charset="0"/>
              </a:rPr>
              <a:t> </a:t>
            </a:r>
            <a:r>
              <a:rPr lang="en-US" sz="2400" i="1" dirty="0">
                <a:solidFill>
                  <a:srgbClr val="C00000"/>
                </a:solidFill>
                <a:latin typeface="Bell MT" panose="02020503060305020303" pitchFamily="18" charset="0"/>
              </a:rPr>
              <a:t>proportions</a:t>
            </a:r>
            <a:r>
              <a:rPr lang="en-US" sz="2400" dirty="0">
                <a:latin typeface="Bell MT" panose="02020503060305020303" pitchFamily="18" charset="0"/>
              </a:rPr>
              <a:t> among the training observations that fall into that region.</a:t>
            </a:r>
          </a:p>
          <a:p>
            <a:pPr algn="l"/>
            <a:endParaRPr lang="en-US" sz="2400" dirty="0">
              <a:latin typeface="Bell MT" panose="02020503060305020303" pitchFamily="18" charset="0"/>
            </a:endParaRPr>
          </a:p>
        </p:txBody>
      </p:sp>
    </p:spTree>
    <p:extLst>
      <p:ext uri="{BB962C8B-B14F-4D97-AF65-F5344CB8AC3E}">
        <p14:creationId xmlns:p14="http://schemas.microsoft.com/office/powerpoint/2010/main" val="116498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lstStyle/>
          <a:p>
            <a:r>
              <a:rPr lang="en-US" sz="4400" dirty="0">
                <a:solidFill>
                  <a:schemeClr val="bg1"/>
                </a:solidFill>
              </a:rPr>
              <a:t>Regression Tree </a:t>
            </a:r>
            <a:r>
              <a:rPr lang="en-US" dirty="0"/>
              <a:t>Versus </a:t>
            </a:r>
            <a:r>
              <a:rPr lang="en-US" sz="4400" dirty="0">
                <a:solidFill>
                  <a:schemeClr val="bg1"/>
                </a:solidFill>
              </a:rPr>
              <a:t>Linear Regression</a:t>
            </a:r>
            <a:endParaRPr lang="en-US" dirty="0"/>
          </a:p>
        </p:txBody>
      </p:sp>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6760"/>
            <a:ext cx="6705598" cy="170022"/>
          </a:xfrm>
        </p:spPr>
        <p:txBody>
          <a:bodyPr/>
          <a:lstStyle/>
          <a:p>
            <a:r>
              <a:rPr lang="en-US"/>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6</a:t>
            </a:fld>
            <a:r>
              <a:rPr lang="en-US" dirty="0"/>
              <a:t>/24</a:t>
            </a:r>
          </a:p>
        </p:txBody>
      </p:sp>
      <p:sp>
        <p:nvSpPr>
          <p:cNvPr id="79" name="rc3">
            <a:extLst>
              <a:ext uri="{FF2B5EF4-FFF2-40B4-BE49-F238E27FC236}">
                <a16:creationId xmlns:a16="http://schemas.microsoft.com/office/drawing/2014/main" id="{E2F462B8-044B-EB5A-C2C3-170B23F36824}"/>
              </a:ext>
            </a:extLst>
          </p:cNvPr>
          <p:cNvSpPr/>
          <p:nvPr/>
        </p:nvSpPr>
        <p:spPr>
          <a:xfrm>
            <a:off x="1070041" y="1001948"/>
            <a:ext cx="9581745" cy="5476673"/>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80" name="rc4">
            <a:extLst>
              <a:ext uri="{FF2B5EF4-FFF2-40B4-BE49-F238E27FC236}">
                <a16:creationId xmlns:a16="http://schemas.microsoft.com/office/drawing/2014/main" id="{B829C588-3DCA-B330-DE21-FFC729547B9E}"/>
              </a:ext>
            </a:extLst>
          </p:cNvPr>
          <p:cNvSpPr/>
          <p:nvPr/>
        </p:nvSpPr>
        <p:spPr>
          <a:xfrm>
            <a:off x="1070041" y="1001948"/>
            <a:ext cx="9581744" cy="5476673"/>
          </a:xfrm>
          <a:prstGeom prst="rect">
            <a:avLst/>
          </a:prstGeom>
          <a:solidFill>
            <a:srgbClr val="FFFFFF">
              <a:alpha val="100000"/>
            </a:srgbClr>
          </a:solidFill>
          <a:ln w="13550" cap="rnd">
            <a:solidFill>
              <a:srgbClr val="FFFFFF">
                <a:alpha val="100000"/>
              </a:srgbClr>
            </a:solidFill>
            <a:prstDash val="solid"/>
            <a:round/>
          </a:ln>
        </p:spPr>
        <p:txBody>
          <a:bodyPr/>
          <a:lstStyle/>
          <a:p>
            <a:endParaRPr/>
          </a:p>
        </p:txBody>
      </p:sp>
      <p:sp>
        <p:nvSpPr>
          <p:cNvPr id="81" name="rc5">
            <a:extLst>
              <a:ext uri="{FF2B5EF4-FFF2-40B4-BE49-F238E27FC236}">
                <a16:creationId xmlns:a16="http://schemas.microsoft.com/office/drawing/2014/main" id="{3FF5C281-D900-7F2F-D6C2-13C1257A65AC}"/>
              </a:ext>
            </a:extLst>
          </p:cNvPr>
          <p:cNvSpPr/>
          <p:nvPr/>
        </p:nvSpPr>
        <p:spPr>
          <a:xfrm>
            <a:off x="1576038" y="1057520"/>
            <a:ext cx="9002827" cy="5101721"/>
          </a:xfrm>
          <a:prstGeom prst="rect">
            <a:avLst/>
          </a:prstGeom>
          <a:solidFill>
            <a:srgbClr val="FFFFFF">
              <a:alpha val="100000"/>
            </a:srgbClr>
          </a:solidFill>
        </p:spPr>
        <p:txBody>
          <a:bodyPr/>
          <a:lstStyle/>
          <a:p>
            <a:endParaRPr/>
          </a:p>
        </p:txBody>
      </p:sp>
      <p:sp>
        <p:nvSpPr>
          <p:cNvPr id="82" name="pl6">
            <a:extLst>
              <a:ext uri="{FF2B5EF4-FFF2-40B4-BE49-F238E27FC236}">
                <a16:creationId xmlns:a16="http://schemas.microsoft.com/office/drawing/2014/main" id="{CB1C9A1A-95C4-695F-A802-0E60FDC4A100}"/>
              </a:ext>
            </a:extLst>
          </p:cNvPr>
          <p:cNvSpPr/>
          <p:nvPr/>
        </p:nvSpPr>
        <p:spPr>
          <a:xfrm>
            <a:off x="1576038" y="5869654"/>
            <a:ext cx="9002827" cy="0"/>
          </a:xfrm>
          <a:custGeom>
            <a:avLst/>
            <a:gdLst/>
            <a:ahLst/>
            <a:cxnLst/>
            <a:rect l="0" t="0" r="0" b="0"/>
            <a:pathLst>
              <a:path w="8591530">
                <a:moveTo>
                  <a:pt x="0" y="0"/>
                </a:moveTo>
                <a:lnTo>
                  <a:pt x="8591530" y="0"/>
                </a:lnTo>
                <a:lnTo>
                  <a:pt x="8591530" y="0"/>
                </a:lnTo>
              </a:path>
            </a:pathLst>
          </a:custGeom>
          <a:ln w="6775" cap="flat">
            <a:solidFill>
              <a:srgbClr val="EBEBEB">
                <a:alpha val="100000"/>
              </a:srgbClr>
            </a:solidFill>
            <a:prstDash val="solid"/>
            <a:round/>
          </a:ln>
        </p:spPr>
        <p:txBody>
          <a:bodyPr/>
          <a:lstStyle/>
          <a:p>
            <a:endParaRPr/>
          </a:p>
        </p:txBody>
      </p:sp>
      <p:sp>
        <p:nvSpPr>
          <p:cNvPr id="83" name="pl7">
            <a:extLst>
              <a:ext uri="{FF2B5EF4-FFF2-40B4-BE49-F238E27FC236}">
                <a16:creationId xmlns:a16="http://schemas.microsoft.com/office/drawing/2014/main" id="{B957E9BF-D044-F594-A234-6A5628E99AEE}"/>
              </a:ext>
            </a:extLst>
          </p:cNvPr>
          <p:cNvSpPr/>
          <p:nvPr/>
        </p:nvSpPr>
        <p:spPr>
          <a:xfrm>
            <a:off x="1576038" y="4808980"/>
            <a:ext cx="9002827" cy="0"/>
          </a:xfrm>
          <a:custGeom>
            <a:avLst/>
            <a:gdLst/>
            <a:ahLst/>
            <a:cxnLst/>
            <a:rect l="0" t="0" r="0" b="0"/>
            <a:pathLst>
              <a:path w="8591530">
                <a:moveTo>
                  <a:pt x="0" y="0"/>
                </a:moveTo>
                <a:lnTo>
                  <a:pt x="8591530" y="0"/>
                </a:lnTo>
                <a:lnTo>
                  <a:pt x="8591530" y="0"/>
                </a:lnTo>
              </a:path>
            </a:pathLst>
          </a:custGeom>
          <a:ln w="6775" cap="flat">
            <a:solidFill>
              <a:srgbClr val="EBEBEB">
                <a:alpha val="100000"/>
              </a:srgbClr>
            </a:solidFill>
            <a:prstDash val="solid"/>
            <a:round/>
          </a:ln>
        </p:spPr>
        <p:txBody>
          <a:bodyPr/>
          <a:lstStyle/>
          <a:p>
            <a:endParaRPr/>
          </a:p>
        </p:txBody>
      </p:sp>
      <p:sp>
        <p:nvSpPr>
          <p:cNvPr id="84" name="pl8">
            <a:extLst>
              <a:ext uri="{FF2B5EF4-FFF2-40B4-BE49-F238E27FC236}">
                <a16:creationId xmlns:a16="http://schemas.microsoft.com/office/drawing/2014/main" id="{553A100A-E926-1442-8681-4D51C6B4AD29}"/>
              </a:ext>
            </a:extLst>
          </p:cNvPr>
          <p:cNvSpPr/>
          <p:nvPr/>
        </p:nvSpPr>
        <p:spPr>
          <a:xfrm>
            <a:off x="1576038" y="3748307"/>
            <a:ext cx="9002827" cy="0"/>
          </a:xfrm>
          <a:custGeom>
            <a:avLst/>
            <a:gdLst/>
            <a:ahLst/>
            <a:cxnLst/>
            <a:rect l="0" t="0" r="0" b="0"/>
            <a:pathLst>
              <a:path w="8591530">
                <a:moveTo>
                  <a:pt x="0" y="0"/>
                </a:moveTo>
                <a:lnTo>
                  <a:pt x="8591530" y="0"/>
                </a:lnTo>
                <a:lnTo>
                  <a:pt x="8591530" y="0"/>
                </a:lnTo>
              </a:path>
            </a:pathLst>
          </a:custGeom>
          <a:ln w="6775" cap="flat">
            <a:solidFill>
              <a:srgbClr val="EBEBEB">
                <a:alpha val="100000"/>
              </a:srgbClr>
            </a:solidFill>
            <a:prstDash val="solid"/>
            <a:round/>
          </a:ln>
        </p:spPr>
        <p:txBody>
          <a:bodyPr/>
          <a:lstStyle/>
          <a:p>
            <a:endParaRPr/>
          </a:p>
        </p:txBody>
      </p:sp>
      <p:sp>
        <p:nvSpPr>
          <p:cNvPr id="85" name="pl9">
            <a:extLst>
              <a:ext uri="{FF2B5EF4-FFF2-40B4-BE49-F238E27FC236}">
                <a16:creationId xmlns:a16="http://schemas.microsoft.com/office/drawing/2014/main" id="{BAEBC362-2604-30CE-2837-52A67BECB745}"/>
              </a:ext>
            </a:extLst>
          </p:cNvPr>
          <p:cNvSpPr/>
          <p:nvPr/>
        </p:nvSpPr>
        <p:spPr>
          <a:xfrm>
            <a:off x="1576038" y="2687633"/>
            <a:ext cx="9002827" cy="0"/>
          </a:xfrm>
          <a:custGeom>
            <a:avLst/>
            <a:gdLst/>
            <a:ahLst/>
            <a:cxnLst/>
            <a:rect l="0" t="0" r="0" b="0"/>
            <a:pathLst>
              <a:path w="8591530">
                <a:moveTo>
                  <a:pt x="0" y="0"/>
                </a:moveTo>
                <a:lnTo>
                  <a:pt x="8591530" y="0"/>
                </a:lnTo>
                <a:lnTo>
                  <a:pt x="8591530" y="0"/>
                </a:lnTo>
              </a:path>
            </a:pathLst>
          </a:custGeom>
          <a:ln w="6775" cap="flat">
            <a:solidFill>
              <a:srgbClr val="EBEBEB">
                <a:alpha val="100000"/>
              </a:srgbClr>
            </a:solidFill>
            <a:prstDash val="solid"/>
            <a:round/>
          </a:ln>
        </p:spPr>
        <p:txBody>
          <a:bodyPr/>
          <a:lstStyle/>
          <a:p>
            <a:endParaRPr/>
          </a:p>
        </p:txBody>
      </p:sp>
      <p:sp>
        <p:nvSpPr>
          <p:cNvPr id="86" name="pl10">
            <a:extLst>
              <a:ext uri="{FF2B5EF4-FFF2-40B4-BE49-F238E27FC236}">
                <a16:creationId xmlns:a16="http://schemas.microsoft.com/office/drawing/2014/main" id="{BCEE14E7-3518-3FCC-2C0A-2409F9BD6EAA}"/>
              </a:ext>
            </a:extLst>
          </p:cNvPr>
          <p:cNvSpPr/>
          <p:nvPr/>
        </p:nvSpPr>
        <p:spPr>
          <a:xfrm>
            <a:off x="1576038" y="1626960"/>
            <a:ext cx="9002827" cy="0"/>
          </a:xfrm>
          <a:custGeom>
            <a:avLst/>
            <a:gdLst/>
            <a:ahLst/>
            <a:cxnLst/>
            <a:rect l="0" t="0" r="0" b="0"/>
            <a:pathLst>
              <a:path w="8591530">
                <a:moveTo>
                  <a:pt x="0" y="0"/>
                </a:moveTo>
                <a:lnTo>
                  <a:pt x="8591530" y="0"/>
                </a:lnTo>
                <a:lnTo>
                  <a:pt x="8591530" y="0"/>
                </a:lnTo>
              </a:path>
            </a:pathLst>
          </a:custGeom>
          <a:ln w="6775" cap="flat">
            <a:solidFill>
              <a:srgbClr val="EBEBEB">
                <a:alpha val="100000"/>
              </a:srgbClr>
            </a:solidFill>
            <a:prstDash val="solid"/>
            <a:round/>
          </a:ln>
        </p:spPr>
        <p:txBody>
          <a:bodyPr/>
          <a:lstStyle/>
          <a:p>
            <a:endParaRPr/>
          </a:p>
        </p:txBody>
      </p:sp>
      <p:sp>
        <p:nvSpPr>
          <p:cNvPr id="87" name="pl11">
            <a:extLst>
              <a:ext uri="{FF2B5EF4-FFF2-40B4-BE49-F238E27FC236}">
                <a16:creationId xmlns:a16="http://schemas.microsoft.com/office/drawing/2014/main" id="{ED2965A9-281E-189B-8F42-351EEF22A493}"/>
              </a:ext>
            </a:extLst>
          </p:cNvPr>
          <p:cNvSpPr/>
          <p:nvPr/>
        </p:nvSpPr>
        <p:spPr>
          <a:xfrm>
            <a:off x="2701789" y="1057520"/>
            <a:ext cx="0" cy="5101721"/>
          </a:xfrm>
          <a:custGeom>
            <a:avLst/>
            <a:gdLst/>
            <a:ahLst/>
            <a:cxnLst/>
            <a:rect l="0" t="0" r="0" b="0"/>
            <a:pathLst>
              <a:path h="6388477">
                <a:moveTo>
                  <a:pt x="0" y="6388477"/>
                </a:moveTo>
                <a:lnTo>
                  <a:pt x="0" y="0"/>
                </a:lnTo>
                <a:lnTo>
                  <a:pt x="0" y="0"/>
                </a:lnTo>
              </a:path>
            </a:pathLst>
          </a:custGeom>
          <a:ln w="6775" cap="flat">
            <a:solidFill>
              <a:srgbClr val="EBEBEB">
                <a:alpha val="100000"/>
              </a:srgbClr>
            </a:solidFill>
            <a:prstDash val="solid"/>
            <a:round/>
          </a:ln>
        </p:spPr>
        <p:txBody>
          <a:bodyPr/>
          <a:lstStyle/>
          <a:p>
            <a:endParaRPr/>
          </a:p>
        </p:txBody>
      </p:sp>
      <p:sp>
        <p:nvSpPr>
          <p:cNvPr id="88" name="pl12">
            <a:extLst>
              <a:ext uri="{FF2B5EF4-FFF2-40B4-BE49-F238E27FC236}">
                <a16:creationId xmlns:a16="http://schemas.microsoft.com/office/drawing/2014/main" id="{7BC45DB0-E568-D3DC-DAA0-7180C0B74931}"/>
              </a:ext>
            </a:extLst>
          </p:cNvPr>
          <p:cNvSpPr/>
          <p:nvPr/>
        </p:nvSpPr>
        <p:spPr>
          <a:xfrm>
            <a:off x="4294082" y="1057520"/>
            <a:ext cx="0" cy="5101721"/>
          </a:xfrm>
          <a:custGeom>
            <a:avLst/>
            <a:gdLst/>
            <a:ahLst/>
            <a:cxnLst/>
            <a:rect l="0" t="0" r="0" b="0"/>
            <a:pathLst>
              <a:path h="6388477">
                <a:moveTo>
                  <a:pt x="0" y="6388477"/>
                </a:moveTo>
                <a:lnTo>
                  <a:pt x="0" y="0"/>
                </a:lnTo>
                <a:lnTo>
                  <a:pt x="0" y="0"/>
                </a:lnTo>
              </a:path>
            </a:pathLst>
          </a:custGeom>
          <a:ln w="6775" cap="flat">
            <a:solidFill>
              <a:srgbClr val="EBEBEB">
                <a:alpha val="100000"/>
              </a:srgbClr>
            </a:solidFill>
            <a:prstDash val="solid"/>
            <a:round/>
          </a:ln>
        </p:spPr>
        <p:txBody>
          <a:bodyPr/>
          <a:lstStyle/>
          <a:p>
            <a:endParaRPr/>
          </a:p>
        </p:txBody>
      </p:sp>
      <p:sp>
        <p:nvSpPr>
          <p:cNvPr id="89" name="pl13">
            <a:extLst>
              <a:ext uri="{FF2B5EF4-FFF2-40B4-BE49-F238E27FC236}">
                <a16:creationId xmlns:a16="http://schemas.microsoft.com/office/drawing/2014/main" id="{2D3B0133-E2BD-A169-5214-84A58430406F}"/>
              </a:ext>
            </a:extLst>
          </p:cNvPr>
          <p:cNvSpPr/>
          <p:nvPr/>
        </p:nvSpPr>
        <p:spPr>
          <a:xfrm>
            <a:off x="5886376" y="1057520"/>
            <a:ext cx="0" cy="5101721"/>
          </a:xfrm>
          <a:custGeom>
            <a:avLst/>
            <a:gdLst/>
            <a:ahLst/>
            <a:cxnLst/>
            <a:rect l="0" t="0" r="0" b="0"/>
            <a:pathLst>
              <a:path h="6388477">
                <a:moveTo>
                  <a:pt x="0" y="6388477"/>
                </a:moveTo>
                <a:lnTo>
                  <a:pt x="0" y="0"/>
                </a:lnTo>
                <a:lnTo>
                  <a:pt x="0" y="0"/>
                </a:lnTo>
              </a:path>
            </a:pathLst>
          </a:custGeom>
          <a:ln w="6775" cap="flat">
            <a:solidFill>
              <a:srgbClr val="EBEBEB">
                <a:alpha val="100000"/>
              </a:srgbClr>
            </a:solidFill>
            <a:prstDash val="solid"/>
            <a:round/>
          </a:ln>
        </p:spPr>
        <p:txBody>
          <a:bodyPr/>
          <a:lstStyle/>
          <a:p>
            <a:endParaRPr/>
          </a:p>
        </p:txBody>
      </p:sp>
      <p:sp>
        <p:nvSpPr>
          <p:cNvPr id="90" name="pl14">
            <a:extLst>
              <a:ext uri="{FF2B5EF4-FFF2-40B4-BE49-F238E27FC236}">
                <a16:creationId xmlns:a16="http://schemas.microsoft.com/office/drawing/2014/main" id="{27AA4624-2D78-44B7-C172-A0E60A1F9C0D}"/>
              </a:ext>
            </a:extLst>
          </p:cNvPr>
          <p:cNvSpPr/>
          <p:nvPr/>
        </p:nvSpPr>
        <p:spPr>
          <a:xfrm>
            <a:off x="7478669" y="1057520"/>
            <a:ext cx="0" cy="5101721"/>
          </a:xfrm>
          <a:custGeom>
            <a:avLst/>
            <a:gdLst/>
            <a:ahLst/>
            <a:cxnLst/>
            <a:rect l="0" t="0" r="0" b="0"/>
            <a:pathLst>
              <a:path h="6388477">
                <a:moveTo>
                  <a:pt x="0" y="6388477"/>
                </a:moveTo>
                <a:lnTo>
                  <a:pt x="0" y="0"/>
                </a:lnTo>
                <a:lnTo>
                  <a:pt x="0" y="0"/>
                </a:lnTo>
              </a:path>
            </a:pathLst>
          </a:custGeom>
          <a:ln w="6775" cap="flat">
            <a:solidFill>
              <a:srgbClr val="EBEBEB">
                <a:alpha val="100000"/>
              </a:srgbClr>
            </a:solidFill>
            <a:prstDash val="solid"/>
            <a:round/>
          </a:ln>
        </p:spPr>
        <p:txBody>
          <a:bodyPr/>
          <a:lstStyle/>
          <a:p>
            <a:endParaRPr/>
          </a:p>
        </p:txBody>
      </p:sp>
      <p:sp>
        <p:nvSpPr>
          <p:cNvPr id="91" name="pl15">
            <a:extLst>
              <a:ext uri="{FF2B5EF4-FFF2-40B4-BE49-F238E27FC236}">
                <a16:creationId xmlns:a16="http://schemas.microsoft.com/office/drawing/2014/main" id="{427AB06C-B062-2B80-090F-7D01F77078CD}"/>
              </a:ext>
            </a:extLst>
          </p:cNvPr>
          <p:cNvSpPr/>
          <p:nvPr/>
        </p:nvSpPr>
        <p:spPr>
          <a:xfrm>
            <a:off x="9070963" y="1057520"/>
            <a:ext cx="0" cy="5101721"/>
          </a:xfrm>
          <a:custGeom>
            <a:avLst/>
            <a:gdLst/>
            <a:ahLst/>
            <a:cxnLst/>
            <a:rect l="0" t="0" r="0" b="0"/>
            <a:pathLst>
              <a:path h="6388477">
                <a:moveTo>
                  <a:pt x="0" y="6388477"/>
                </a:moveTo>
                <a:lnTo>
                  <a:pt x="0" y="0"/>
                </a:lnTo>
                <a:lnTo>
                  <a:pt x="0" y="0"/>
                </a:lnTo>
              </a:path>
            </a:pathLst>
          </a:custGeom>
          <a:ln w="6775" cap="flat">
            <a:solidFill>
              <a:srgbClr val="EBEBEB">
                <a:alpha val="100000"/>
              </a:srgbClr>
            </a:solidFill>
            <a:prstDash val="solid"/>
            <a:round/>
          </a:ln>
        </p:spPr>
        <p:txBody>
          <a:bodyPr/>
          <a:lstStyle/>
          <a:p>
            <a:endParaRPr/>
          </a:p>
        </p:txBody>
      </p:sp>
      <p:sp>
        <p:nvSpPr>
          <p:cNvPr id="92" name="pl16">
            <a:extLst>
              <a:ext uri="{FF2B5EF4-FFF2-40B4-BE49-F238E27FC236}">
                <a16:creationId xmlns:a16="http://schemas.microsoft.com/office/drawing/2014/main" id="{5243EDD0-1BA5-EDCB-055D-97C9693366A4}"/>
              </a:ext>
            </a:extLst>
          </p:cNvPr>
          <p:cNvSpPr/>
          <p:nvPr/>
        </p:nvSpPr>
        <p:spPr>
          <a:xfrm>
            <a:off x="1576038" y="5339317"/>
            <a:ext cx="9002827" cy="0"/>
          </a:xfrm>
          <a:custGeom>
            <a:avLst/>
            <a:gdLst/>
            <a:ahLst/>
            <a:cxnLst/>
            <a:rect l="0" t="0" r="0" b="0"/>
            <a:pathLst>
              <a:path w="8591530">
                <a:moveTo>
                  <a:pt x="0" y="0"/>
                </a:moveTo>
                <a:lnTo>
                  <a:pt x="8591530" y="0"/>
                </a:lnTo>
                <a:lnTo>
                  <a:pt x="8591530" y="0"/>
                </a:lnTo>
              </a:path>
            </a:pathLst>
          </a:custGeom>
          <a:ln w="13550" cap="flat">
            <a:solidFill>
              <a:srgbClr val="EBEBEB">
                <a:alpha val="100000"/>
              </a:srgbClr>
            </a:solidFill>
            <a:prstDash val="solid"/>
            <a:round/>
          </a:ln>
        </p:spPr>
        <p:txBody>
          <a:bodyPr/>
          <a:lstStyle/>
          <a:p>
            <a:endParaRPr/>
          </a:p>
        </p:txBody>
      </p:sp>
      <p:sp>
        <p:nvSpPr>
          <p:cNvPr id="93" name="pl17">
            <a:extLst>
              <a:ext uri="{FF2B5EF4-FFF2-40B4-BE49-F238E27FC236}">
                <a16:creationId xmlns:a16="http://schemas.microsoft.com/office/drawing/2014/main" id="{2BE6D359-E70D-E156-1460-3368EE2A7C61}"/>
              </a:ext>
            </a:extLst>
          </p:cNvPr>
          <p:cNvSpPr/>
          <p:nvPr/>
        </p:nvSpPr>
        <p:spPr>
          <a:xfrm>
            <a:off x="1576038" y="4278644"/>
            <a:ext cx="9002827" cy="0"/>
          </a:xfrm>
          <a:custGeom>
            <a:avLst/>
            <a:gdLst/>
            <a:ahLst/>
            <a:cxnLst/>
            <a:rect l="0" t="0" r="0" b="0"/>
            <a:pathLst>
              <a:path w="8591530">
                <a:moveTo>
                  <a:pt x="0" y="0"/>
                </a:moveTo>
                <a:lnTo>
                  <a:pt x="8591530" y="0"/>
                </a:lnTo>
                <a:lnTo>
                  <a:pt x="8591530" y="0"/>
                </a:lnTo>
              </a:path>
            </a:pathLst>
          </a:custGeom>
          <a:ln w="13550" cap="flat">
            <a:solidFill>
              <a:srgbClr val="EBEBEB">
                <a:alpha val="100000"/>
              </a:srgbClr>
            </a:solidFill>
            <a:prstDash val="solid"/>
            <a:round/>
          </a:ln>
        </p:spPr>
        <p:txBody>
          <a:bodyPr/>
          <a:lstStyle/>
          <a:p>
            <a:endParaRPr/>
          </a:p>
        </p:txBody>
      </p:sp>
      <p:sp>
        <p:nvSpPr>
          <p:cNvPr id="94" name="pl18">
            <a:extLst>
              <a:ext uri="{FF2B5EF4-FFF2-40B4-BE49-F238E27FC236}">
                <a16:creationId xmlns:a16="http://schemas.microsoft.com/office/drawing/2014/main" id="{32EC4041-0B95-5190-F57C-F7E90CA648A5}"/>
              </a:ext>
            </a:extLst>
          </p:cNvPr>
          <p:cNvSpPr/>
          <p:nvPr/>
        </p:nvSpPr>
        <p:spPr>
          <a:xfrm>
            <a:off x="1576038" y="3217970"/>
            <a:ext cx="9002827" cy="0"/>
          </a:xfrm>
          <a:custGeom>
            <a:avLst/>
            <a:gdLst/>
            <a:ahLst/>
            <a:cxnLst/>
            <a:rect l="0" t="0" r="0" b="0"/>
            <a:pathLst>
              <a:path w="8591530">
                <a:moveTo>
                  <a:pt x="0" y="0"/>
                </a:moveTo>
                <a:lnTo>
                  <a:pt x="8591530" y="0"/>
                </a:lnTo>
                <a:lnTo>
                  <a:pt x="8591530" y="0"/>
                </a:lnTo>
              </a:path>
            </a:pathLst>
          </a:custGeom>
          <a:ln w="13550" cap="flat">
            <a:solidFill>
              <a:srgbClr val="EBEBEB">
                <a:alpha val="100000"/>
              </a:srgbClr>
            </a:solidFill>
            <a:prstDash val="solid"/>
            <a:round/>
          </a:ln>
        </p:spPr>
        <p:txBody>
          <a:bodyPr/>
          <a:lstStyle/>
          <a:p>
            <a:endParaRPr/>
          </a:p>
        </p:txBody>
      </p:sp>
      <p:sp>
        <p:nvSpPr>
          <p:cNvPr id="95" name="pl19">
            <a:extLst>
              <a:ext uri="{FF2B5EF4-FFF2-40B4-BE49-F238E27FC236}">
                <a16:creationId xmlns:a16="http://schemas.microsoft.com/office/drawing/2014/main" id="{EEDBA2EA-5A42-5903-5F0F-9D09DD42F7C5}"/>
              </a:ext>
            </a:extLst>
          </p:cNvPr>
          <p:cNvSpPr/>
          <p:nvPr/>
        </p:nvSpPr>
        <p:spPr>
          <a:xfrm>
            <a:off x="1576038" y="2157297"/>
            <a:ext cx="9002827" cy="0"/>
          </a:xfrm>
          <a:custGeom>
            <a:avLst/>
            <a:gdLst/>
            <a:ahLst/>
            <a:cxnLst/>
            <a:rect l="0" t="0" r="0" b="0"/>
            <a:pathLst>
              <a:path w="8591530">
                <a:moveTo>
                  <a:pt x="0" y="0"/>
                </a:moveTo>
                <a:lnTo>
                  <a:pt x="8591530" y="0"/>
                </a:lnTo>
                <a:lnTo>
                  <a:pt x="8591530" y="0"/>
                </a:lnTo>
              </a:path>
            </a:pathLst>
          </a:custGeom>
          <a:ln w="13550" cap="flat">
            <a:solidFill>
              <a:srgbClr val="EBEBEB">
                <a:alpha val="100000"/>
              </a:srgbClr>
            </a:solidFill>
            <a:prstDash val="solid"/>
            <a:round/>
          </a:ln>
        </p:spPr>
        <p:txBody>
          <a:bodyPr/>
          <a:lstStyle/>
          <a:p>
            <a:endParaRPr/>
          </a:p>
        </p:txBody>
      </p:sp>
      <p:sp>
        <p:nvSpPr>
          <p:cNvPr id="96" name="pl20">
            <a:extLst>
              <a:ext uri="{FF2B5EF4-FFF2-40B4-BE49-F238E27FC236}">
                <a16:creationId xmlns:a16="http://schemas.microsoft.com/office/drawing/2014/main" id="{7D86EF60-E18D-BB19-73BC-036919FC8CA5}"/>
              </a:ext>
            </a:extLst>
          </p:cNvPr>
          <p:cNvSpPr/>
          <p:nvPr/>
        </p:nvSpPr>
        <p:spPr>
          <a:xfrm>
            <a:off x="1576038" y="1096623"/>
            <a:ext cx="9002827" cy="0"/>
          </a:xfrm>
          <a:custGeom>
            <a:avLst/>
            <a:gdLst/>
            <a:ahLst/>
            <a:cxnLst/>
            <a:rect l="0" t="0" r="0" b="0"/>
            <a:pathLst>
              <a:path w="8591530">
                <a:moveTo>
                  <a:pt x="0" y="0"/>
                </a:moveTo>
                <a:lnTo>
                  <a:pt x="8591530" y="0"/>
                </a:lnTo>
                <a:lnTo>
                  <a:pt x="8591530" y="0"/>
                </a:lnTo>
              </a:path>
            </a:pathLst>
          </a:custGeom>
          <a:ln w="13550" cap="flat">
            <a:solidFill>
              <a:srgbClr val="EBEBEB">
                <a:alpha val="100000"/>
              </a:srgbClr>
            </a:solidFill>
            <a:prstDash val="solid"/>
            <a:round/>
          </a:ln>
        </p:spPr>
        <p:txBody>
          <a:bodyPr/>
          <a:lstStyle/>
          <a:p>
            <a:endParaRPr/>
          </a:p>
        </p:txBody>
      </p:sp>
      <p:sp>
        <p:nvSpPr>
          <p:cNvPr id="97" name="pl21">
            <a:extLst>
              <a:ext uri="{FF2B5EF4-FFF2-40B4-BE49-F238E27FC236}">
                <a16:creationId xmlns:a16="http://schemas.microsoft.com/office/drawing/2014/main" id="{383CB189-4233-066A-62F3-D6158C31E7BA}"/>
              </a:ext>
            </a:extLst>
          </p:cNvPr>
          <p:cNvSpPr/>
          <p:nvPr/>
        </p:nvSpPr>
        <p:spPr>
          <a:xfrm>
            <a:off x="1905642" y="1057520"/>
            <a:ext cx="0" cy="5101721"/>
          </a:xfrm>
          <a:custGeom>
            <a:avLst/>
            <a:gdLst/>
            <a:ahLst/>
            <a:cxnLst/>
            <a:rect l="0" t="0" r="0" b="0"/>
            <a:pathLst>
              <a:path h="6388477">
                <a:moveTo>
                  <a:pt x="0" y="6388477"/>
                </a:moveTo>
                <a:lnTo>
                  <a:pt x="0" y="0"/>
                </a:lnTo>
                <a:lnTo>
                  <a:pt x="0" y="0"/>
                </a:lnTo>
              </a:path>
            </a:pathLst>
          </a:custGeom>
          <a:ln w="13550" cap="flat">
            <a:solidFill>
              <a:srgbClr val="EBEBEB">
                <a:alpha val="100000"/>
              </a:srgbClr>
            </a:solidFill>
            <a:prstDash val="solid"/>
            <a:round/>
          </a:ln>
        </p:spPr>
        <p:txBody>
          <a:bodyPr/>
          <a:lstStyle/>
          <a:p>
            <a:endParaRPr/>
          </a:p>
        </p:txBody>
      </p:sp>
      <p:sp>
        <p:nvSpPr>
          <p:cNvPr id="98" name="pl22">
            <a:extLst>
              <a:ext uri="{FF2B5EF4-FFF2-40B4-BE49-F238E27FC236}">
                <a16:creationId xmlns:a16="http://schemas.microsoft.com/office/drawing/2014/main" id="{00F9CF9B-03E5-1408-39E9-640D5F3A2847}"/>
              </a:ext>
            </a:extLst>
          </p:cNvPr>
          <p:cNvSpPr/>
          <p:nvPr/>
        </p:nvSpPr>
        <p:spPr>
          <a:xfrm>
            <a:off x="3497936" y="1057520"/>
            <a:ext cx="0" cy="5101721"/>
          </a:xfrm>
          <a:custGeom>
            <a:avLst/>
            <a:gdLst/>
            <a:ahLst/>
            <a:cxnLst/>
            <a:rect l="0" t="0" r="0" b="0"/>
            <a:pathLst>
              <a:path h="6388477">
                <a:moveTo>
                  <a:pt x="0" y="6388477"/>
                </a:moveTo>
                <a:lnTo>
                  <a:pt x="0" y="0"/>
                </a:lnTo>
                <a:lnTo>
                  <a:pt x="0" y="0"/>
                </a:lnTo>
              </a:path>
            </a:pathLst>
          </a:custGeom>
          <a:ln w="13550" cap="flat">
            <a:solidFill>
              <a:srgbClr val="EBEBEB">
                <a:alpha val="100000"/>
              </a:srgbClr>
            </a:solidFill>
            <a:prstDash val="solid"/>
            <a:round/>
          </a:ln>
        </p:spPr>
        <p:txBody>
          <a:bodyPr/>
          <a:lstStyle/>
          <a:p>
            <a:endParaRPr/>
          </a:p>
        </p:txBody>
      </p:sp>
      <p:sp>
        <p:nvSpPr>
          <p:cNvPr id="99" name="pl23">
            <a:extLst>
              <a:ext uri="{FF2B5EF4-FFF2-40B4-BE49-F238E27FC236}">
                <a16:creationId xmlns:a16="http://schemas.microsoft.com/office/drawing/2014/main" id="{2325FA28-8B21-99CD-FE15-56D3304D6BD1}"/>
              </a:ext>
            </a:extLst>
          </p:cNvPr>
          <p:cNvSpPr/>
          <p:nvPr/>
        </p:nvSpPr>
        <p:spPr>
          <a:xfrm>
            <a:off x="5090230" y="1057520"/>
            <a:ext cx="0" cy="5101721"/>
          </a:xfrm>
          <a:custGeom>
            <a:avLst/>
            <a:gdLst/>
            <a:ahLst/>
            <a:cxnLst/>
            <a:rect l="0" t="0" r="0" b="0"/>
            <a:pathLst>
              <a:path h="6388477">
                <a:moveTo>
                  <a:pt x="0" y="6388477"/>
                </a:moveTo>
                <a:lnTo>
                  <a:pt x="0" y="0"/>
                </a:lnTo>
                <a:lnTo>
                  <a:pt x="0" y="0"/>
                </a:lnTo>
              </a:path>
            </a:pathLst>
          </a:custGeom>
          <a:ln w="13550" cap="flat">
            <a:solidFill>
              <a:srgbClr val="EBEBEB">
                <a:alpha val="100000"/>
              </a:srgbClr>
            </a:solidFill>
            <a:prstDash val="solid"/>
            <a:round/>
          </a:ln>
        </p:spPr>
        <p:txBody>
          <a:bodyPr/>
          <a:lstStyle/>
          <a:p>
            <a:endParaRPr/>
          </a:p>
        </p:txBody>
      </p:sp>
      <p:sp>
        <p:nvSpPr>
          <p:cNvPr id="100" name="pl24">
            <a:extLst>
              <a:ext uri="{FF2B5EF4-FFF2-40B4-BE49-F238E27FC236}">
                <a16:creationId xmlns:a16="http://schemas.microsoft.com/office/drawing/2014/main" id="{AEECF950-5414-F7D5-1B8D-E55B135D9641}"/>
              </a:ext>
            </a:extLst>
          </p:cNvPr>
          <p:cNvSpPr/>
          <p:nvPr/>
        </p:nvSpPr>
        <p:spPr>
          <a:xfrm>
            <a:off x="6682523" y="1057520"/>
            <a:ext cx="0" cy="5101721"/>
          </a:xfrm>
          <a:custGeom>
            <a:avLst/>
            <a:gdLst/>
            <a:ahLst/>
            <a:cxnLst/>
            <a:rect l="0" t="0" r="0" b="0"/>
            <a:pathLst>
              <a:path h="6388477">
                <a:moveTo>
                  <a:pt x="0" y="6388477"/>
                </a:moveTo>
                <a:lnTo>
                  <a:pt x="0" y="0"/>
                </a:lnTo>
                <a:lnTo>
                  <a:pt x="0" y="0"/>
                </a:lnTo>
              </a:path>
            </a:pathLst>
          </a:custGeom>
          <a:ln w="13550" cap="flat">
            <a:solidFill>
              <a:srgbClr val="EBEBEB">
                <a:alpha val="100000"/>
              </a:srgbClr>
            </a:solidFill>
            <a:prstDash val="solid"/>
            <a:round/>
          </a:ln>
        </p:spPr>
        <p:txBody>
          <a:bodyPr/>
          <a:lstStyle/>
          <a:p>
            <a:endParaRPr/>
          </a:p>
        </p:txBody>
      </p:sp>
      <p:sp>
        <p:nvSpPr>
          <p:cNvPr id="101" name="pl25">
            <a:extLst>
              <a:ext uri="{FF2B5EF4-FFF2-40B4-BE49-F238E27FC236}">
                <a16:creationId xmlns:a16="http://schemas.microsoft.com/office/drawing/2014/main" id="{6AD07B0D-0255-AFCB-25D9-EE1B5C847740}"/>
              </a:ext>
            </a:extLst>
          </p:cNvPr>
          <p:cNvSpPr/>
          <p:nvPr/>
        </p:nvSpPr>
        <p:spPr>
          <a:xfrm>
            <a:off x="8274816" y="1057520"/>
            <a:ext cx="0" cy="5101721"/>
          </a:xfrm>
          <a:custGeom>
            <a:avLst/>
            <a:gdLst/>
            <a:ahLst/>
            <a:cxnLst/>
            <a:rect l="0" t="0" r="0" b="0"/>
            <a:pathLst>
              <a:path h="6388477">
                <a:moveTo>
                  <a:pt x="0" y="6388477"/>
                </a:moveTo>
                <a:lnTo>
                  <a:pt x="0" y="0"/>
                </a:lnTo>
                <a:lnTo>
                  <a:pt x="0" y="0"/>
                </a:lnTo>
              </a:path>
            </a:pathLst>
          </a:custGeom>
          <a:ln w="13550" cap="flat">
            <a:solidFill>
              <a:srgbClr val="EBEBEB">
                <a:alpha val="100000"/>
              </a:srgbClr>
            </a:solidFill>
            <a:prstDash val="solid"/>
            <a:round/>
          </a:ln>
        </p:spPr>
        <p:txBody>
          <a:bodyPr/>
          <a:lstStyle/>
          <a:p>
            <a:endParaRPr/>
          </a:p>
        </p:txBody>
      </p:sp>
      <p:sp>
        <p:nvSpPr>
          <p:cNvPr id="102" name="pl26">
            <a:extLst>
              <a:ext uri="{FF2B5EF4-FFF2-40B4-BE49-F238E27FC236}">
                <a16:creationId xmlns:a16="http://schemas.microsoft.com/office/drawing/2014/main" id="{8A61D20E-9CB3-343F-C673-21D621F36364}"/>
              </a:ext>
            </a:extLst>
          </p:cNvPr>
          <p:cNvSpPr/>
          <p:nvPr/>
        </p:nvSpPr>
        <p:spPr>
          <a:xfrm>
            <a:off x="9867110" y="1057520"/>
            <a:ext cx="0" cy="5101721"/>
          </a:xfrm>
          <a:custGeom>
            <a:avLst/>
            <a:gdLst/>
            <a:ahLst/>
            <a:cxnLst/>
            <a:rect l="0" t="0" r="0" b="0"/>
            <a:pathLst>
              <a:path h="6388477">
                <a:moveTo>
                  <a:pt x="0" y="6388477"/>
                </a:moveTo>
                <a:lnTo>
                  <a:pt x="0" y="0"/>
                </a:lnTo>
                <a:lnTo>
                  <a:pt x="0" y="0"/>
                </a:lnTo>
              </a:path>
            </a:pathLst>
          </a:custGeom>
          <a:ln w="13550" cap="flat">
            <a:solidFill>
              <a:srgbClr val="EBEBEB">
                <a:alpha val="100000"/>
              </a:srgbClr>
            </a:solidFill>
            <a:prstDash val="solid"/>
            <a:round/>
          </a:ln>
        </p:spPr>
        <p:txBody>
          <a:bodyPr/>
          <a:lstStyle/>
          <a:p>
            <a:endParaRPr/>
          </a:p>
        </p:txBody>
      </p:sp>
      <p:sp>
        <p:nvSpPr>
          <p:cNvPr id="103" name="pt27">
            <a:extLst>
              <a:ext uri="{FF2B5EF4-FFF2-40B4-BE49-F238E27FC236}">
                <a16:creationId xmlns:a16="http://schemas.microsoft.com/office/drawing/2014/main" id="{B8B29A02-278E-66CD-565C-CBD121FF1E8A}"/>
              </a:ext>
            </a:extLst>
          </p:cNvPr>
          <p:cNvSpPr/>
          <p:nvPr/>
        </p:nvSpPr>
        <p:spPr>
          <a:xfrm>
            <a:off x="3233077" y="5175240"/>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04" name="pt28">
            <a:extLst>
              <a:ext uri="{FF2B5EF4-FFF2-40B4-BE49-F238E27FC236}">
                <a16:creationId xmlns:a16="http://schemas.microsoft.com/office/drawing/2014/main" id="{E5290527-C39C-F13B-6719-FFA3AAC97DBC}"/>
              </a:ext>
            </a:extLst>
          </p:cNvPr>
          <p:cNvSpPr/>
          <p:nvPr/>
        </p:nvSpPr>
        <p:spPr>
          <a:xfrm>
            <a:off x="2850926" y="5148087"/>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05" name="pt29">
            <a:extLst>
              <a:ext uri="{FF2B5EF4-FFF2-40B4-BE49-F238E27FC236}">
                <a16:creationId xmlns:a16="http://schemas.microsoft.com/office/drawing/2014/main" id="{2C7FD065-C2DF-20E4-7F00-08C9EB33E17C}"/>
              </a:ext>
            </a:extLst>
          </p:cNvPr>
          <p:cNvSpPr/>
          <p:nvPr/>
        </p:nvSpPr>
        <p:spPr>
          <a:xfrm>
            <a:off x="2277701" y="5165057"/>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06" name="pt30">
            <a:extLst>
              <a:ext uri="{FF2B5EF4-FFF2-40B4-BE49-F238E27FC236}">
                <a16:creationId xmlns:a16="http://schemas.microsoft.com/office/drawing/2014/main" id="{97A4A6CD-CA4D-ED4D-02EA-46D0147DD491}"/>
              </a:ext>
            </a:extLst>
          </p:cNvPr>
          <p:cNvSpPr/>
          <p:nvPr/>
        </p:nvSpPr>
        <p:spPr>
          <a:xfrm>
            <a:off x="4443221" y="5134510"/>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07" name="pt31">
            <a:extLst>
              <a:ext uri="{FF2B5EF4-FFF2-40B4-BE49-F238E27FC236}">
                <a16:creationId xmlns:a16="http://schemas.microsoft.com/office/drawing/2014/main" id="{14427CF4-AD6C-46DD-5484-0DA592F1539A}"/>
              </a:ext>
            </a:extLst>
          </p:cNvPr>
          <p:cNvSpPr/>
          <p:nvPr/>
        </p:nvSpPr>
        <p:spPr>
          <a:xfrm>
            <a:off x="3933687" y="5200696"/>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08" name="pt32">
            <a:extLst>
              <a:ext uri="{FF2B5EF4-FFF2-40B4-BE49-F238E27FC236}">
                <a16:creationId xmlns:a16="http://schemas.microsoft.com/office/drawing/2014/main" id="{C218DA27-FF42-27F6-D92E-20B25D4E7185}"/>
              </a:ext>
            </a:extLst>
          </p:cNvPr>
          <p:cNvSpPr/>
          <p:nvPr/>
        </p:nvSpPr>
        <p:spPr>
          <a:xfrm>
            <a:off x="2405085" y="5288944"/>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09" name="pt33">
            <a:extLst>
              <a:ext uri="{FF2B5EF4-FFF2-40B4-BE49-F238E27FC236}">
                <a16:creationId xmlns:a16="http://schemas.microsoft.com/office/drawing/2014/main" id="{EB594A9F-E08A-6102-4D3B-9FE3DECD912D}"/>
              </a:ext>
            </a:extLst>
          </p:cNvPr>
          <p:cNvSpPr/>
          <p:nvPr/>
        </p:nvSpPr>
        <p:spPr>
          <a:xfrm>
            <a:off x="2978310" y="5258397"/>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10" name="pt34">
            <a:extLst>
              <a:ext uri="{FF2B5EF4-FFF2-40B4-BE49-F238E27FC236}">
                <a16:creationId xmlns:a16="http://schemas.microsoft.com/office/drawing/2014/main" id="{52BC7E63-B3C9-5790-EC85-0D2D9215E9F2}"/>
              </a:ext>
            </a:extLst>
          </p:cNvPr>
          <p:cNvSpPr/>
          <p:nvPr/>
        </p:nvSpPr>
        <p:spPr>
          <a:xfrm>
            <a:off x="3742611" y="5299126"/>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11" name="pt35">
            <a:extLst>
              <a:ext uri="{FF2B5EF4-FFF2-40B4-BE49-F238E27FC236}">
                <a16:creationId xmlns:a16="http://schemas.microsoft.com/office/drawing/2014/main" id="{5E24BF12-28C9-2985-FEAC-0489B1A104D6}"/>
              </a:ext>
            </a:extLst>
          </p:cNvPr>
          <p:cNvSpPr/>
          <p:nvPr/>
        </p:nvSpPr>
        <p:spPr>
          <a:xfrm>
            <a:off x="4188454" y="5095478"/>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12" name="pt36">
            <a:extLst>
              <a:ext uri="{FF2B5EF4-FFF2-40B4-BE49-F238E27FC236}">
                <a16:creationId xmlns:a16="http://schemas.microsoft.com/office/drawing/2014/main" id="{C05F2E4F-83BF-998D-4D6C-54682BBB86E2}"/>
              </a:ext>
            </a:extLst>
          </p:cNvPr>
          <p:cNvSpPr/>
          <p:nvPr/>
        </p:nvSpPr>
        <p:spPr>
          <a:xfrm>
            <a:off x="2659852" y="5166755"/>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13" name="pt37">
            <a:extLst>
              <a:ext uri="{FF2B5EF4-FFF2-40B4-BE49-F238E27FC236}">
                <a16:creationId xmlns:a16="http://schemas.microsoft.com/office/drawing/2014/main" id="{492DFE63-1BAC-8E81-83C3-D45A945E75F5}"/>
              </a:ext>
            </a:extLst>
          </p:cNvPr>
          <p:cNvSpPr/>
          <p:nvPr/>
        </p:nvSpPr>
        <p:spPr>
          <a:xfrm>
            <a:off x="4124762" y="5158269"/>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14" name="pt38">
            <a:extLst>
              <a:ext uri="{FF2B5EF4-FFF2-40B4-BE49-F238E27FC236}">
                <a16:creationId xmlns:a16="http://schemas.microsoft.com/office/drawing/2014/main" id="{E77852CB-6866-D0AE-7852-FC38971908A8}"/>
              </a:ext>
            </a:extLst>
          </p:cNvPr>
          <p:cNvSpPr/>
          <p:nvPr/>
        </p:nvSpPr>
        <p:spPr>
          <a:xfrm>
            <a:off x="2468777" y="5278762"/>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15" name="pt39">
            <a:extLst>
              <a:ext uri="{FF2B5EF4-FFF2-40B4-BE49-F238E27FC236}">
                <a16:creationId xmlns:a16="http://schemas.microsoft.com/office/drawing/2014/main" id="{ADA0A3C1-D070-C12E-5106-8D349DC02B5F}"/>
              </a:ext>
            </a:extLst>
          </p:cNvPr>
          <p:cNvSpPr/>
          <p:nvPr/>
        </p:nvSpPr>
        <p:spPr>
          <a:xfrm>
            <a:off x="3042002" y="5193908"/>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16" name="pt40">
            <a:extLst>
              <a:ext uri="{FF2B5EF4-FFF2-40B4-BE49-F238E27FC236}">
                <a16:creationId xmlns:a16="http://schemas.microsoft.com/office/drawing/2014/main" id="{4E3CE4E9-E57D-35A0-AE8C-A9B70CB96233}"/>
              </a:ext>
            </a:extLst>
          </p:cNvPr>
          <p:cNvSpPr/>
          <p:nvPr/>
        </p:nvSpPr>
        <p:spPr>
          <a:xfrm>
            <a:off x="2596160" y="5261791"/>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17" name="pt41">
            <a:extLst>
              <a:ext uri="{FF2B5EF4-FFF2-40B4-BE49-F238E27FC236}">
                <a16:creationId xmlns:a16="http://schemas.microsoft.com/office/drawing/2014/main" id="{45DEF53D-58E8-A3DF-4A8B-ADF46CAEFBEE}"/>
              </a:ext>
            </a:extLst>
          </p:cNvPr>
          <p:cNvSpPr/>
          <p:nvPr/>
        </p:nvSpPr>
        <p:spPr>
          <a:xfrm>
            <a:off x="1959242" y="5098872"/>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18" name="pt42">
            <a:extLst>
              <a:ext uri="{FF2B5EF4-FFF2-40B4-BE49-F238E27FC236}">
                <a16:creationId xmlns:a16="http://schemas.microsoft.com/office/drawing/2014/main" id="{E75576C0-9EF0-C980-E0C0-039ABC4FA689}"/>
              </a:ext>
            </a:extLst>
          </p:cNvPr>
          <p:cNvSpPr/>
          <p:nvPr/>
        </p:nvSpPr>
        <p:spPr>
          <a:xfrm>
            <a:off x="2086626" y="5256700"/>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19" name="pt43">
            <a:extLst>
              <a:ext uri="{FF2B5EF4-FFF2-40B4-BE49-F238E27FC236}">
                <a16:creationId xmlns:a16="http://schemas.microsoft.com/office/drawing/2014/main" id="{B8EC6751-3A46-1D6C-6A4A-7C600BC3023E}"/>
              </a:ext>
            </a:extLst>
          </p:cNvPr>
          <p:cNvSpPr/>
          <p:nvPr/>
        </p:nvSpPr>
        <p:spPr>
          <a:xfrm>
            <a:off x="3296769" y="5319492"/>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0" name="pt44">
            <a:extLst>
              <a:ext uri="{FF2B5EF4-FFF2-40B4-BE49-F238E27FC236}">
                <a16:creationId xmlns:a16="http://schemas.microsoft.com/office/drawing/2014/main" id="{DACDAACB-DFF1-A22E-1820-AFA18914A413}"/>
              </a:ext>
            </a:extLst>
          </p:cNvPr>
          <p:cNvSpPr/>
          <p:nvPr/>
        </p:nvSpPr>
        <p:spPr>
          <a:xfrm>
            <a:off x="2914618" y="5109054"/>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1" name="pt45">
            <a:extLst>
              <a:ext uri="{FF2B5EF4-FFF2-40B4-BE49-F238E27FC236}">
                <a16:creationId xmlns:a16="http://schemas.microsoft.com/office/drawing/2014/main" id="{C7BBC3C7-99D3-CD6F-0974-E8FCC30FA1C4}"/>
              </a:ext>
            </a:extLst>
          </p:cNvPr>
          <p:cNvSpPr/>
          <p:nvPr/>
        </p:nvSpPr>
        <p:spPr>
          <a:xfrm>
            <a:off x="3806303" y="5215970"/>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2" name="pt46">
            <a:extLst>
              <a:ext uri="{FF2B5EF4-FFF2-40B4-BE49-F238E27FC236}">
                <a16:creationId xmlns:a16="http://schemas.microsoft.com/office/drawing/2014/main" id="{FDF0D7A3-CA0B-16A5-E870-F5FDAC301D62}"/>
              </a:ext>
            </a:extLst>
          </p:cNvPr>
          <p:cNvSpPr/>
          <p:nvPr/>
        </p:nvSpPr>
        <p:spPr>
          <a:xfrm>
            <a:off x="3105693" y="5251608"/>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3" name="pt47">
            <a:extLst>
              <a:ext uri="{FF2B5EF4-FFF2-40B4-BE49-F238E27FC236}">
                <a16:creationId xmlns:a16="http://schemas.microsoft.com/office/drawing/2014/main" id="{44DBAB4F-70D8-B553-98F5-7E7DDBC768EC}"/>
              </a:ext>
            </a:extLst>
          </p:cNvPr>
          <p:cNvSpPr/>
          <p:nvPr/>
        </p:nvSpPr>
        <p:spPr>
          <a:xfrm>
            <a:off x="4252145" y="5183726"/>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4" name="pt48">
            <a:extLst>
              <a:ext uri="{FF2B5EF4-FFF2-40B4-BE49-F238E27FC236}">
                <a16:creationId xmlns:a16="http://schemas.microsoft.com/office/drawing/2014/main" id="{A8A6C80D-2BB7-8C5F-136E-F55D4DD42BDB}"/>
              </a:ext>
            </a:extLst>
          </p:cNvPr>
          <p:cNvSpPr/>
          <p:nvPr/>
        </p:nvSpPr>
        <p:spPr>
          <a:xfrm>
            <a:off x="2341393" y="5173543"/>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5" name="pt49">
            <a:extLst>
              <a:ext uri="{FF2B5EF4-FFF2-40B4-BE49-F238E27FC236}">
                <a16:creationId xmlns:a16="http://schemas.microsoft.com/office/drawing/2014/main" id="{70CB1644-F51B-70C4-BA75-83E0DC8F4A46}"/>
              </a:ext>
            </a:extLst>
          </p:cNvPr>
          <p:cNvSpPr/>
          <p:nvPr/>
        </p:nvSpPr>
        <p:spPr>
          <a:xfrm>
            <a:off x="3678919" y="5126025"/>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6" name="pt50">
            <a:extLst>
              <a:ext uri="{FF2B5EF4-FFF2-40B4-BE49-F238E27FC236}">
                <a16:creationId xmlns:a16="http://schemas.microsoft.com/office/drawing/2014/main" id="{9A3EFBBD-068C-D5F9-FFE6-B2F4B98248FD}"/>
              </a:ext>
            </a:extLst>
          </p:cNvPr>
          <p:cNvSpPr/>
          <p:nvPr/>
        </p:nvSpPr>
        <p:spPr>
          <a:xfrm>
            <a:off x="3869995" y="5312703"/>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7" name="pt51">
            <a:extLst>
              <a:ext uri="{FF2B5EF4-FFF2-40B4-BE49-F238E27FC236}">
                <a16:creationId xmlns:a16="http://schemas.microsoft.com/office/drawing/2014/main" id="{E1B4C33D-7E6F-1FD4-236B-1D5067FF0801}"/>
              </a:ext>
            </a:extLst>
          </p:cNvPr>
          <p:cNvSpPr/>
          <p:nvPr/>
        </p:nvSpPr>
        <p:spPr>
          <a:xfrm>
            <a:off x="3487844" y="5307612"/>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8" name="pt52">
            <a:extLst>
              <a:ext uri="{FF2B5EF4-FFF2-40B4-BE49-F238E27FC236}">
                <a16:creationId xmlns:a16="http://schemas.microsoft.com/office/drawing/2014/main" id="{3E954BA5-0929-4E70-ADCC-DC9D5D7344EC}"/>
              </a:ext>
            </a:extLst>
          </p:cNvPr>
          <p:cNvSpPr/>
          <p:nvPr/>
        </p:nvSpPr>
        <p:spPr>
          <a:xfrm>
            <a:off x="2150318" y="5205787"/>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29" name="pt53">
            <a:extLst>
              <a:ext uri="{FF2B5EF4-FFF2-40B4-BE49-F238E27FC236}">
                <a16:creationId xmlns:a16="http://schemas.microsoft.com/office/drawing/2014/main" id="{C0BFA53D-1108-D7BF-3351-E8098D75423F}"/>
              </a:ext>
            </a:extLst>
          </p:cNvPr>
          <p:cNvSpPr/>
          <p:nvPr/>
        </p:nvSpPr>
        <p:spPr>
          <a:xfrm>
            <a:off x="4315837" y="5110751"/>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30" name="pt54">
            <a:extLst>
              <a:ext uri="{FF2B5EF4-FFF2-40B4-BE49-F238E27FC236}">
                <a16:creationId xmlns:a16="http://schemas.microsoft.com/office/drawing/2014/main" id="{B0A63777-FFDE-FFA3-C5AD-B5FFDEFE616B}"/>
              </a:ext>
            </a:extLst>
          </p:cNvPr>
          <p:cNvSpPr/>
          <p:nvPr/>
        </p:nvSpPr>
        <p:spPr>
          <a:xfrm>
            <a:off x="4379529" y="5161663"/>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31" name="pt55">
            <a:extLst>
              <a:ext uri="{FF2B5EF4-FFF2-40B4-BE49-F238E27FC236}">
                <a16:creationId xmlns:a16="http://schemas.microsoft.com/office/drawing/2014/main" id="{B6FF8F81-565E-4059-ACFE-8C8E3362A15A}"/>
              </a:ext>
            </a:extLst>
          </p:cNvPr>
          <p:cNvSpPr/>
          <p:nvPr/>
        </p:nvSpPr>
        <p:spPr>
          <a:xfrm>
            <a:off x="3360461" y="5263488"/>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32" name="pt56">
            <a:extLst>
              <a:ext uri="{FF2B5EF4-FFF2-40B4-BE49-F238E27FC236}">
                <a16:creationId xmlns:a16="http://schemas.microsoft.com/office/drawing/2014/main" id="{54FB6486-58FB-262F-07B5-EA5B94463827}"/>
              </a:ext>
            </a:extLst>
          </p:cNvPr>
          <p:cNvSpPr/>
          <p:nvPr/>
        </p:nvSpPr>
        <p:spPr>
          <a:xfrm>
            <a:off x="3551536" y="5214273"/>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33" name="pt57">
            <a:extLst>
              <a:ext uri="{FF2B5EF4-FFF2-40B4-BE49-F238E27FC236}">
                <a16:creationId xmlns:a16="http://schemas.microsoft.com/office/drawing/2014/main" id="{70CAA98B-9214-9A15-69B3-5B7429197F95}"/>
              </a:ext>
            </a:extLst>
          </p:cNvPr>
          <p:cNvSpPr/>
          <p:nvPr/>
        </p:nvSpPr>
        <p:spPr>
          <a:xfrm>
            <a:off x="4506913" y="5198999"/>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34" name="pt58">
            <a:extLst>
              <a:ext uri="{FF2B5EF4-FFF2-40B4-BE49-F238E27FC236}">
                <a16:creationId xmlns:a16="http://schemas.microsoft.com/office/drawing/2014/main" id="{8E973C81-023C-1683-074D-530BA4A1B65D}"/>
              </a:ext>
            </a:extLst>
          </p:cNvPr>
          <p:cNvSpPr/>
          <p:nvPr/>
        </p:nvSpPr>
        <p:spPr>
          <a:xfrm>
            <a:off x="3615228" y="5190514"/>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35" name="pt59">
            <a:extLst>
              <a:ext uri="{FF2B5EF4-FFF2-40B4-BE49-F238E27FC236}">
                <a16:creationId xmlns:a16="http://schemas.microsoft.com/office/drawing/2014/main" id="{0BF12288-1B4D-FFC5-71DF-3095F4B70F33}"/>
              </a:ext>
            </a:extLst>
          </p:cNvPr>
          <p:cNvSpPr/>
          <p:nvPr/>
        </p:nvSpPr>
        <p:spPr>
          <a:xfrm>
            <a:off x="2787236" y="5088689"/>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36" name="pt60">
            <a:extLst>
              <a:ext uri="{FF2B5EF4-FFF2-40B4-BE49-F238E27FC236}">
                <a16:creationId xmlns:a16="http://schemas.microsoft.com/office/drawing/2014/main" id="{5E4A8B55-C3FF-B33E-F1FC-08DADEE662FA}"/>
              </a:ext>
            </a:extLst>
          </p:cNvPr>
          <p:cNvSpPr/>
          <p:nvPr/>
        </p:nvSpPr>
        <p:spPr>
          <a:xfrm>
            <a:off x="4570604" y="5075112"/>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37" name="pt61">
            <a:extLst>
              <a:ext uri="{FF2B5EF4-FFF2-40B4-BE49-F238E27FC236}">
                <a16:creationId xmlns:a16="http://schemas.microsoft.com/office/drawing/2014/main" id="{9AC5833E-FD1B-0ABE-C6DD-38B88C15C77A}"/>
              </a:ext>
            </a:extLst>
          </p:cNvPr>
          <p:cNvSpPr/>
          <p:nvPr/>
        </p:nvSpPr>
        <p:spPr>
          <a:xfrm>
            <a:off x="2723544" y="5239729"/>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38" name="pt62">
            <a:extLst>
              <a:ext uri="{FF2B5EF4-FFF2-40B4-BE49-F238E27FC236}">
                <a16:creationId xmlns:a16="http://schemas.microsoft.com/office/drawing/2014/main" id="{17834B3D-4984-66BE-6138-1C7D5B19DB24}"/>
              </a:ext>
            </a:extLst>
          </p:cNvPr>
          <p:cNvSpPr/>
          <p:nvPr/>
        </p:nvSpPr>
        <p:spPr>
          <a:xfrm>
            <a:off x="2214010" y="5151481"/>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39" name="pt63">
            <a:extLst>
              <a:ext uri="{FF2B5EF4-FFF2-40B4-BE49-F238E27FC236}">
                <a16:creationId xmlns:a16="http://schemas.microsoft.com/office/drawing/2014/main" id="{5E024179-0537-10A7-DD40-AA960CEFA9C6}"/>
              </a:ext>
            </a:extLst>
          </p:cNvPr>
          <p:cNvSpPr/>
          <p:nvPr/>
        </p:nvSpPr>
        <p:spPr>
          <a:xfrm>
            <a:off x="2532468" y="5146390"/>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40" name="pt64">
            <a:extLst>
              <a:ext uri="{FF2B5EF4-FFF2-40B4-BE49-F238E27FC236}">
                <a16:creationId xmlns:a16="http://schemas.microsoft.com/office/drawing/2014/main" id="{1C6EC8DB-5EAF-0280-71ED-8CB4FCC150A8}"/>
              </a:ext>
            </a:extLst>
          </p:cNvPr>
          <p:cNvSpPr/>
          <p:nvPr/>
        </p:nvSpPr>
        <p:spPr>
          <a:xfrm>
            <a:off x="2022934" y="5271974"/>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41" name="pt65">
            <a:extLst>
              <a:ext uri="{FF2B5EF4-FFF2-40B4-BE49-F238E27FC236}">
                <a16:creationId xmlns:a16="http://schemas.microsoft.com/office/drawing/2014/main" id="{A6E80797-A9BB-0BE0-058E-E393C8BC894E}"/>
              </a:ext>
            </a:extLst>
          </p:cNvPr>
          <p:cNvSpPr/>
          <p:nvPr/>
        </p:nvSpPr>
        <p:spPr>
          <a:xfrm>
            <a:off x="3424152" y="5280459"/>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42" name="pt66">
            <a:extLst>
              <a:ext uri="{FF2B5EF4-FFF2-40B4-BE49-F238E27FC236}">
                <a16:creationId xmlns:a16="http://schemas.microsoft.com/office/drawing/2014/main" id="{3F872B0A-92A9-F395-0E85-57AEC6FB7A0C}"/>
              </a:ext>
            </a:extLst>
          </p:cNvPr>
          <p:cNvSpPr/>
          <p:nvPr/>
        </p:nvSpPr>
        <p:spPr>
          <a:xfrm>
            <a:off x="5398596" y="4386099"/>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43" name="pt67">
            <a:extLst>
              <a:ext uri="{FF2B5EF4-FFF2-40B4-BE49-F238E27FC236}">
                <a16:creationId xmlns:a16="http://schemas.microsoft.com/office/drawing/2014/main" id="{4A59A015-1814-23B8-04D8-962CCDA588C5}"/>
              </a:ext>
            </a:extLst>
          </p:cNvPr>
          <p:cNvSpPr/>
          <p:nvPr/>
        </p:nvSpPr>
        <p:spPr>
          <a:xfrm>
            <a:off x="4682064" y="4133235"/>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44" name="pt68">
            <a:extLst>
              <a:ext uri="{FF2B5EF4-FFF2-40B4-BE49-F238E27FC236}">
                <a16:creationId xmlns:a16="http://schemas.microsoft.com/office/drawing/2014/main" id="{6F386EE9-17FF-2321-A7EC-C59A89894581}"/>
              </a:ext>
            </a:extLst>
          </p:cNvPr>
          <p:cNvSpPr/>
          <p:nvPr/>
        </p:nvSpPr>
        <p:spPr>
          <a:xfrm>
            <a:off x="6449510" y="3982195"/>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45" name="pt69">
            <a:extLst>
              <a:ext uri="{FF2B5EF4-FFF2-40B4-BE49-F238E27FC236}">
                <a16:creationId xmlns:a16="http://schemas.microsoft.com/office/drawing/2014/main" id="{356B19B3-2441-574D-00D1-A55F079EFAC0}"/>
              </a:ext>
            </a:extLst>
          </p:cNvPr>
          <p:cNvSpPr/>
          <p:nvPr/>
        </p:nvSpPr>
        <p:spPr>
          <a:xfrm>
            <a:off x="4586527" y="4423434"/>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46" name="pt70">
            <a:extLst>
              <a:ext uri="{FF2B5EF4-FFF2-40B4-BE49-F238E27FC236}">
                <a16:creationId xmlns:a16="http://schemas.microsoft.com/office/drawing/2014/main" id="{6C34EE25-E7B7-5FA7-261A-6DA26EA1876E}"/>
              </a:ext>
            </a:extLst>
          </p:cNvPr>
          <p:cNvSpPr/>
          <p:nvPr/>
        </p:nvSpPr>
        <p:spPr>
          <a:xfrm>
            <a:off x="5637440" y="3966920"/>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47" name="pt71">
            <a:extLst>
              <a:ext uri="{FF2B5EF4-FFF2-40B4-BE49-F238E27FC236}">
                <a16:creationId xmlns:a16="http://schemas.microsoft.com/office/drawing/2014/main" id="{286DE414-B934-7C89-8177-0D28266635B3}"/>
              </a:ext>
            </a:extLst>
          </p:cNvPr>
          <p:cNvSpPr/>
          <p:nvPr/>
        </p:nvSpPr>
        <p:spPr>
          <a:xfrm>
            <a:off x="5255290" y="4333489"/>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48" name="pt72">
            <a:extLst>
              <a:ext uri="{FF2B5EF4-FFF2-40B4-BE49-F238E27FC236}">
                <a16:creationId xmlns:a16="http://schemas.microsoft.com/office/drawing/2014/main" id="{2A0E579D-6DEB-691D-741D-599D934FD68F}"/>
              </a:ext>
            </a:extLst>
          </p:cNvPr>
          <p:cNvSpPr/>
          <p:nvPr/>
        </p:nvSpPr>
        <p:spPr>
          <a:xfrm>
            <a:off x="6115128" y="4112869"/>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49" name="pt73">
            <a:extLst>
              <a:ext uri="{FF2B5EF4-FFF2-40B4-BE49-F238E27FC236}">
                <a16:creationId xmlns:a16="http://schemas.microsoft.com/office/drawing/2014/main" id="{FE7B43CB-24D5-B7DE-5B65-DD5D6F4C043D}"/>
              </a:ext>
            </a:extLst>
          </p:cNvPr>
          <p:cNvSpPr/>
          <p:nvPr/>
        </p:nvSpPr>
        <p:spPr>
          <a:xfrm>
            <a:off x="6497279" y="4287668"/>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50" name="pt74">
            <a:extLst>
              <a:ext uri="{FF2B5EF4-FFF2-40B4-BE49-F238E27FC236}">
                <a16:creationId xmlns:a16="http://schemas.microsoft.com/office/drawing/2014/main" id="{FD96231F-8FA1-A643-935B-410C45B75A4A}"/>
              </a:ext>
            </a:extLst>
          </p:cNvPr>
          <p:cNvSpPr/>
          <p:nvPr/>
        </p:nvSpPr>
        <p:spPr>
          <a:xfrm>
            <a:off x="4920908" y="4452285"/>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51" name="pt75">
            <a:extLst>
              <a:ext uri="{FF2B5EF4-FFF2-40B4-BE49-F238E27FC236}">
                <a16:creationId xmlns:a16="http://schemas.microsoft.com/office/drawing/2014/main" id="{2E9356B0-3801-1D6D-A8A5-D604CA06F8C1}"/>
              </a:ext>
            </a:extLst>
          </p:cNvPr>
          <p:cNvSpPr/>
          <p:nvPr/>
        </p:nvSpPr>
        <p:spPr>
          <a:xfrm>
            <a:off x="4729833" y="4095899"/>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52" name="pt76">
            <a:extLst>
              <a:ext uri="{FF2B5EF4-FFF2-40B4-BE49-F238E27FC236}">
                <a16:creationId xmlns:a16="http://schemas.microsoft.com/office/drawing/2014/main" id="{63170C22-1EDB-F94C-593B-AFA1A2B4850B}"/>
              </a:ext>
            </a:extLst>
          </p:cNvPr>
          <p:cNvSpPr/>
          <p:nvPr/>
        </p:nvSpPr>
        <p:spPr>
          <a:xfrm>
            <a:off x="5159753" y="4119658"/>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53" name="pt77">
            <a:extLst>
              <a:ext uri="{FF2B5EF4-FFF2-40B4-BE49-F238E27FC236}">
                <a16:creationId xmlns:a16="http://schemas.microsoft.com/office/drawing/2014/main" id="{3090CD6B-46A1-FD69-875D-5D1C4A480A48}"/>
              </a:ext>
            </a:extLst>
          </p:cNvPr>
          <p:cNvSpPr/>
          <p:nvPr/>
        </p:nvSpPr>
        <p:spPr>
          <a:xfrm>
            <a:off x="5971822" y="4381007"/>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54" name="pt78">
            <a:extLst>
              <a:ext uri="{FF2B5EF4-FFF2-40B4-BE49-F238E27FC236}">
                <a16:creationId xmlns:a16="http://schemas.microsoft.com/office/drawing/2014/main" id="{16286B8D-73BC-44EF-067F-917284FEA9F2}"/>
              </a:ext>
            </a:extLst>
          </p:cNvPr>
          <p:cNvSpPr/>
          <p:nvPr/>
        </p:nvSpPr>
        <p:spPr>
          <a:xfrm>
            <a:off x="4777602" y="4343672"/>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55" name="pt79">
            <a:extLst>
              <a:ext uri="{FF2B5EF4-FFF2-40B4-BE49-F238E27FC236}">
                <a16:creationId xmlns:a16="http://schemas.microsoft.com/office/drawing/2014/main" id="{76F42911-A9B5-E13F-9866-E8DF79D11F57}"/>
              </a:ext>
            </a:extLst>
          </p:cNvPr>
          <p:cNvSpPr/>
          <p:nvPr/>
        </p:nvSpPr>
        <p:spPr>
          <a:xfrm>
            <a:off x="5876285" y="4141720"/>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56" name="pt80">
            <a:extLst>
              <a:ext uri="{FF2B5EF4-FFF2-40B4-BE49-F238E27FC236}">
                <a16:creationId xmlns:a16="http://schemas.microsoft.com/office/drawing/2014/main" id="{ECA18FF8-6A69-B1EF-00C9-D378E671ECAC}"/>
              </a:ext>
            </a:extLst>
          </p:cNvPr>
          <p:cNvSpPr/>
          <p:nvPr/>
        </p:nvSpPr>
        <p:spPr>
          <a:xfrm>
            <a:off x="4634295" y="4382705"/>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57" name="pt81">
            <a:extLst>
              <a:ext uri="{FF2B5EF4-FFF2-40B4-BE49-F238E27FC236}">
                <a16:creationId xmlns:a16="http://schemas.microsoft.com/office/drawing/2014/main" id="{2DF681D0-C94C-4834-3084-53780779C3D8}"/>
              </a:ext>
            </a:extLst>
          </p:cNvPr>
          <p:cNvSpPr/>
          <p:nvPr/>
        </p:nvSpPr>
        <p:spPr>
          <a:xfrm>
            <a:off x="5541902" y="4084019"/>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58" name="pt82">
            <a:extLst>
              <a:ext uri="{FF2B5EF4-FFF2-40B4-BE49-F238E27FC236}">
                <a16:creationId xmlns:a16="http://schemas.microsoft.com/office/drawing/2014/main" id="{94611C14-E7E4-19E5-AD87-C59173F42DEF}"/>
              </a:ext>
            </a:extLst>
          </p:cNvPr>
          <p:cNvSpPr/>
          <p:nvPr/>
        </p:nvSpPr>
        <p:spPr>
          <a:xfrm>
            <a:off x="5589672" y="4061957"/>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59" name="pt83">
            <a:extLst>
              <a:ext uri="{FF2B5EF4-FFF2-40B4-BE49-F238E27FC236}">
                <a16:creationId xmlns:a16="http://schemas.microsoft.com/office/drawing/2014/main" id="{32FBEC00-8F31-F7E9-B4E9-72F9DB3A4472}"/>
              </a:ext>
            </a:extLst>
          </p:cNvPr>
          <p:cNvSpPr/>
          <p:nvPr/>
        </p:nvSpPr>
        <p:spPr>
          <a:xfrm>
            <a:off x="6019591" y="4175662"/>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60" name="pt84">
            <a:extLst>
              <a:ext uri="{FF2B5EF4-FFF2-40B4-BE49-F238E27FC236}">
                <a16:creationId xmlns:a16="http://schemas.microsoft.com/office/drawing/2014/main" id="{612C9B6C-B93E-D08A-5E89-FA3DD1E68602}"/>
              </a:ext>
            </a:extLst>
          </p:cNvPr>
          <p:cNvSpPr/>
          <p:nvPr/>
        </p:nvSpPr>
        <p:spPr>
          <a:xfrm>
            <a:off x="4873140" y="4309731"/>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61" name="pt85">
            <a:extLst>
              <a:ext uri="{FF2B5EF4-FFF2-40B4-BE49-F238E27FC236}">
                <a16:creationId xmlns:a16="http://schemas.microsoft.com/office/drawing/2014/main" id="{9DAD01E8-1C84-9D57-43CB-A6DCA84C219F}"/>
              </a:ext>
            </a:extLst>
          </p:cNvPr>
          <p:cNvSpPr/>
          <p:nvPr/>
        </p:nvSpPr>
        <p:spPr>
          <a:xfrm>
            <a:off x="6162898" y="4272395"/>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62" name="pt86">
            <a:extLst>
              <a:ext uri="{FF2B5EF4-FFF2-40B4-BE49-F238E27FC236}">
                <a16:creationId xmlns:a16="http://schemas.microsoft.com/office/drawing/2014/main" id="{D14AE11C-0626-3880-F2D3-1D0A45F78211}"/>
              </a:ext>
            </a:extLst>
          </p:cNvPr>
          <p:cNvSpPr/>
          <p:nvPr/>
        </p:nvSpPr>
        <p:spPr>
          <a:xfrm>
            <a:off x="4825370" y="4196026"/>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63" name="pt87">
            <a:extLst>
              <a:ext uri="{FF2B5EF4-FFF2-40B4-BE49-F238E27FC236}">
                <a16:creationId xmlns:a16="http://schemas.microsoft.com/office/drawing/2014/main" id="{1466A57D-2053-A36D-C839-788860D2367C}"/>
              </a:ext>
            </a:extLst>
          </p:cNvPr>
          <p:cNvSpPr/>
          <p:nvPr/>
        </p:nvSpPr>
        <p:spPr>
          <a:xfrm>
            <a:off x="5111983" y="4167176"/>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64" name="pt88">
            <a:extLst>
              <a:ext uri="{FF2B5EF4-FFF2-40B4-BE49-F238E27FC236}">
                <a16:creationId xmlns:a16="http://schemas.microsoft.com/office/drawing/2014/main" id="{8552D821-6CDF-0F0D-58A2-3D45F69A5FFD}"/>
              </a:ext>
            </a:extLst>
          </p:cNvPr>
          <p:cNvSpPr/>
          <p:nvPr/>
        </p:nvSpPr>
        <p:spPr>
          <a:xfrm>
            <a:off x="6067360" y="4291062"/>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65" name="pt89">
            <a:extLst>
              <a:ext uri="{FF2B5EF4-FFF2-40B4-BE49-F238E27FC236}">
                <a16:creationId xmlns:a16="http://schemas.microsoft.com/office/drawing/2014/main" id="{8E7F5C1C-D256-71B1-9437-521FAB5E6AA2}"/>
              </a:ext>
            </a:extLst>
          </p:cNvPr>
          <p:cNvSpPr/>
          <p:nvPr/>
        </p:nvSpPr>
        <p:spPr>
          <a:xfrm>
            <a:off x="6688354" y="2602470"/>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66" name="pt90">
            <a:extLst>
              <a:ext uri="{FF2B5EF4-FFF2-40B4-BE49-F238E27FC236}">
                <a16:creationId xmlns:a16="http://schemas.microsoft.com/office/drawing/2014/main" id="{60FB0339-D7E4-3C36-3359-632C9BB4DD5F}"/>
              </a:ext>
            </a:extLst>
          </p:cNvPr>
          <p:cNvSpPr/>
          <p:nvPr/>
        </p:nvSpPr>
        <p:spPr>
          <a:xfrm>
            <a:off x="7595962" y="2582106"/>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67" name="pt91">
            <a:extLst>
              <a:ext uri="{FF2B5EF4-FFF2-40B4-BE49-F238E27FC236}">
                <a16:creationId xmlns:a16="http://schemas.microsoft.com/office/drawing/2014/main" id="{E443BAC2-6D42-AD02-BC36-9979C064FF11}"/>
              </a:ext>
            </a:extLst>
          </p:cNvPr>
          <p:cNvSpPr/>
          <p:nvPr/>
        </p:nvSpPr>
        <p:spPr>
          <a:xfrm>
            <a:off x="7667615" y="2439551"/>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68" name="pt92">
            <a:extLst>
              <a:ext uri="{FF2B5EF4-FFF2-40B4-BE49-F238E27FC236}">
                <a16:creationId xmlns:a16="http://schemas.microsoft.com/office/drawing/2014/main" id="{9B40432E-5556-DBD4-CFE1-CD59A589E869}"/>
              </a:ext>
            </a:extLst>
          </p:cNvPr>
          <p:cNvSpPr/>
          <p:nvPr/>
        </p:nvSpPr>
        <p:spPr>
          <a:xfrm>
            <a:off x="8145303" y="2244387"/>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69" name="pt93">
            <a:extLst>
              <a:ext uri="{FF2B5EF4-FFF2-40B4-BE49-F238E27FC236}">
                <a16:creationId xmlns:a16="http://schemas.microsoft.com/office/drawing/2014/main" id="{6D644254-7932-7B9D-7331-22BF3CD10E7A}"/>
              </a:ext>
            </a:extLst>
          </p:cNvPr>
          <p:cNvSpPr/>
          <p:nvPr/>
        </p:nvSpPr>
        <p:spPr>
          <a:xfrm>
            <a:off x="7763152" y="2510828"/>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70" name="pt94">
            <a:extLst>
              <a:ext uri="{FF2B5EF4-FFF2-40B4-BE49-F238E27FC236}">
                <a16:creationId xmlns:a16="http://schemas.microsoft.com/office/drawing/2014/main" id="{9BDDF8EF-9CF8-A667-946F-DD5CC91D2DA1}"/>
              </a:ext>
            </a:extLst>
          </p:cNvPr>
          <p:cNvSpPr/>
          <p:nvPr/>
        </p:nvSpPr>
        <p:spPr>
          <a:xfrm>
            <a:off x="8766297" y="2476887"/>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71" name="pt95">
            <a:extLst>
              <a:ext uri="{FF2B5EF4-FFF2-40B4-BE49-F238E27FC236}">
                <a16:creationId xmlns:a16="http://schemas.microsoft.com/office/drawing/2014/main" id="{7A66F236-2BEA-075F-E7A0-37ED89D4857D}"/>
              </a:ext>
            </a:extLst>
          </p:cNvPr>
          <p:cNvSpPr/>
          <p:nvPr/>
        </p:nvSpPr>
        <p:spPr>
          <a:xfrm>
            <a:off x="7691499" y="2395427"/>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72" name="pt96">
            <a:extLst>
              <a:ext uri="{FF2B5EF4-FFF2-40B4-BE49-F238E27FC236}">
                <a16:creationId xmlns:a16="http://schemas.microsoft.com/office/drawing/2014/main" id="{6D631086-118B-9631-E7FC-D3A419683E26}"/>
              </a:ext>
            </a:extLst>
          </p:cNvPr>
          <p:cNvSpPr/>
          <p:nvPr/>
        </p:nvSpPr>
        <p:spPr>
          <a:xfrm>
            <a:off x="6831660" y="2451430"/>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73" name="pt97">
            <a:extLst>
              <a:ext uri="{FF2B5EF4-FFF2-40B4-BE49-F238E27FC236}">
                <a16:creationId xmlns:a16="http://schemas.microsoft.com/office/drawing/2014/main" id="{BD2544EC-999E-5C50-EA21-27229B1F90F7}"/>
              </a:ext>
            </a:extLst>
          </p:cNvPr>
          <p:cNvSpPr/>
          <p:nvPr/>
        </p:nvSpPr>
        <p:spPr>
          <a:xfrm>
            <a:off x="6783892" y="2369971"/>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74" name="pt98">
            <a:extLst>
              <a:ext uri="{FF2B5EF4-FFF2-40B4-BE49-F238E27FC236}">
                <a16:creationId xmlns:a16="http://schemas.microsoft.com/office/drawing/2014/main" id="{C9C7B96C-2A0A-33C1-2494-827DBA544384}"/>
              </a:ext>
            </a:extLst>
          </p:cNvPr>
          <p:cNvSpPr/>
          <p:nvPr/>
        </p:nvSpPr>
        <p:spPr>
          <a:xfrm>
            <a:off x="7309349" y="2500645"/>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75" name="pt99">
            <a:extLst>
              <a:ext uri="{FF2B5EF4-FFF2-40B4-BE49-F238E27FC236}">
                <a16:creationId xmlns:a16="http://schemas.microsoft.com/office/drawing/2014/main" id="{C5EC63EB-C2ED-87C6-91ED-9E44A9AE1127}"/>
              </a:ext>
            </a:extLst>
          </p:cNvPr>
          <p:cNvSpPr/>
          <p:nvPr/>
        </p:nvSpPr>
        <p:spPr>
          <a:xfrm>
            <a:off x="8193072" y="2546467"/>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76" name="pt100">
            <a:extLst>
              <a:ext uri="{FF2B5EF4-FFF2-40B4-BE49-F238E27FC236}">
                <a16:creationId xmlns:a16="http://schemas.microsoft.com/office/drawing/2014/main" id="{67B37569-14F9-8EB8-EC49-F6D12B3D4538}"/>
              </a:ext>
            </a:extLst>
          </p:cNvPr>
          <p:cNvSpPr/>
          <p:nvPr/>
        </p:nvSpPr>
        <p:spPr>
          <a:xfrm>
            <a:off x="7930343" y="2459916"/>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77" name="pt101">
            <a:extLst>
              <a:ext uri="{FF2B5EF4-FFF2-40B4-BE49-F238E27FC236}">
                <a16:creationId xmlns:a16="http://schemas.microsoft.com/office/drawing/2014/main" id="{D2FFB6BE-737B-A77C-B7AF-E873DEF9B5D3}"/>
              </a:ext>
            </a:extLst>
          </p:cNvPr>
          <p:cNvSpPr/>
          <p:nvPr/>
        </p:nvSpPr>
        <p:spPr>
          <a:xfrm>
            <a:off x="8312494" y="2473493"/>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78" name="pt102">
            <a:extLst>
              <a:ext uri="{FF2B5EF4-FFF2-40B4-BE49-F238E27FC236}">
                <a16:creationId xmlns:a16="http://schemas.microsoft.com/office/drawing/2014/main" id="{50F01D0A-1253-E366-E62E-708F0B6E6D0A}"/>
              </a:ext>
            </a:extLst>
          </p:cNvPr>
          <p:cNvSpPr/>
          <p:nvPr/>
        </p:nvSpPr>
        <p:spPr>
          <a:xfrm>
            <a:off x="8408031" y="2456521"/>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79" name="pt103">
            <a:extLst>
              <a:ext uri="{FF2B5EF4-FFF2-40B4-BE49-F238E27FC236}">
                <a16:creationId xmlns:a16="http://schemas.microsoft.com/office/drawing/2014/main" id="{E588C5B5-92B0-2A30-0B3F-D596A2881374}"/>
              </a:ext>
            </a:extLst>
          </p:cNvPr>
          <p:cNvSpPr/>
          <p:nvPr/>
        </p:nvSpPr>
        <p:spPr>
          <a:xfrm>
            <a:off x="6592817" y="2487070"/>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80" name="pt104">
            <a:extLst>
              <a:ext uri="{FF2B5EF4-FFF2-40B4-BE49-F238E27FC236}">
                <a16:creationId xmlns:a16="http://schemas.microsoft.com/office/drawing/2014/main" id="{C9869C25-F7B5-93F6-7DBF-B4D80C37DE93}"/>
              </a:ext>
            </a:extLst>
          </p:cNvPr>
          <p:cNvSpPr/>
          <p:nvPr/>
        </p:nvSpPr>
        <p:spPr>
          <a:xfrm>
            <a:off x="9474868" y="1465429"/>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81" name="pt105">
            <a:extLst>
              <a:ext uri="{FF2B5EF4-FFF2-40B4-BE49-F238E27FC236}">
                <a16:creationId xmlns:a16="http://schemas.microsoft.com/office/drawing/2014/main" id="{13BD1CFE-13EE-FCE0-BF15-F74A11F194D9}"/>
              </a:ext>
            </a:extLst>
          </p:cNvPr>
          <p:cNvSpPr/>
          <p:nvPr/>
        </p:nvSpPr>
        <p:spPr>
          <a:xfrm>
            <a:off x="9013103" y="1429790"/>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82" name="pt106">
            <a:extLst>
              <a:ext uri="{FF2B5EF4-FFF2-40B4-BE49-F238E27FC236}">
                <a16:creationId xmlns:a16="http://schemas.microsoft.com/office/drawing/2014/main" id="{DDC5A635-89C3-6998-D509-B60B7B4B7E46}"/>
              </a:ext>
            </a:extLst>
          </p:cNvPr>
          <p:cNvSpPr/>
          <p:nvPr/>
        </p:nvSpPr>
        <p:spPr>
          <a:xfrm>
            <a:off x="9713712" y="1475611"/>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83" name="pt107">
            <a:extLst>
              <a:ext uri="{FF2B5EF4-FFF2-40B4-BE49-F238E27FC236}">
                <a16:creationId xmlns:a16="http://schemas.microsoft.com/office/drawing/2014/main" id="{091D7D82-3D56-796E-788E-EF6207507CDD}"/>
              </a:ext>
            </a:extLst>
          </p:cNvPr>
          <p:cNvSpPr/>
          <p:nvPr/>
        </p:nvSpPr>
        <p:spPr>
          <a:xfrm>
            <a:off x="9108640" y="1492581"/>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84" name="pt108">
            <a:extLst>
              <a:ext uri="{FF2B5EF4-FFF2-40B4-BE49-F238E27FC236}">
                <a16:creationId xmlns:a16="http://schemas.microsoft.com/office/drawing/2014/main" id="{6136830D-A80F-AB11-1D55-1382829A1755}"/>
              </a:ext>
            </a:extLst>
          </p:cNvPr>
          <p:cNvSpPr/>
          <p:nvPr/>
        </p:nvSpPr>
        <p:spPr>
          <a:xfrm>
            <a:off x="9443022" y="1438275"/>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85" name="pt109">
            <a:extLst>
              <a:ext uri="{FF2B5EF4-FFF2-40B4-BE49-F238E27FC236}">
                <a16:creationId xmlns:a16="http://schemas.microsoft.com/office/drawing/2014/main" id="{BD980EF8-4431-D463-2AD8-28751FF90CD9}"/>
              </a:ext>
            </a:extLst>
          </p:cNvPr>
          <p:cNvSpPr/>
          <p:nvPr/>
        </p:nvSpPr>
        <p:spPr>
          <a:xfrm>
            <a:off x="9140486" y="1397545"/>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86" name="pt110">
            <a:extLst>
              <a:ext uri="{FF2B5EF4-FFF2-40B4-BE49-F238E27FC236}">
                <a16:creationId xmlns:a16="http://schemas.microsoft.com/office/drawing/2014/main" id="{2FEFC827-22B0-FFA4-9773-920C29A9536E}"/>
              </a:ext>
            </a:extLst>
          </p:cNvPr>
          <p:cNvSpPr/>
          <p:nvPr/>
        </p:nvSpPr>
        <p:spPr>
          <a:xfrm>
            <a:off x="9857019" y="1484096"/>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87" name="pt111">
            <a:extLst>
              <a:ext uri="{FF2B5EF4-FFF2-40B4-BE49-F238E27FC236}">
                <a16:creationId xmlns:a16="http://schemas.microsoft.com/office/drawing/2014/main" id="{3EA72F27-A1B3-83D2-6687-777E0DE6BCC3}"/>
              </a:ext>
            </a:extLst>
          </p:cNvPr>
          <p:cNvSpPr/>
          <p:nvPr/>
        </p:nvSpPr>
        <p:spPr>
          <a:xfrm>
            <a:off x="10143631" y="1417910"/>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88" name="pt112">
            <a:extLst>
              <a:ext uri="{FF2B5EF4-FFF2-40B4-BE49-F238E27FC236}">
                <a16:creationId xmlns:a16="http://schemas.microsoft.com/office/drawing/2014/main" id="{C93E1C2A-65C8-03FD-A15C-3235648BDFEB}"/>
              </a:ext>
            </a:extLst>
          </p:cNvPr>
          <p:cNvSpPr/>
          <p:nvPr/>
        </p:nvSpPr>
        <p:spPr>
          <a:xfrm>
            <a:off x="9204178" y="1456943"/>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89" name="pt113">
            <a:extLst>
              <a:ext uri="{FF2B5EF4-FFF2-40B4-BE49-F238E27FC236}">
                <a16:creationId xmlns:a16="http://schemas.microsoft.com/office/drawing/2014/main" id="{08E7999E-1BA4-96F9-ABE9-FC4DE6D2187E}"/>
              </a:ext>
            </a:extLst>
          </p:cNvPr>
          <p:cNvSpPr/>
          <p:nvPr/>
        </p:nvSpPr>
        <p:spPr>
          <a:xfrm>
            <a:off x="9044949" y="1378878"/>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90" name="pt114">
            <a:extLst>
              <a:ext uri="{FF2B5EF4-FFF2-40B4-BE49-F238E27FC236}">
                <a16:creationId xmlns:a16="http://schemas.microsoft.com/office/drawing/2014/main" id="{9E5F494E-E128-C973-4C06-8DB374717B18}"/>
              </a:ext>
            </a:extLst>
          </p:cNvPr>
          <p:cNvSpPr/>
          <p:nvPr/>
        </p:nvSpPr>
        <p:spPr>
          <a:xfrm>
            <a:off x="10032171" y="1431487"/>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91" name="pt115">
            <a:extLst>
              <a:ext uri="{FF2B5EF4-FFF2-40B4-BE49-F238E27FC236}">
                <a16:creationId xmlns:a16="http://schemas.microsoft.com/office/drawing/2014/main" id="{159C2518-4DD7-AD3A-56AB-802F5ED4881A}"/>
              </a:ext>
            </a:extLst>
          </p:cNvPr>
          <p:cNvSpPr/>
          <p:nvPr/>
        </p:nvSpPr>
        <p:spPr>
          <a:xfrm>
            <a:off x="10127708" y="1490884"/>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92" name="pt116">
            <a:extLst>
              <a:ext uri="{FF2B5EF4-FFF2-40B4-BE49-F238E27FC236}">
                <a16:creationId xmlns:a16="http://schemas.microsoft.com/office/drawing/2014/main" id="{5CE2E9D5-9AB0-7AE1-9665-CA2C74960A82}"/>
              </a:ext>
            </a:extLst>
          </p:cNvPr>
          <p:cNvSpPr/>
          <p:nvPr/>
        </p:nvSpPr>
        <p:spPr>
          <a:xfrm>
            <a:off x="10111785" y="1472217"/>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93" name="pt117">
            <a:extLst>
              <a:ext uri="{FF2B5EF4-FFF2-40B4-BE49-F238E27FC236}">
                <a16:creationId xmlns:a16="http://schemas.microsoft.com/office/drawing/2014/main" id="{AFEB3D04-D37E-0D6F-3CF5-4585E92F2977}"/>
              </a:ext>
            </a:extLst>
          </p:cNvPr>
          <p:cNvSpPr/>
          <p:nvPr/>
        </p:nvSpPr>
        <p:spPr>
          <a:xfrm>
            <a:off x="9554482" y="1489187"/>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94" name="pt118">
            <a:extLst>
              <a:ext uri="{FF2B5EF4-FFF2-40B4-BE49-F238E27FC236}">
                <a16:creationId xmlns:a16="http://schemas.microsoft.com/office/drawing/2014/main" id="{D93816B9-36E3-BC80-9EBB-609537C91DF7}"/>
              </a:ext>
            </a:extLst>
          </p:cNvPr>
          <p:cNvSpPr/>
          <p:nvPr/>
        </p:nvSpPr>
        <p:spPr>
          <a:xfrm>
            <a:off x="10079939" y="1463731"/>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95" name="pt119">
            <a:extLst>
              <a:ext uri="{FF2B5EF4-FFF2-40B4-BE49-F238E27FC236}">
                <a16:creationId xmlns:a16="http://schemas.microsoft.com/office/drawing/2014/main" id="{6B847301-E17B-91FA-87CD-02B674CEE14C}"/>
              </a:ext>
            </a:extLst>
          </p:cNvPr>
          <p:cNvSpPr/>
          <p:nvPr/>
        </p:nvSpPr>
        <p:spPr>
          <a:xfrm>
            <a:off x="9267869" y="1441669"/>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96" name="pt120">
            <a:extLst>
              <a:ext uri="{FF2B5EF4-FFF2-40B4-BE49-F238E27FC236}">
                <a16:creationId xmlns:a16="http://schemas.microsoft.com/office/drawing/2014/main" id="{F0179F39-608E-BC42-5E58-C01C9193B00D}"/>
              </a:ext>
            </a:extLst>
          </p:cNvPr>
          <p:cNvSpPr/>
          <p:nvPr/>
        </p:nvSpPr>
        <p:spPr>
          <a:xfrm>
            <a:off x="9888865" y="1501067"/>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97" name="pt121">
            <a:extLst>
              <a:ext uri="{FF2B5EF4-FFF2-40B4-BE49-F238E27FC236}">
                <a16:creationId xmlns:a16="http://schemas.microsoft.com/office/drawing/2014/main" id="{6BD5FA39-70CF-B487-C16B-5694DC876DAD}"/>
              </a:ext>
            </a:extLst>
          </p:cNvPr>
          <p:cNvSpPr/>
          <p:nvPr/>
        </p:nvSpPr>
        <p:spPr>
          <a:xfrm>
            <a:off x="9665943" y="1399242"/>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98" name="pt122">
            <a:extLst>
              <a:ext uri="{FF2B5EF4-FFF2-40B4-BE49-F238E27FC236}">
                <a16:creationId xmlns:a16="http://schemas.microsoft.com/office/drawing/2014/main" id="{CF09DD63-63DB-D01C-8DC3-14E1E78AEE3E}"/>
              </a:ext>
            </a:extLst>
          </p:cNvPr>
          <p:cNvSpPr/>
          <p:nvPr/>
        </p:nvSpPr>
        <p:spPr>
          <a:xfrm>
            <a:off x="9236023" y="1485793"/>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99" name="pt123">
            <a:extLst>
              <a:ext uri="{FF2B5EF4-FFF2-40B4-BE49-F238E27FC236}">
                <a16:creationId xmlns:a16="http://schemas.microsoft.com/office/drawing/2014/main" id="{C38612D3-F474-37DA-5ABB-27C2AA0B9067}"/>
              </a:ext>
            </a:extLst>
          </p:cNvPr>
          <p:cNvSpPr/>
          <p:nvPr/>
        </p:nvSpPr>
        <p:spPr>
          <a:xfrm>
            <a:off x="9315639" y="1497673"/>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200" name="pt124">
            <a:extLst>
              <a:ext uri="{FF2B5EF4-FFF2-40B4-BE49-F238E27FC236}">
                <a16:creationId xmlns:a16="http://schemas.microsoft.com/office/drawing/2014/main" id="{FDAAEDE8-C10E-2AAE-288D-B08466F58B33}"/>
              </a:ext>
            </a:extLst>
          </p:cNvPr>
          <p:cNvSpPr/>
          <p:nvPr/>
        </p:nvSpPr>
        <p:spPr>
          <a:xfrm>
            <a:off x="9188255" y="1419607"/>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201" name="pt125">
            <a:extLst>
              <a:ext uri="{FF2B5EF4-FFF2-40B4-BE49-F238E27FC236}">
                <a16:creationId xmlns:a16="http://schemas.microsoft.com/office/drawing/2014/main" id="{83B77E74-0036-5535-EC74-06F37D9AF578}"/>
              </a:ext>
            </a:extLst>
          </p:cNvPr>
          <p:cNvSpPr/>
          <p:nvPr/>
        </p:nvSpPr>
        <p:spPr>
          <a:xfrm>
            <a:off x="8885720" y="1479005"/>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202" name="pt126">
            <a:extLst>
              <a:ext uri="{FF2B5EF4-FFF2-40B4-BE49-F238E27FC236}">
                <a16:creationId xmlns:a16="http://schemas.microsoft.com/office/drawing/2014/main" id="{B7946F9B-345A-08CF-DE47-8A20958D529B}"/>
              </a:ext>
            </a:extLst>
          </p:cNvPr>
          <p:cNvSpPr/>
          <p:nvPr/>
        </p:nvSpPr>
        <p:spPr>
          <a:xfrm>
            <a:off x="9952556" y="1433184"/>
            <a:ext cx="52028" cy="39650"/>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203" name="pl127">
            <a:extLst>
              <a:ext uri="{FF2B5EF4-FFF2-40B4-BE49-F238E27FC236}">
                <a16:creationId xmlns:a16="http://schemas.microsoft.com/office/drawing/2014/main" id="{18813DBB-E115-EEE9-E234-A1803D3AFA3C}"/>
              </a:ext>
            </a:extLst>
          </p:cNvPr>
          <p:cNvSpPr/>
          <p:nvPr/>
        </p:nvSpPr>
        <p:spPr>
          <a:xfrm>
            <a:off x="1985257" y="1289417"/>
            <a:ext cx="8184388" cy="4637927"/>
          </a:xfrm>
          <a:custGeom>
            <a:avLst/>
            <a:gdLst/>
            <a:ahLst/>
            <a:cxnLst/>
            <a:rect l="0" t="0" r="0" b="0"/>
            <a:pathLst>
              <a:path w="7810482" h="5807706">
                <a:moveTo>
                  <a:pt x="0" y="5807706"/>
                </a:moveTo>
                <a:lnTo>
                  <a:pt x="98866" y="5734191"/>
                </a:lnTo>
                <a:lnTo>
                  <a:pt x="197733" y="5660676"/>
                </a:lnTo>
                <a:lnTo>
                  <a:pt x="296600" y="5587161"/>
                </a:lnTo>
                <a:lnTo>
                  <a:pt x="395467" y="5513645"/>
                </a:lnTo>
                <a:lnTo>
                  <a:pt x="494334" y="5440130"/>
                </a:lnTo>
                <a:lnTo>
                  <a:pt x="593201" y="5366615"/>
                </a:lnTo>
                <a:lnTo>
                  <a:pt x="692068" y="5293099"/>
                </a:lnTo>
                <a:lnTo>
                  <a:pt x="790934" y="5219584"/>
                </a:lnTo>
                <a:lnTo>
                  <a:pt x="889801" y="5146069"/>
                </a:lnTo>
                <a:lnTo>
                  <a:pt x="988668" y="5072554"/>
                </a:lnTo>
                <a:lnTo>
                  <a:pt x="1087535" y="4999038"/>
                </a:lnTo>
                <a:lnTo>
                  <a:pt x="1186402" y="4925523"/>
                </a:lnTo>
                <a:lnTo>
                  <a:pt x="1285269" y="4852008"/>
                </a:lnTo>
                <a:lnTo>
                  <a:pt x="1384136" y="4778492"/>
                </a:lnTo>
                <a:lnTo>
                  <a:pt x="1483002" y="4704977"/>
                </a:lnTo>
                <a:lnTo>
                  <a:pt x="1581869" y="4631462"/>
                </a:lnTo>
                <a:lnTo>
                  <a:pt x="1680736" y="4557947"/>
                </a:lnTo>
                <a:lnTo>
                  <a:pt x="1779603" y="4484431"/>
                </a:lnTo>
                <a:lnTo>
                  <a:pt x="1878470" y="4410916"/>
                </a:lnTo>
                <a:lnTo>
                  <a:pt x="1977337" y="4337401"/>
                </a:lnTo>
                <a:lnTo>
                  <a:pt x="2076204" y="4263886"/>
                </a:lnTo>
                <a:lnTo>
                  <a:pt x="2175071" y="4190370"/>
                </a:lnTo>
                <a:lnTo>
                  <a:pt x="2273937" y="4116855"/>
                </a:lnTo>
                <a:lnTo>
                  <a:pt x="2372804" y="4043340"/>
                </a:lnTo>
                <a:lnTo>
                  <a:pt x="2471671" y="3969824"/>
                </a:lnTo>
                <a:lnTo>
                  <a:pt x="2570538" y="3896309"/>
                </a:lnTo>
                <a:lnTo>
                  <a:pt x="2669405" y="3822794"/>
                </a:lnTo>
                <a:lnTo>
                  <a:pt x="2768272" y="3749279"/>
                </a:lnTo>
                <a:lnTo>
                  <a:pt x="2867139" y="3675763"/>
                </a:lnTo>
                <a:lnTo>
                  <a:pt x="2966005" y="3602248"/>
                </a:lnTo>
                <a:lnTo>
                  <a:pt x="3064872" y="3528733"/>
                </a:lnTo>
                <a:lnTo>
                  <a:pt x="3163739" y="3455217"/>
                </a:lnTo>
                <a:lnTo>
                  <a:pt x="3262606" y="3381702"/>
                </a:lnTo>
                <a:lnTo>
                  <a:pt x="3361473" y="3308187"/>
                </a:lnTo>
                <a:lnTo>
                  <a:pt x="3460340" y="3234672"/>
                </a:lnTo>
                <a:lnTo>
                  <a:pt x="3559207" y="3161156"/>
                </a:lnTo>
                <a:lnTo>
                  <a:pt x="3658074" y="3087641"/>
                </a:lnTo>
                <a:lnTo>
                  <a:pt x="3756940" y="3014126"/>
                </a:lnTo>
                <a:lnTo>
                  <a:pt x="3855807" y="2940611"/>
                </a:lnTo>
                <a:lnTo>
                  <a:pt x="3954674" y="2867095"/>
                </a:lnTo>
                <a:lnTo>
                  <a:pt x="4053541" y="2793580"/>
                </a:lnTo>
                <a:lnTo>
                  <a:pt x="4152408" y="2720065"/>
                </a:lnTo>
                <a:lnTo>
                  <a:pt x="4251275" y="2646549"/>
                </a:lnTo>
                <a:lnTo>
                  <a:pt x="4350142" y="2573034"/>
                </a:lnTo>
                <a:lnTo>
                  <a:pt x="4449008" y="2499519"/>
                </a:lnTo>
                <a:lnTo>
                  <a:pt x="4547875" y="2426004"/>
                </a:lnTo>
                <a:lnTo>
                  <a:pt x="4646742" y="2352488"/>
                </a:lnTo>
                <a:lnTo>
                  <a:pt x="4745609" y="2278973"/>
                </a:lnTo>
                <a:lnTo>
                  <a:pt x="4844476" y="2205458"/>
                </a:lnTo>
                <a:lnTo>
                  <a:pt x="4943343" y="2131943"/>
                </a:lnTo>
                <a:lnTo>
                  <a:pt x="5042210" y="2058427"/>
                </a:lnTo>
                <a:lnTo>
                  <a:pt x="5141077" y="1984912"/>
                </a:lnTo>
                <a:lnTo>
                  <a:pt x="5239943" y="1911397"/>
                </a:lnTo>
                <a:lnTo>
                  <a:pt x="5338810" y="1837881"/>
                </a:lnTo>
                <a:lnTo>
                  <a:pt x="5437677" y="1764366"/>
                </a:lnTo>
                <a:lnTo>
                  <a:pt x="5536544" y="1690851"/>
                </a:lnTo>
                <a:lnTo>
                  <a:pt x="5635411" y="1617336"/>
                </a:lnTo>
                <a:lnTo>
                  <a:pt x="5734278" y="1543820"/>
                </a:lnTo>
                <a:lnTo>
                  <a:pt x="5833145" y="1470305"/>
                </a:lnTo>
                <a:lnTo>
                  <a:pt x="5932011" y="1396790"/>
                </a:lnTo>
                <a:lnTo>
                  <a:pt x="6030878" y="1323274"/>
                </a:lnTo>
                <a:lnTo>
                  <a:pt x="6129745" y="1249759"/>
                </a:lnTo>
                <a:lnTo>
                  <a:pt x="6228612" y="1176244"/>
                </a:lnTo>
                <a:lnTo>
                  <a:pt x="6327479" y="1102729"/>
                </a:lnTo>
                <a:lnTo>
                  <a:pt x="6426346" y="1029213"/>
                </a:lnTo>
                <a:lnTo>
                  <a:pt x="6525213" y="955698"/>
                </a:lnTo>
                <a:lnTo>
                  <a:pt x="6624080" y="882183"/>
                </a:lnTo>
                <a:lnTo>
                  <a:pt x="6722946" y="808668"/>
                </a:lnTo>
                <a:lnTo>
                  <a:pt x="6821813" y="735152"/>
                </a:lnTo>
                <a:lnTo>
                  <a:pt x="6920680" y="661637"/>
                </a:lnTo>
                <a:lnTo>
                  <a:pt x="7019547" y="588122"/>
                </a:lnTo>
                <a:lnTo>
                  <a:pt x="7118414" y="514606"/>
                </a:lnTo>
                <a:lnTo>
                  <a:pt x="7217281" y="441091"/>
                </a:lnTo>
                <a:lnTo>
                  <a:pt x="7316148" y="367576"/>
                </a:lnTo>
                <a:lnTo>
                  <a:pt x="7415014" y="294061"/>
                </a:lnTo>
                <a:lnTo>
                  <a:pt x="7513881" y="220545"/>
                </a:lnTo>
                <a:lnTo>
                  <a:pt x="7612748" y="147030"/>
                </a:lnTo>
                <a:lnTo>
                  <a:pt x="7711615" y="73515"/>
                </a:lnTo>
                <a:lnTo>
                  <a:pt x="7810482" y="0"/>
                </a:lnTo>
              </a:path>
            </a:pathLst>
          </a:custGeom>
          <a:ln w="27101" cap="flat">
            <a:solidFill>
              <a:srgbClr val="3366FF">
                <a:alpha val="100000"/>
              </a:srgbClr>
            </a:solidFill>
            <a:prstDash val="solid"/>
            <a:round/>
          </a:ln>
        </p:spPr>
        <p:txBody>
          <a:bodyPr/>
          <a:lstStyle/>
          <a:p>
            <a:endParaRPr/>
          </a:p>
        </p:txBody>
      </p:sp>
      <p:sp>
        <p:nvSpPr>
          <p:cNvPr id="204" name="pl128">
            <a:extLst>
              <a:ext uri="{FF2B5EF4-FFF2-40B4-BE49-F238E27FC236}">
                <a16:creationId xmlns:a16="http://schemas.microsoft.com/office/drawing/2014/main" id="{82C72DEB-6D6C-0CAA-5531-9C4D656D2268}"/>
              </a:ext>
            </a:extLst>
          </p:cNvPr>
          <p:cNvSpPr/>
          <p:nvPr/>
        </p:nvSpPr>
        <p:spPr>
          <a:xfrm>
            <a:off x="1985257" y="5219303"/>
            <a:ext cx="2611361" cy="0"/>
          </a:xfrm>
          <a:custGeom>
            <a:avLst/>
            <a:gdLst/>
            <a:ahLst/>
            <a:cxnLst/>
            <a:rect l="0" t="0" r="0" b="0"/>
            <a:pathLst>
              <a:path w="2492060">
                <a:moveTo>
                  <a:pt x="0" y="0"/>
                </a:moveTo>
                <a:lnTo>
                  <a:pt x="2492060" y="0"/>
                </a:lnTo>
              </a:path>
            </a:pathLst>
          </a:custGeom>
          <a:ln w="32521" cap="flat">
            <a:solidFill>
              <a:srgbClr val="FF0000">
                <a:alpha val="100000"/>
              </a:srgbClr>
            </a:solidFill>
            <a:prstDash val="solid"/>
            <a:round/>
          </a:ln>
        </p:spPr>
        <p:txBody>
          <a:bodyPr/>
          <a:lstStyle/>
          <a:p>
            <a:endParaRPr/>
          </a:p>
        </p:txBody>
      </p:sp>
      <p:sp>
        <p:nvSpPr>
          <p:cNvPr id="205" name="pl129">
            <a:extLst>
              <a:ext uri="{FF2B5EF4-FFF2-40B4-BE49-F238E27FC236}">
                <a16:creationId xmlns:a16="http://schemas.microsoft.com/office/drawing/2014/main" id="{92F3FACF-6D5D-AA2D-2069-9DA8DF250D22}"/>
              </a:ext>
            </a:extLst>
          </p:cNvPr>
          <p:cNvSpPr/>
          <p:nvPr/>
        </p:nvSpPr>
        <p:spPr>
          <a:xfrm>
            <a:off x="4596618" y="4241603"/>
            <a:ext cx="1926675" cy="0"/>
          </a:xfrm>
          <a:custGeom>
            <a:avLst/>
            <a:gdLst/>
            <a:ahLst/>
            <a:cxnLst/>
            <a:rect l="0" t="0" r="0" b="0"/>
            <a:pathLst>
              <a:path w="1838654">
                <a:moveTo>
                  <a:pt x="0" y="0"/>
                </a:moveTo>
                <a:lnTo>
                  <a:pt x="1838654" y="0"/>
                </a:lnTo>
              </a:path>
            </a:pathLst>
          </a:custGeom>
          <a:ln w="32521" cap="flat">
            <a:solidFill>
              <a:srgbClr val="FF0000">
                <a:alpha val="100000"/>
              </a:srgbClr>
            </a:solidFill>
            <a:prstDash val="solid"/>
            <a:round/>
          </a:ln>
        </p:spPr>
        <p:txBody>
          <a:bodyPr/>
          <a:lstStyle/>
          <a:p>
            <a:endParaRPr/>
          </a:p>
        </p:txBody>
      </p:sp>
      <p:sp>
        <p:nvSpPr>
          <p:cNvPr id="206" name="pl130">
            <a:extLst>
              <a:ext uri="{FF2B5EF4-FFF2-40B4-BE49-F238E27FC236}">
                <a16:creationId xmlns:a16="http://schemas.microsoft.com/office/drawing/2014/main" id="{1844CE90-9DCD-B932-1861-E144B7E846A0}"/>
              </a:ext>
            </a:extLst>
          </p:cNvPr>
          <p:cNvSpPr/>
          <p:nvPr/>
        </p:nvSpPr>
        <p:spPr>
          <a:xfrm>
            <a:off x="6523294" y="2486304"/>
            <a:ext cx="2269018" cy="0"/>
          </a:xfrm>
          <a:custGeom>
            <a:avLst/>
            <a:gdLst/>
            <a:ahLst/>
            <a:cxnLst/>
            <a:rect l="0" t="0" r="0" b="0"/>
            <a:pathLst>
              <a:path w="2165357">
                <a:moveTo>
                  <a:pt x="0" y="0"/>
                </a:moveTo>
                <a:lnTo>
                  <a:pt x="2165357" y="0"/>
                </a:lnTo>
              </a:path>
            </a:pathLst>
          </a:custGeom>
          <a:ln w="32521" cap="flat">
            <a:solidFill>
              <a:srgbClr val="FF0000">
                <a:alpha val="100000"/>
              </a:srgbClr>
            </a:solidFill>
            <a:prstDash val="solid"/>
            <a:round/>
          </a:ln>
        </p:spPr>
        <p:txBody>
          <a:bodyPr/>
          <a:lstStyle/>
          <a:p>
            <a:endParaRPr/>
          </a:p>
        </p:txBody>
      </p:sp>
      <p:sp>
        <p:nvSpPr>
          <p:cNvPr id="207" name="pl131">
            <a:extLst>
              <a:ext uri="{FF2B5EF4-FFF2-40B4-BE49-F238E27FC236}">
                <a16:creationId xmlns:a16="http://schemas.microsoft.com/office/drawing/2014/main" id="{C689A22E-1EA4-D7C1-4FC5-032A42CEDA9A}"/>
              </a:ext>
            </a:extLst>
          </p:cNvPr>
          <p:cNvSpPr/>
          <p:nvPr/>
        </p:nvSpPr>
        <p:spPr>
          <a:xfrm>
            <a:off x="8792311" y="1473817"/>
            <a:ext cx="1377333" cy="0"/>
          </a:xfrm>
          <a:custGeom>
            <a:avLst/>
            <a:gdLst/>
            <a:ahLst/>
            <a:cxnLst/>
            <a:rect l="0" t="0" r="0" b="0"/>
            <a:pathLst>
              <a:path w="1314409">
                <a:moveTo>
                  <a:pt x="0" y="0"/>
                </a:moveTo>
                <a:lnTo>
                  <a:pt x="1314409" y="0"/>
                </a:lnTo>
              </a:path>
            </a:pathLst>
          </a:custGeom>
          <a:ln w="32521" cap="flat">
            <a:solidFill>
              <a:srgbClr val="FF0000">
                <a:alpha val="100000"/>
              </a:srgbClr>
            </a:solidFill>
            <a:prstDash val="solid"/>
            <a:round/>
          </a:ln>
        </p:spPr>
        <p:txBody>
          <a:bodyPr/>
          <a:lstStyle/>
          <a:p>
            <a:endParaRPr/>
          </a:p>
        </p:txBody>
      </p:sp>
      <p:sp>
        <p:nvSpPr>
          <p:cNvPr id="208" name="pl132">
            <a:extLst>
              <a:ext uri="{FF2B5EF4-FFF2-40B4-BE49-F238E27FC236}">
                <a16:creationId xmlns:a16="http://schemas.microsoft.com/office/drawing/2014/main" id="{7A94D48D-B66A-6D13-F0FB-F7B72D6F1E00}"/>
              </a:ext>
            </a:extLst>
          </p:cNvPr>
          <p:cNvSpPr/>
          <p:nvPr/>
        </p:nvSpPr>
        <p:spPr>
          <a:xfrm>
            <a:off x="4596618" y="4241603"/>
            <a:ext cx="0" cy="977700"/>
          </a:xfrm>
          <a:custGeom>
            <a:avLst/>
            <a:gdLst/>
            <a:ahLst/>
            <a:cxnLst/>
            <a:rect l="0" t="0" r="0" b="0"/>
            <a:pathLst>
              <a:path h="1224295">
                <a:moveTo>
                  <a:pt x="0" y="1224295"/>
                </a:moveTo>
                <a:lnTo>
                  <a:pt x="0" y="0"/>
                </a:lnTo>
              </a:path>
            </a:pathLst>
          </a:custGeom>
          <a:ln w="32521" cap="flat">
            <a:solidFill>
              <a:srgbClr val="FF0000">
                <a:alpha val="100000"/>
              </a:srgbClr>
            </a:solidFill>
            <a:prstDash val="solid"/>
            <a:round/>
          </a:ln>
        </p:spPr>
        <p:txBody>
          <a:bodyPr/>
          <a:lstStyle/>
          <a:p>
            <a:endParaRPr/>
          </a:p>
        </p:txBody>
      </p:sp>
      <p:sp>
        <p:nvSpPr>
          <p:cNvPr id="209" name="pl133">
            <a:extLst>
              <a:ext uri="{FF2B5EF4-FFF2-40B4-BE49-F238E27FC236}">
                <a16:creationId xmlns:a16="http://schemas.microsoft.com/office/drawing/2014/main" id="{8D6431C1-A0FA-741D-2518-13AAB6AA090F}"/>
              </a:ext>
            </a:extLst>
          </p:cNvPr>
          <p:cNvSpPr/>
          <p:nvPr/>
        </p:nvSpPr>
        <p:spPr>
          <a:xfrm>
            <a:off x="6523294" y="2486304"/>
            <a:ext cx="0" cy="1755299"/>
          </a:xfrm>
          <a:custGeom>
            <a:avLst/>
            <a:gdLst/>
            <a:ahLst/>
            <a:cxnLst/>
            <a:rect l="0" t="0" r="0" b="0"/>
            <a:pathLst>
              <a:path h="2198021">
                <a:moveTo>
                  <a:pt x="0" y="2198021"/>
                </a:moveTo>
                <a:lnTo>
                  <a:pt x="0" y="0"/>
                </a:lnTo>
              </a:path>
            </a:pathLst>
          </a:custGeom>
          <a:ln w="32521" cap="flat">
            <a:solidFill>
              <a:srgbClr val="FF0000">
                <a:alpha val="100000"/>
              </a:srgbClr>
            </a:solidFill>
            <a:prstDash val="solid"/>
            <a:round/>
          </a:ln>
        </p:spPr>
        <p:txBody>
          <a:bodyPr/>
          <a:lstStyle/>
          <a:p>
            <a:endParaRPr/>
          </a:p>
        </p:txBody>
      </p:sp>
      <p:sp>
        <p:nvSpPr>
          <p:cNvPr id="210" name="pl134">
            <a:extLst>
              <a:ext uri="{FF2B5EF4-FFF2-40B4-BE49-F238E27FC236}">
                <a16:creationId xmlns:a16="http://schemas.microsoft.com/office/drawing/2014/main" id="{0CCEF471-CA2D-444B-F04B-3AC6B91D19A1}"/>
              </a:ext>
            </a:extLst>
          </p:cNvPr>
          <p:cNvSpPr/>
          <p:nvPr/>
        </p:nvSpPr>
        <p:spPr>
          <a:xfrm>
            <a:off x="8792311" y="1473817"/>
            <a:ext cx="0" cy="1012486"/>
          </a:xfrm>
          <a:custGeom>
            <a:avLst/>
            <a:gdLst/>
            <a:ahLst/>
            <a:cxnLst/>
            <a:rect l="0" t="0" r="0" b="0"/>
            <a:pathLst>
              <a:path h="1267855">
                <a:moveTo>
                  <a:pt x="0" y="1267855"/>
                </a:moveTo>
                <a:lnTo>
                  <a:pt x="0" y="0"/>
                </a:lnTo>
              </a:path>
            </a:pathLst>
          </a:custGeom>
          <a:ln w="32521" cap="flat">
            <a:solidFill>
              <a:srgbClr val="FF0000">
                <a:alpha val="100000"/>
              </a:srgbClr>
            </a:solidFill>
            <a:prstDash val="solid"/>
            <a:round/>
          </a:ln>
        </p:spPr>
        <p:txBody>
          <a:bodyPr/>
          <a:lstStyle/>
          <a:p>
            <a:endParaRPr/>
          </a:p>
        </p:txBody>
      </p:sp>
      <p:sp>
        <p:nvSpPr>
          <p:cNvPr id="211" name="rc135">
            <a:extLst>
              <a:ext uri="{FF2B5EF4-FFF2-40B4-BE49-F238E27FC236}">
                <a16:creationId xmlns:a16="http://schemas.microsoft.com/office/drawing/2014/main" id="{86493508-D4D1-5AE4-F559-8F04C660439E}"/>
              </a:ext>
            </a:extLst>
          </p:cNvPr>
          <p:cNvSpPr/>
          <p:nvPr/>
        </p:nvSpPr>
        <p:spPr>
          <a:xfrm>
            <a:off x="1576038" y="1057520"/>
            <a:ext cx="9002827" cy="5101721"/>
          </a:xfrm>
          <a:prstGeom prst="rect">
            <a:avLst/>
          </a:prstGeom>
          <a:ln w="13550" cap="rnd">
            <a:solidFill>
              <a:srgbClr val="333333">
                <a:alpha val="100000"/>
              </a:srgbClr>
            </a:solidFill>
            <a:prstDash val="solid"/>
            <a:round/>
          </a:ln>
        </p:spPr>
        <p:txBody>
          <a:bodyPr/>
          <a:lstStyle/>
          <a:p>
            <a:endParaRPr/>
          </a:p>
        </p:txBody>
      </p:sp>
      <p:sp>
        <p:nvSpPr>
          <p:cNvPr id="212" name="tx136">
            <a:extLst>
              <a:ext uri="{FF2B5EF4-FFF2-40B4-BE49-F238E27FC236}">
                <a16:creationId xmlns:a16="http://schemas.microsoft.com/office/drawing/2014/main" id="{240996B7-CAD6-AF41-3BDF-5FAD65CA297A}"/>
              </a:ext>
            </a:extLst>
          </p:cNvPr>
          <p:cNvSpPr/>
          <p:nvPr/>
        </p:nvSpPr>
        <p:spPr>
          <a:xfrm>
            <a:off x="1445278" y="5306023"/>
            <a:ext cx="65131" cy="65237"/>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213" name="tx137">
            <a:extLst>
              <a:ext uri="{FF2B5EF4-FFF2-40B4-BE49-F238E27FC236}">
                <a16:creationId xmlns:a16="http://schemas.microsoft.com/office/drawing/2014/main" id="{E6F04C77-A056-88F0-B1F0-CB905D7DB6AB}"/>
              </a:ext>
            </a:extLst>
          </p:cNvPr>
          <p:cNvSpPr/>
          <p:nvPr/>
        </p:nvSpPr>
        <p:spPr>
          <a:xfrm>
            <a:off x="1380147" y="4245349"/>
            <a:ext cx="130262" cy="65237"/>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25</a:t>
            </a:r>
          </a:p>
        </p:txBody>
      </p:sp>
      <p:sp>
        <p:nvSpPr>
          <p:cNvPr id="214" name="tx138">
            <a:extLst>
              <a:ext uri="{FF2B5EF4-FFF2-40B4-BE49-F238E27FC236}">
                <a16:creationId xmlns:a16="http://schemas.microsoft.com/office/drawing/2014/main" id="{E7DF2916-B33F-D9C3-956E-74136B06C0CB}"/>
              </a:ext>
            </a:extLst>
          </p:cNvPr>
          <p:cNvSpPr/>
          <p:nvPr/>
        </p:nvSpPr>
        <p:spPr>
          <a:xfrm>
            <a:off x="1380147" y="3184676"/>
            <a:ext cx="130262" cy="65237"/>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50</a:t>
            </a:r>
          </a:p>
        </p:txBody>
      </p:sp>
      <p:sp>
        <p:nvSpPr>
          <p:cNvPr id="215" name="tx139">
            <a:extLst>
              <a:ext uri="{FF2B5EF4-FFF2-40B4-BE49-F238E27FC236}">
                <a16:creationId xmlns:a16="http://schemas.microsoft.com/office/drawing/2014/main" id="{0CBE1EF4-B636-688E-4A0B-7F2CD116BD7F}"/>
              </a:ext>
            </a:extLst>
          </p:cNvPr>
          <p:cNvSpPr/>
          <p:nvPr/>
        </p:nvSpPr>
        <p:spPr>
          <a:xfrm>
            <a:off x="1380147" y="2125092"/>
            <a:ext cx="130262" cy="64148"/>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75</a:t>
            </a:r>
          </a:p>
        </p:txBody>
      </p:sp>
      <p:sp>
        <p:nvSpPr>
          <p:cNvPr id="216" name="tx140">
            <a:extLst>
              <a:ext uri="{FF2B5EF4-FFF2-40B4-BE49-F238E27FC236}">
                <a16:creationId xmlns:a16="http://schemas.microsoft.com/office/drawing/2014/main" id="{592B1389-A452-77FD-5E11-4DE8869BB7FF}"/>
              </a:ext>
            </a:extLst>
          </p:cNvPr>
          <p:cNvSpPr/>
          <p:nvPr/>
        </p:nvSpPr>
        <p:spPr>
          <a:xfrm>
            <a:off x="1315016" y="1063329"/>
            <a:ext cx="195393" cy="65237"/>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100</a:t>
            </a:r>
          </a:p>
        </p:txBody>
      </p:sp>
      <p:sp>
        <p:nvSpPr>
          <p:cNvPr id="217" name="pl141">
            <a:extLst>
              <a:ext uri="{FF2B5EF4-FFF2-40B4-BE49-F238E27FC236}">
                <a16:creationId xmlns:a16="http://schemas.microsoft.com/office/drawing/2014/main" id="{122C51BB-CEEB-B9E6-DB00-6F08213F6835}"/>
              </a:ext>
            </a:extLst>
          </p:cNvPr>
          <p:cNvSpPr/>
          <p:nvPr/>
        </p:nvSpPr>
        <p:spPr>
          <a:xfrm>
            <a:off x="1539577" y="5339317"/>
            <a:ext cx="36460"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218" name="pl142">
            <a:extLst>
              <a:ext uri="{FF2B5EF4-FFF2-40B4-BE49-F238E27FC236}">
                <a16:creationId xmlns:a16="http://schemas.microsoft.com/office/drawing/2014/main" id="{A9459350-5069-4CF0-63F3-9D6D7D9E8FE0}"/>
              </a:ext>
            </a:extLst>
          </p:cNvPr>
          <p:cNvSpPr/>
          <p:nvPr/>
        </p:nvSpPr>
        <p:spPr>
          <a:xfrm>
            <a:off x="1539577" y="4278644"/>
            <a:ext cx="36460"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219" name="pl143">
            <a:extLst>
              <a:ext uri="{FF2B5EF4-FFF2-40B4-BE49-F238E27FC236}">
                <a16:creationId xmlns:a16="http://schemas.microsoft.com/office/drawing/2014/main" id="{513D6766-A1B0-4733-0DB1-5AF489DAB771}"/>
              </a:ext>
            </a:extLst>
          </p:cNvPr>
          <p:cNvSpPr/>
          <p:nvPr/>
        </p:nvSpPr>
        <p:spPr>
          <a:xfrm>
            <a:off x="1539577" y="3217970"/>
            <a:ext cx="36460"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220" name="pl144">
            <a:extLst>
              <a:ext uri="{FF2B5EF4-FFF2-40B4-BE49-F238E27FC236}">
                <a16:creationId xmlns:a16="http://schemas.microsoft.com/office/drawing/2014/main" id="{7F44F8F1-DA94-D893-AD69-A110D9394ABF}"/>
              </a:ext>
            </a:extLst>
          </p:cNvPr>
          <p:cNvSpPr/>
          <p:nvPr/>
        </p:nvSpPr>
        <p:spPr>
          <a:xfrm>
            <a:off x="1539577" y="2157297"/>
            <a:ext cx="36460"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221" name="pl145">
            <a:extLst>
              <a:ext uri="{FF2B5EF4-FFF2-40B4-BE49-F238E27FC236}">
                <a16:creationId xmlns:a16="http://schemas.microsoft.com/office/drawing/2014/main" id="{64FD1A97-6EAF-7DE0-38A5-FA4663CC2B0F}"/>
              </a:ext>
            </a:extLst>
          </p:cNvPr>
          <p:cNvSpPr/>
          <p:nvPr/>
        </p:nvSpPr>
        <p:spPr>
          <a:xfrm>
            <a:off x="1539577" y="1096623"/>
            <a:ext cx="36460"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222" name="pl146">
            <a:extLst>
              <a:ext uri="{FF2B5EF4-FFF2-40B4-BE49-F238E27FC236}">
                <a16:creationId xmlns:a16="http://schemas.microsoft.com/office/drawing/2014/main" id="{6CA8FCEC-B024-4832-E35B-8E091DEAFBCC}"/>
              </a:ext>
            </a:extLst>
          </p:cNvPr>
          <p:cNvSpPr/>
          <p:nvPr/>
        </p:nvSpPr>
        <p:spPr>
          <a:xfrm>
            <a:off x="1905642" y="6159241"/>
            <a:ext cx="0" cy="27786"/>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223" name="pl147">
            <a:extLst>
              <a:ext uri="{FF2B5EF4-FFF2-40B4-BE49-F238E27FC236}">
                <a16:creationId xmlns:a16="http://schemas.microsoft.com/office/drawing/2014/main" id="{4499C4D4-D3FE-66AD-81E6-FF95DE5977DE}"/>
              </a:ext>
            </a:extLst>
          </p:cNvPr>
          <p:cNvSpPr/>
          <p:nvPr/>
        </p:nvSpPr>
        <p:spPr>
          <a:xfrm>
            <a:off x="3497936" y="6159241"/>
            <a:ext cx="0" cy="27786"/>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224" name="pl148">
            <a:extLst>
              <a:ext uri="{FF2B5EF4-FFF2-40B4-BE49-F238E27FC236}">
                <a16:creationId xmlns:a16="http://schemas.microsoft.com/office/drawing/2014/main" id="{8E1669C9-7751-30E0-BE88-21A97DF5EB9F}"/>
              </a:ext>
            </a:extLst>
          </p:cNvPr>
          <p:cNvSpPr/>
          <p:nvPr/>
        </p:nvSpPr>
        <p:spPr>
          <a:xfrm>
            <a:off x="5090230" y="6159241"/>
            <a:ext cx="0" cy="27786"/>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225" name="pl149">
            <a:extLst>
              <a:ext uri="{FF2B5EF4-FFF2-40B4-BE49-F238E27FC236}">
                <a16:creationId xmlns:a16="http://schemas.microsoft.com/office/drawing/2014/main" id="{A7298942-C85E-712E-A4FB-D2E741BB044D}"/>
              </a:ext>
            </a:extLst>
          </p:cNvPr>
          <p:cNvSpPr/>
          <p:nvPr/>
        </p:nvSpPr>
        <p:spPr>
          <a:xfrm>
            <a:off x="6682523" y="6159241"/>
            <a:ext cx="0" cy="27786"/>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226" name="pl150">
            <a:extLst>
              <a:ext uri="{FF2B5EF4-FFF2-40B4-BE49-F238E27FC236}">
                <a16:creationId xmlns:a16="http://schemas.microsoft.com/office/drawing/2014/main" id="{B754BBD4-E12C-B3D4-B626-1D3B7129B726}"/>
              </a:ext>
            </a:extLst>
          </p:cNvPr>
          <p:cNvSpPr/>
          <p:nvPr/>
        </p:nvSpPr>
        <p:spPr>
          <a:xfrm>
            <a:off x="8274816" y="6159241"/>
            <a:ext cx="0" cy="27786"/>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227" name="pl151">
            <a:extLst>
              <a:ext uri="{FF2B5EF4-FFF2-40B4-BE49-F238E27FC236}">
                <a16:creationId xmlns:a16="http://schemas.microsoft.com/office/drawing/2014/main" id="{BBA4208C-C8D2-D7FE-C852-5E79C3E13A0A}"/>
              </a:ext>
            </a:extLst>
          </p:cNvPr>
          <p:cNvSpPr/>
          <p:nvPr/>
        </p:nvSpPr>
        <p:spPr>
          <a:xfrm>
            <a:off x="9867110" y="6159241"/>
            <a:ext cx="0" cy="27786"/>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228" name="tx152">
            <a:extLst>
              <a:ext uri="{FF2B5EF4-FFF2-40B4-BE49-F238E27FC236}">
                <a16:creationId xmlns:a16="http://schemas.microsoft.com/office/drawing/2014/main" id="{81FEF60E-1B42-DAC1-72C4-4B28FEE76F5D}"/>
              </a:ext>
            </a:extLst>
          </p:cNvPr>
          <p:cNvSpPr/>
          <p:nvPr/>
        </p:nvSpPr>
        <p:spPr>
          <a:xfrm>
            <a:off x="1873077" y="6207906"/>
            <a:ext cx="65131" cy="65237"/>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229" name="tx153">
            <a:extLst>
              <a:ext uri="{FF2B5EF4-FFF2-40B4-BE49-F238E27FC236}">
                <a16:creationId xmlns:a16="http://schemas.microsoft.com/office/drawing/2014/main" id="{A816CA6B-2892-9462-3B7F-9DC5C5155688}"/>
              </a:ext>
            </a:extLst>
          </p:cNvPr>
          <p:cNvSpPr/>
          <p:nvPr/>
        </p:nvSpPr>
        <p:spPr>
          <a:xfrm>
            <a:off x="3432805" y="6207906"/>
            <a:ext cx="130262" cy="65237"/>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a:t>
            </a:r>
          </a:p>
        </p:txBody>
      </p:sp>
      <p:sp>
        <p:nvSpPr>
          <p:cNvPr id="230" name="tx154">
            <a:extLst>
              <a:ext uri="{FF2B5EF4-FFF2-40B4-BE49-F238E27FC236}">
                <a16:creationId xmlns:a16="http://schemas.microsoft.com/office/drawing/2014/main" id="{77DC17D3-C060-C637-039F-B6D023BF1AED}"/>
              </a:ext>
            </a:extLst>
          </p:cNvPr>
          <p:cNvSpPr/>
          <p:nvPr/>
        </p:nvSpPr>
        <p:spPr>
          <a:xfrm>
            <a:off x="5025098" y="6207906"/>
            <a:ext cx="130262" cy="65237"/>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20</a:t>
            </a:r>
          </a:p>
        </p:txBody>
      </p:sp>
      <p:sp>
        <p:nvSpPr>
          <p:cNvPr id="231" name="tx155">
            <a:extLst>
              <a:ext uri="{FF2B5EF4-FFF2-40B4-BE49-F238E27FC236}">
                <a16:creationId xmlns:a16="http://schemas.microsoft.com/office/drawing/2014/main" id="{0B5C7AB9-1361-4140-E735-AE7DF3E186EA}"/>
              </a:ext>
            </a:extLst>
          </p:cNvPr>
          <p:cNvSpPr/>
          <p:nvPr/>
        </p:nvSpPr>
        <p:spPr>
          <a:xfrm>
            <a:off x="6617391" y="6207862"/>
            <a:ext cx="130262" cy="6528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30</a:t>
            </a:r>
          </a:p>
        </p:txBody>
      </p:sp>
      <p:sp>
        <p:nvSpPr>
          <p:cNvPr id="232" name="tx156">
            <a:extLst>
              <a:ext uri="{FF2B5EF4-FFF2-40B4-BE49-F238E27FC236}">
                <a16:creationId xmlns:a16="http://schemas.microsoft.com/office/drawing/2014/main" id="{FC6BC5A4-481A-FB35-4410-003042886913}"/>
              </a:ext>
            </a:extLst>
          </p:cNvPr>
          <p:cNvSpPr/>
          <p:nvPr/>
        </p:nvSpPr>
        <p:spPr>
          <a:xfrm>
            <a:off x="8209685" y="6207906"/>
            <a:ext cx="130262" cy="65237"/>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40</a:t>
            </a:r>
          </a:p>
        </p:txBody>
      </p:sp>
      <p:sp>
        <p:nvSpPr>
          <p:cNvPr id="233" name="tx157">
            <a:extLst>
              <a:ext uri="{FF2B5EF4-FFF2-40B4-BE49-F238E27FC236}">
                <a16:creationId xmlns:a16="http://schemas.microsoft.com/office/drawing/2014/main" id="{366CCBDC-9714-525F-F22C-D23FEDD59DEA}"/>
              </a:ext>
            </a:extLst>
          </p:cNvPr>
          <p:cNvSpPr/>
          <p:nvPr/>
        </p:nvSpPr>
        <p:spPr>
          <a:xfrm>
            <a:off x="9801978" y="6207906"/>
            <a:ext cx="130262" cy="65237"/>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50</a:t>
            </a:r>
          </a:p>
        </p:txBody>
      </p:sp>
      <p:sp>
        <p:nvSpPr>
          <p:cNvPr id="234" name="tx158">
            <a:extLst>
              <a:ext uri="{FF2B5EF4-FFF2-40B4-BE49-F238E27FC236}">
                <a16:creationId xmlns:a16="http://schemas.microsoft.com/office/drawing/2014/main" id="{29AE8064-F652-EB62-021E-EEB44BE8E294}"/>
              </a:ext>
            </a:extLst>
          </p:cNvPr>
          <p:cNvSpPr/>
          <p:nvPr/>
        </p:nvSpPr>
        <p:spPr>
          <a:xfrm>
            <a:off x="6040854" y="6341719"/>
            <a:ext cx="73194" cy="5785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x</a:t>
            </a:r>
          </a:p>
        </p:txBody>
      </p:sp>
      <p:sp>
        <p:nvSpPr>
          <p:cNvPr id="235" name="tx159">
            <a:extLst>
              <a:ext uri="{FF2B5EF4-FFF2-40B4-BE49-F238E27FC236}">
                <a16:creationId xmlns:a16="http://schemas.microsoft.com/office/drawing/2014/main" id="{0E00B8CF-4FFB-D90D-5031-ECDE8BED1569}"/>
              </a:ext>
            </a:extLst>
          </p:cNvPr>
          <p:cNvSpPr/>
          <p:nvPr/>
        </p:nvSpPr>
        <p:spPr>
          <a:xfrm rot="16200000">
            <a:off x="1166499" y="3555022"/>
            <a:ext cx="55781" cy="106716"/>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y</a:t>
            </a:r>
          </a:p>
        </p:txBody>
      </p:sp>
      <p:sp>
        <p:nvSpPr>
          <p:cNvPr id="237" name="TextBox 236">
            <a:extLst>
              <a:ext uri="{FF2B5EF4-FFF2-40B4-BE49-F238E27FC236}">
                <a16:creationId xmlns:a16="http://schemas.microsoft.com/office/drawing/2014/main" id="{0192664E-F9F0-2C30-6B1D-380F6A714E7A}"/>
              </a:ext>
            </a:extLst>
          </p:cNvPr>
          <p:cNvSpPr txBox="1"/>
          <p:nvPr/>
        </p:nvSpPr>
        <p:spPr>
          <a:xfrm>
            <a:off x="5078802" y="4892103"/>
            <a:ext cx="3272263" cy="369332"/>
          </a:xfrm>
          <a:prstGeom prst="rect">
            <a:avLst/>
          </a:prstGeom>
          <a:noFill/>
        </p:spPr>
        <p:txBody>
          <a:bodyPr wrap="square">
            <a:spAutoFit/>
          </a:bodyPr>
          <a:lstStyle/>
          <a:p>
            <a:pPr algn="ctr"/>
            <a:r>
              <a:rPr lang="en-US" sz="1800" b="1" dirty="0">
                <a:solidFill>
                  <a:srgbClr val="C00000"/>
                </a:solidFill>
                <a:latin typeface="Bell MT" panose="02020503060305020303" pitchFamily="18" charset="0"/>
              </a:rPr>
              <a:t>The average of y values</a:t>
            </a:r>
            <a:endParaRPr lang="en-US" b="1" dirty="0"/>
          </a:p>
        </p:txBody>
      </p:sp>
    </p:spTree>
    <p:extLst>
      <p:ext uri="{BB962C8B-B14F-4D97-AF65-F5344CB8AC3E}">
        <p14:creationId xmlns:p14="http://schemas.microsoft.com/office/powerpoint/2010/main" val="340602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P spid="205" grpId="0" animBg="1"/>
      <p:bldP spid="206" grpId="0" animBg="1"/>
      <p:bldP spid="207" grpId="0" animBg="1"/>
      <p:bldP spid="208" grpId="0" animBg="1"/>
      <p:bldP spid="209" grpId="0" animBg="1"/>
      <p:bldP spid="210" grpId="0" animBg="1"/>
      <p:bldP spid="2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lstStyle/>
          <a:p>
            <a:r>
              <a:rPr lang="en-US" sz="4400" dirty="0">
                <a:solidFill>
                  <a:schemeClr val="bg1"/>
                </a:solidFill>
              </a:rPr>
              <a:t>Example</a:t>
            </a:r>
            <a:endParaRPr lang="en-US" dirty="0"/>
          </a:p>
        </p:txBody>
      </p:sp>
      <p:sp>
        <p:nvSpPr>
          <p:cNvPr id="3" name="Text Placeholder 2">
            <a:extLst>
              <a:ext uri="{FF2B5EF4-FFF2-40B4-BE49-F238E27FC236}">
                <a16:creationId xmlns:a16="http://schemas.microsoft.com/office/drawing/2014/main" id="{7515352A-6C4F-2679-9132-DE46AD052A28}"/>
              </a:ext>
            </a:extLst>
          </p:cNvPr>
          <p:cNvSpPr>
            <a:spLocks noGrp="1"/>
          </p:cNvSpPr>
          <p:nvPr>
            <p:ph type="body" idx="1"/>
          </p:nvPr>
        </p:nvSpPr>
        <p:spPr>
          <a:xfrm>
            <a:off x="335328" y="996518"/>
            <a:ext cx="11521342" cy="5617346"/>
          </a:xfrm>
        </p:spPr>
        <p:txBody>
          <a:bodyPr>
            <a:noAutofit/>
          </a:bodyPr>
          <a:lstStyle/>
          <a:p>
            <a:r>
              <a:rPr lang="en-US" sz="2200" dirty="0"/>
              <a:t>Consider the </a:t>
            </a:r>
            <a:r>
              <a:rPr lang="en-US" sz="2200" b="1" dirty="0"/>
              <a:t>Hitters</a:t>
            </a:r>
            <a:r>
              <a:rPr lang="en-US" sz="2200" dirty="0"/>
              <a:t> baseball dataset from the </a:t>
            </a:r>
            <a:r>
              <a:rPr lang="en-US" sz="2200" b="1" dirty="0"/>
              <a:t>ISLR</a:t>
            </a:r>
            <a:r>
              <a:rPr lang="en-US" sz="2200" dirty="0"/>
              <a:t> package, which contains various information about 263 professional players on 20 variables:</a:t>
            </a:r>
          </a:p>
          <a:p>
            <a:endParaRPr lang="en-US" sz="2200" b="1" dirty="0"/>
          </a:p>
          <a:p>
            <a:endParaRPr lang="en-US" sz="2200" b="1" dirty="0"/>
          </a:p>
          <a:p>
            <a:endParaRPr lang="en-US" sz="2200" b="1" dirty="0"/>
          </a:p>
          <a:p>
            <a:endParaRPr lang="en-US" sz="2200" b="1" dirty="0"/>
          </a:p>
          <a:p>
            <a:endParaRPr lang="en-US" sz="2200" b="1" dirty="0"/>
          </a:p>
          <a:p>
            <a:endParaRPr lang="en-US" sz="2200" b="1" dirty="0"/>
          </a:p>
          <a:p>
            <a:r>
              <a:rPr lang="en-US" sz="2200" b="1" dirty="0"/>
              <a:t>Target variable: </a:t>
            </a:r>
            <a:r>
              <a:rPr lang="en-US" sz="2200" dirty="0">
                <a:solidFill>
                  <a:srgbClr val="0070C0"/>
                </a:solidFill>
              </a:rPr>
              <a:t>Salary </a:t>
            </a:r>
            <a:r>
              <a:rPr lang="en-US" sz="2200" dirty="0"/>
              <a:t>- Baseball player’s salary (measured in thousands of dollars).</a:t>
            </a:r>
          </a:p>
          <a:p>
            <a:r>
              <a:rPr lang="en-US" sz="2200" b="1" dirty="0"/>
              <a:t>Predictors: </a:t>
            </a:r>
          </a:p>
          <a:p>
            <a:pPr>
              <a:lnSpc>
                <a:spcPct val="100000"/>
              </a:lnSpc>
              <a:spcBef>
                <a:spcPts val="0"/>
              </a:spcBef>
              <a:spcAft>
                <a:spcPts val="0"/>
              </a:spcAft>
            </a:pPr>
            <a:r>
              <a:rPr lang="en-US" sz="2200" b="1" dirty="0">
                <a:solidFill>
                  <a:srgbClr val="0070C0"/>
                </a:solidFill>
              </a:rPr>
              <a:t>               </a:t>
            </a:r>
            <a:r>
              <a:rPr lang="en-US" sz="2200" dirty="0">
                <a:solidFill>
                  <a:srgbClr val="0070C0"/>
                </a:solidFill>
              </a:rPr>
              <a:t>Years</a:t>
            </a:r>
            <a:r>
              <a:rPr lang="en-US" sz="2200" dirty="0"/>
              <a:t> - The number of years that the player has played in the major leagues.</a:t>
            </a:r>
          </a:p>
          <a:p>
            <a:pPr algn="l">
              <a:lnSpc>
                <a:spcPct val="100000"/>
              </a:lnSpc>
              <a:spcBef>
                <a:spcPts val="0"/>
              </a:spcBef>
              <a:spcAft>
                <a:spcPts val="0"/>
              </a:spcAft>
            </a:pPr>
            <a:r>
              <a:rPr lang="en-US" sz="2200" dirty="0"/>
              <a:t>                 </a:t>
            </a:r>
            <a:r>
              <a:rPr lang="en-US" sz="2200" dirty="0">
                <a:solidFill>
                  <a:srgbClr val="0070C0"/>
                </a:solidFill>
              </a:rPr>
              <a:t>Hits</a:t>
            </a:r>
            <a:r>
              <a:rPr lang="en-US" sz="2200" dirty="0"/>
              <a:t> - The number of hits that he made in the previous year.</a:t>
            </a:r>
          </a:p>
        </p:txBody>
      </p:sp>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6760"/>
            <a:ext cx="6705598" cy="170022"/>
          </a:xfrm>
        </p:spPr>
        <p:txBody>
          <a:bodyPr/>
          <a:lstStyle/>
          <a:p>
            <a:r>
              <a:rPr lang="en-US"/>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7</a:t>
            </a:fld>
            <a:r>
              <a:rPr lang="en-US" dirty="0"/>
              <a:t>/24</a:t>
            </a:r>
          </a:p>
        </p:txBody>
      </p:sp>
      <p:pic>
        <p:nvPicPr>
          <p:cNvPr id="8" name="Picture 7">
            <a:extLst>
              <a:ext uri="{FF2B5EF4-FFF2-40B4-BE49-F238E27FC236}">
                <a16:creationId xmlns:a16="http://schemas.microsoft.com/office/drawing/2014/main" id="{7CAFEBD8-0F36-72CF-E97F-7E9CDB4F724C}"/>
              </a:ext>
            </a:extLst>
          </p:cNvPr>
          <p:cNvPicPr>
            <a:picLocks noChangeAspect="1"/>
          </p:cNvPicPr>
          <p:nvPr/>
        </p:nvPicPr>
        <p:blipFill>
          <a:blip r:embed="rId2"/>
          <a:stretch>
            <a:fillRect/>
          </a:stretch>
        </p:blipFill>
        <p:spPr>
          <a:xfrm>
            <a:off x="628944" y="2123901"/>
            <a:ext cx="10515600" cy="2431915"/>
          </a:xfrm>
          <a:prstGeom prst="rect">
            <a:avLst/>
          </a:prstGeom>
        </p:spPr>
      </p:pic>
      <p:sp>
        <p:nvSpPr>
          <p:cNvPr id="9" name="Rectangle 8">
            <a:extLst>
              <a:ext uri="{FF2B5EF4-FFF2-40B4-BE49-F238E27FC236}">
                <a16:creationId xmlns:a16="http://schemas.microsoft.com/office/drawing/2014/main" id="{6BAE3534-6954-CE23-A773-10FB85DE7D86}"/>
              </a:ext>
            </a:extLst>
          </p:cNvPr>
          <p:cNvSpPr/>
          <p:nvPr/>
        </p:nvSpPr>
        <p:spPr>
          <a:xfrm>
            <a:off x="4244833" y="2511218"/>
            <a:ext cx="337352" cy="346229"/>
          </a:xfrm>
          <a:prstGeom prst="rect">
            <a:avLst/>
          </a:prstGeom>
          <a:noFill/>
          <a:ln w="25400">
            <a:solidFill>
              <a:srgbClr val="C00000"/>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96DEBE0-45E8-6657-09A2-EE829DEE0079}"/>
              </a:ext>
            </a:extLst>
          </p:cNvPr>
          <p:cNvSpPr/>
          <p:nvPr/>
        </p:nvSpPr>
        <p:spPr>
          <a:xfrm>
            <a:off x="9999139" y="2511218"/>
            <a:ext cx="425022" cy="346229"/>
          </a:xfrm>
          <a:prstGeom prst="rect">
            <a:avLst/>
          </a:prstGeom>
          <a:noFill/>
          <a:ln w="25400">
            <a:solidFill>
              <a:srgbClr val="C00000"/>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F9A98AA-244D-A5CE-12AD-2C9E9A37F170}"/>
              </a:ext>
            </a:extLst>
          </p:cNvPr>
          <p:cNvSpPr/>
          <p:nvPr/>
        </p:nvSpPr>
        <p:spPr>
          <a:xfrm>
            <a:off x="2367348" y="2511218"/>
            <a:ext cx="337352" cy="346229"/>
          </a:xfrm>
          <a:prstGeom prst="rect">
            <a:avLst/>
          </a:prstGeom>
          <a:noFill/>
          <a:ln w="25400">
            <a:solidFill>
              <a:srgbClr val="C00000"/>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452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31F2F2-C3E3-2018-E659-28A18D4E1BAC}"/>
              </a:ext>
            </a:extLst>
          </p:cNvPr>
          <p:cNvSpPr>
            <a:spLocks noGrp="1"/>
          </p:cNvSpPr>
          <p:nvPr>
            <p:ph type="dt" sz="half" idx="10"/>
          </p:nvPr>
        </p:nvSpPr>
        <p:spPr/>
        <p:txBody>
          <a:bodyPr/>
          <a:lstStyle/>
          <a:p>
            <a:fld id="{3EFB64A5-D3F2-410E-A977-C5AE579EE472}" type="datetime1">
              <a:rPr lang="en-US" smtClean="0"/>
              <a:t>10/26/2023</a:t>
            </a:fld>
            <a:endParaRPr lang="en-US"/>
          </a:p>
        </p:txBody>
      </p:sp>
      <p:sp>
        <p:nvSpPr>
          <p:cNvPr id="3" name="Footer Placeholder 2">
            <a:extLst>
              <a:ext uri="{FF2B5EF4-FFF2-40B4-BE49-F238E27FC236}">
                <a16:creationId xmlns:a16="http://schemas.microsoft.com/office/drawing/2014/main" id="{8F56CA69-9146-F96C-1222-E3A3B8B0BD0D}"/>
              </a:ext>
            </a:extLst>
          </p:cNvPr>
          <p:cNvSpPr>
            <a:spLocks noGrp="1"/>
          </p:cNvSpPr>
          <p:nvPr>
            <p:ph type="ftr" sz="quarter" idx="11"/>
          </p:nvPr>
        </p:nvSpPr>
        <p:spPr>
          <a:xfrm>
            <a:off x="2743199" y="6694124"/>
            <a:ext cx="6705599" cy="163876"/>
          </a:xfrm>
        </p:spPr>
        <p:txBody>
          <a:bodyPr/>
          <a:lstStyle/>
          <a:p>
            <a:r>
              <a:rPr lang="en-US"/>
              <a:t>Esam Mahdi</a:t>
            </a:r>
          </a:p>
        </p:txBody>
      </p:sp>
      <p:sp>
        <p:nvSpPr>
          <p:cNvPr id="4" name="Slide Number Placeholder 3">
            <a:extLst>
              <a:ext uri="{FF2B5EF4-FFF2-40B4-BE49-F238E27FC236}">
                <a16:creationId xmlns:a16="http://schemas.microsoft.com/office/drawing/2014/main" id="{F9FE879A-23E3-F3AC-CAA7-F2296EFFC7BE}"/>
              </a:ext>
            </a:extLst>
          </p:cNvPr>
          <p:cNvSpPr>
            <a:spLocks noGrp="1"/>
          </p:cNvSpPr>
          <p:nvPr>
            <p:ph type="sldNum" sz="quarter" idx="12"/>
          </p:nvPr>
        </p:nvSpPr>
        <p:spPr/>
        <p:txBody>
          <a:bodyPr/>
          <a:lstStyle/>
          <a:p>
            <a:fld id="{028504CC-4960-41D6-B22E-CE6DB69605E4}" type="slidenum">
              <a:rPr lang="en-US" smtClean="0"/>
              <a:t>8</a:t>
            </a:fld>
            <a:r>
              <a:rPr lang="en-US" dirty="0"/>
              <a:t>/24</a:t>
            </a:r>
          </a:p>
        </p:txBody>
      </p:sp>
      <p:sp>
        <p:nvSpPr>
          <p:cNvPr id="7" name="rc3">
            <a:extLst>
              <a:ext uri="{FF2B5EF4-FFF2-40B4-BE49-F238E27FC236}">
                <a16:creationId xmlns:a16="http://schemas.microsoft.com/office/drawing/2014/main" id="{5DB50962-3D23-03B9-8B8A-254A896F0E0C}"/>
              </a:ext>
            </a:extLst>
          </p:cNvPr>
          <p:cNvSpPr/>
          <p:nvPr/>
        </p:nvSpPr>
        <p:spPr>
          <a:xfrm>
            <a:off x="1155032" y="149829"/>
            <a:ext cx="9711890" cy="6511242"/>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8" name="rc4">
            <a:extLst>
              <a:ext uri="{FF2B5EF4-FFF2-40B4-BE49-F238E27FC236}">
                <a16:creationId xmlns:a16="http://schemas.microsoft.com/office/drawing/2014/main" id="{5A92C012-2F8A-E490-2C44-FF556885ADD1}"/>
              </a:ext>
            </a:extLst>
          </p:cNvPr>
          <p:cNvSpPr/>
          <p:nvPr/>
        </p:nvSpPr>
        <p:spPr>
          <a:xfrm>
            <a:off x="1155032" y="160846"/>
            <a:ext cx="9711889" cy="6511242"/>
          </a:xfrm>
          <a:prstGeom prst="rect">
            <a:avLst/>
          </a:prstGeom>
          <a:solidFill>
            <a:srgbClr val="FFFFFF">
              <a:alpha val="100000"/>
            </a:srgbClr>
          </a:solidFill>
          <a:ln w="13550" cap="rnd">
            <a:solidFill>
              <a:srgbClr val="FFFFFF">
                <a:alpha val="100000"/>
              </a:srgbClr>
            </a:solidFill>
            <a:prstDash val="solid"/>
            <a:round/>
          </a:ln>
        </p:spPr>
        <p:txBody>
          <a:bodyPr/>
          <a:lstStyle/>
          <a:p>
            <a:endParaRPr/>
          </a:p>
        </p:txBody>
      </p:sp>
      <p:sp>
        <p:nvSpPr>
          <p:cNvPr id="9" name="rc5">
            <a:extLst>
              <a:ext uri="{FF2B5EF4-FFF2-40B4-BE49-F238E27FC236}">
                <a16:creationId xmlns:a16="http://schemas.microsoft.com/office/drawing/2014/main" id="{3AC3C308-330B-9F42-8107-61A22A3A0F9C}"/>
              </a:ext>
            </a:extLst>
          </p:cNvPr>
          <p:cNvSpPr/>
          <p:nvPr/>
        </p:nvSpPr>
        <p:spPr>
          <a:xfrm>
            <a:off x="1667901" y="215899"/>
            <a:ext cx="9125109" cy="6065459"/>
          </a:xfrm>
          <a:prstGeom prst="rect">
            <a:avLst/>
          </a:prstGeom>
          <a:solidFill>
            <a:srgbClr val="FFFFFF">
              <a:alpha val="100000"/>
            </a:srgbClr>
          </a:solidFill>
        </p:spPr>
        <p:txBody>
          <a:bodyPr/>
          <a:lstStyle/>
          <a:p>
            <a:endParaRPr/>
          </a:p>
        </p:txBody>
      </p:sp>
      <p:sp>
        <p:nvSpPr>
          <p:cNvPr id="10" name="pl6">
            <a:extLst>
              <a:ext uri="{FF2B5EF4-FFF2-40B4-BE49-F238E27FC236}">
                <a16:creationId xmlns:a16="http://schemas.microsoft.com/office/drawing/2014/main" id="{6F02EAC6-9598-5853-B55F-C4087ED8CCA6}"/>
              </a:ext>
            </a:extLst>
          </p:cNvPr>
          <p:cNvSpPr/>
          <p:nvPr/>
        </p:nvSpPr>
        <p:spPr>
          <a:xfrm>
            <a:off x="1667901" y="5385325"/>
            <a:ext cx="9125109" cy="0"/>
          </a:xfrm>
          <a:custGeom>
            <a:avLst/>
            <a:gdLst/>
            <a:ahLst/>
            <a:cxnLst/>
            <a:rect l="0" t="0" r="0" b="0"/>
            <a:pathLst>
              <a:path w="8591530">
                <a:moveTo>
                  <a:pt x="0" y="0"/>
                </a:moveTo>
                <a:lnTo>
                  <a:pt x="8591530" y="0"/>
                </a:lnTo>
                <a:lnTo>
                  <a:pt x="8591530" y="0"/>
                </a:lnTo>
              </a:path>
            </a:pathLst>
          </a:custGeom>
          <a:ln w="6775" cap="flat">
            <a:solidFill>
              <a:srgbClr val="EBEBEB">
                <a:alpha val="100000"/>
              </a:srgbClr>
            </a:solidFill>
            <a:prstDash val="solid"/>
            <a:round/>
          </a:ln>
        </p:spPr>
        <p:txBody>
          <a:bodyPr/>
          <a:lstStyle/>
          <a:p>
            <a:endParaRPr/>
          </a:p>
        </p:txBody>
      </p:sp>
      <p:sp>
        <p:nvSpPr>
          <p:cNvPr id="11" name="pl7">
            <a:extLst>
              <a:ext uri="{FF2B5EF4-FFF2-40B4-BE49-F238E27FC236}">
                <a16:creationId xmlns:a16="http://schemas.microsoft.com/office/drawing/2014/main" id="{A39A4C57-3B08-B048-8E62-A99D8A9D40B2}"/>
              </a:ext>
            </a:extLst>
          </p:cNvPr>
          <p:cNvSpPr/>
          <p:nvPr/>
        </p:nvSpPr>
        <p:spPr>
          <a:xfrm>
            <a:off x="1667901" y="4236564"/>
            <a:ext cx="9125109" cy="0"/>
          </a:xfrm>
          <a:custGeom>
            <a:avLst/>
            <a:gdLst/>
            <a:ahLst/>
            <a:cxnLst/>
            <a:rect l="0" t="0" r="0" b="0"/>
            <a:pathLst>
              <a:path w="8591530">
                <a:moveTo>
                  <a:pt x="0" y="0"/>
                </a:moveTo>
                <a:lnTo>
                  <a:pt x="8591530" y="0"/>
                </a:lnTo>
                <a:lnTo>
                  <a:pt x="8591530" y="0"/>
                </a:lnTo>
              </a:path>
            </a:pathLst>
          </a:custGeom>
          <a:ln w="6775" cap="flat">
            <a:solidFill>
              <a:srgbClr val="EBEBEB">
                <a:alpha val="100000"/>
              </a:srgbClr>
            </a:solidFill>
            <a:prstDash val="solid"/>
            <a:round/>
          </a:ln>
        </p:spPr>
        <p:txBody>
          <a:bodyPr/>
          <a:lstStyle/>
          <a:p>
            <a:endParaRPr/>
          </a:p>
        </p:txBody>
      </p:sp>
      <p:sp>
        <p:nvSpPr>
          <p:cNvPr id="12" name="pl8">
            <a:extLst>
              <a:ext uri="{FF2B5EF4-FFF2-40B4-BE49-F238E27FC236}">
                <a16:creationId xmlns:a16="http://schemas.microsoft.com/office/drawing/2014/main" id="{6543620B-6049-017B-5693-0E2B78F94626}"/>
              </a:ext>
            </a:extLst>
          </p:cNvPr>
          <p:cNvSpPr/>
          <p:nvPr/>
        </p:nvSpPr>
        <p:spPr>
          <a:xfrm>
            <a:off x="1667901" y="3087802"/>
            <a:ext cx="9125109" cy="0"/>
          </a:xfrm>
          <a:custGeom>
            <a:avLst/>
            <a:gdLst/>
            <a:ahLst/>
            <a:cxnLst/>
            <a:rect l="0" t="0" r="0" b="0"/>
            <a:pathLst>
              <a:path w="8591530">
                <a:moveTo>
                  <a:pt x="0" y="0"/>
                </a:moveTo>
                <a:lnTo>
                  <a:pt x="8591530" y="0"/>
                </a:lnTo>
                <a:lnTo>
                  <a:pt x="8591530" y="0"/>
                </a:lnTo>
              </a:path>
            </a:pathLst>
          </a:custGeom>
          <a:ln w="6775" cap="flat">
            <a:solidFill>
              <a:srgbClr val="EBEBEB">
                <a:alpha val="100000"/>
              </a:srgbClr>
            </a:solidFill>
            <a:prstDash val="solid"/>
            <a:round/>
          </a:ln>
        </p:spPr>
        <p:txBody>
          <a:bodyPr/>
          <a:lstStyle/>
          <a:p>
            <a:endParaRPr/>
          </a:p>
        </p:txBody>
      </p:sp>
      <p:sp>
        <p:nvSpPr>
          <p:cNvPr id="13" name="pl9">
            <a:extLst>
              <a:ext uri="{FF2B5EF4-FFF2-40B4-BE49-F238E27FC236}">
                <a16:creationId xmlns:a16="http://schemas.microsoft.com/office/drawing/2014/main" id="{FD34F7E7-52E5-8EFE-61BC-385A2F97ED6C}"/>
              </a:ext>
            </a:extLst>
          </p:cNvPr>
          <p:cNvSpPr/>
          <p:nvPr/>
        </p:nvSpPr>
        <p:spPr>
          <a:xfrm>
            <a:off x="1667901" y="1939041"/>
            <a:ext cx="9125109" cy="0"/>
          </a:xfrm>
          <a:custGeom>
            <a:avLst/>
            <a:gdLst/>
            <a:ahLst/>
            <a:cxnLst/>
            <a:rect l="0" t="0" r="0" b="0"/>
            <a:pathLst>
              <a:path w="8591530">
                <a:moveTo>
                  <a:pt x="0" y="0"/>
                </a:moveTo>
                <a:lnTo>
                  <a:pt x="8591530" y="0"/>
                </a:lnTo>
                <a:lnTo>
                  <a:pt x="8591530" y="0"/>
                </a:lnTo>
              </a:path>
            </a:pathLst>
          </a:custGeom>
          <a:ln w="6775" cap="flat">
            <a:solidFill>
              <a:srgbClr val="EBEBEB">
                <a:alpha val="100000"/>
              </a:srgbClr>
            </a:solidFill>
            <a:prstDash val="solid"/>
            <a:round/>
          </a:ln>
        </p:spPr>
        <p:txBody>
          <a:bodyPr/>
          <a:lstStyle/>
          <a:p>
            <a:endParaRPr/>
          </a:p>
        </p:txBody>
      </p:sp>
      <p:sp>
        <p:nvSpPr>
          <p:cNvPr id="14" name="pl10">
            <a:extLst>
              <a:ext uri="{FF2B5EF4-FFF2-40B4-BE49-F238E27FC236}">
                <a16:creationId xmlns:a16="http://schemas.microsoft.com/office/drawing/2014/main" id="{8AD9F1E3-DF70-FDE7-CD7D-41EA21DC0399}"/>
              </a:ext>
            </a:extLst>
          </p:cNvPr>
          <p:cNvSpPr/>
          <p:nvPr/>
        </p:nvSpPr>
        <p:spPr>
          <a:xfrm>
            <a:off x="1667901" y="790280"/>
            <a:ext cx="9125109" cy="0"/>
          </a:xfrm>
          <a:custGeom>
            <a:avLst/>
            <a:gdLst/>
            <a:ahLst/>
            <a:cxnLst/>
            <a:rect l="0" t="0" r="0" b="0"/>
            <a:pathLst>
              <a:path w="8591530">
                <a:moveTo>
                  <a:pt x="0" y="0"/>
                </a:moveTo>
                <a:lnTo>
                  <a:pt x="8591530" y="0"/>
                </a:lnTo>
                <a:lnTo>
                  <a:pt x="8591530" y="0"/>
                </a:lnTo>
              </a:path>
            </a:pathLst>
          </a:custGeom>
          <a:ln w="6775" cap="flat">
            <a:solidFill>
              <a:srgbClr val="EBEBEB">
                <a:alpha val="100000"/>
              </a:srgbClr>
            </a:solidFill>
            <a:prstDash val="solid"/>
            <a:round/>
          </a:ln>
        </p:spPr>
        <p:txBody>
          <a:bodyPr/>
          <a:lstStyle/>
          <a:p>
            <a:endParaRPr/>
          </a:p>
        </p:txBody>
      </p:sp>
      <p:sp>
        <p:nvSpPr>
          <p:cNvPr id="15" name="pl11">
            <a:extLst>
              <a:ext uri="{FF2B5EF4-FFF2-40B4-BE49-F238E27FC236}">
                <a16:creationId xmlns:a16="http://schemas.microsoft.com/office/drawing/2014/main" id="{13BA18DF-58CC-2E40-0683-D8FFCD0C9147}"/>
              </a:ext>
            </a:extLst>
          </p:cNvPr>
          <p:cNvSpPr/>
          <p:nvPr/>
        </p:nvSpPr>
        <p:spPr>
          <a:xfrm>
            <a:off x="3404679" y="215899"/>
            <a:ext cx="0" cy="6065459"/>
          </a:xfrm>
          <a:custGeom>
            <a:avLst/>
            <a:gdLst/>
            <a:ahLst/>
            <a:cxnLst/>
            <a:rect l="0" t="0" r="0" b="0"/>
            <a:pathLst>
              <a:path h="6388477">
                <a:moveTo>
                  <a:pt x="0" y="6388477"/>
                </a:moveTo>
                <a:lnTo>
                  <a:pt x="0" y="0"/>
                </a:lnTo>
                <a:lnTo>
                  <a:pt x="0" y="0"/>
                </a:lnTo>
              </a:path>
            </a:pathLst>
          </a:custGeom>
          <a:ln w="6775" cap="flat">
            <a:solidFill>
              <a:srgbClr val="EBEBEB">
                <a:alpha val="100000"/>
              </a:srgbClr>
            </a:solidFill>
            <a:prstDash val="solid"/>
            <a:round/>
          </a:ln>
        </p:spPr>
        <p:txBody>
          <a:bodyPr/>
          <a:lstStyle/>
          <a:p>
            <a:endParaRPr/>
          </a:p>
        </p:txBody>
      </p:sp>
      <p:sp>
        <p:nvSpPr>
          <p:cNvPr id="16" name="pl12">
            <a:extLst>
              <a:ext uri="{FF2B5EF4-FFF2-40B4-BE49-F238E27FC236}">
                <a16:creationId xmlns:a16="http://schemas.microsoft.com/office/drawing/2014/main" id="{4D6C6F05-3749-355D-55F6-030A527E0991}"/>
              </a:ext>
            </a:extLst>
          </p:cNvPr>
          <p:cNvSpPr/>
          <p:nvPr/>
        </p:nvSpPr>
        <p:spPr>
          <a:xfrm>
            <a:off x="6709681" y="215899"/>
            <a:ext cx="0" cy="6065459"/>
          </a:xfrm>
          <a:custGeom>
            <a:avLst/>
            <a:gdLst/>
            <a:ahLst/>
            <a:cxnLst/>
            <a:rect l="0" t="0" r="0" b="0"/>
            <a:pathLst>
              <a:path h="6388477">
                <a:moveTo>
                  <a:pt x="0" y="6388477"/>
                </a:moveTo>
                <a:lnTo>
                  <a:pt x="0" y="0"/>
                </a:lnTo>
                <a:lnTo>
                  <a:pt x="0" y="0"/>
                </a:lnTo>
              </a:path>
            </a:pathLst>
          </a:custGeom>
          <a:ln w="6775" cap="flat">
            <a:solidFill>
              <a:srgbClr val="EBEBEB">
                <a:alpha val="100000"/>
              </a:srgbClr>
            </a:solidFill>
            <a:prstDash val="solid"/>
            <a:round/>
          </a:ln>
        </p:spPr>
        <p:txBody>
          <a:bodyPr/>
          <a:lstStyle/>
          <a:p>
            <a:endParaRPr/>
          </a:p>
        </p:txBody>
      </p:sp>
      <p:sp>
        <p:nvSpPr>
          <p:cNvPr id="17" name="pl13">
            <a:extLst>
              <a:ext uri="{FF2B5EF4-FFF2-40B4-BE49-F238E27FC236}">
                <a16:creationId xmlns:a16="http://schemas.microsoft.com/office/drawing/2014/main" id="{85C8AB3A-0C59-ED83-DECC-645187C1FD20}"/>
              </a:ext>
            </a:extLst>
          </p:cNvPr>
          <p:cNvSpPr/>
          <p:nvPr/>
        </p:nvSpPr>
        <p:spPr>
          <a:xfrm>
            <a:off x="10014682" y="215899"/>
            <a:ext cx="0" cy="6065459"/>
          </a:xfrm>
          <a:custGeom>
            <a:avLst/>
            <a:gdLst/>
            <a:ahLst/>
            <a:cxnLst/>
            <a:rect l="0" t="0" r="0" b="0"/>
            <a:pathLst>
              <a:path h="6388477">
                <a:moveTo>
                  <a:pt x="0" y="6388477"/>
                </a:moveTo>
                <a:lnTo>
                  <a:pt x="0" y="0"/>
                </a:lnTo>
                <a:lnTo>
                  <a:pt x="0" y="0"/>
                </a:lnTo>
              </a:path>
            </a:pathLst>
          </a:custGeom>
          <a:ln w="6775" cap="flat">
            <a:solidFill>
              <a:srgbClr val="EBEBEB">
                <a:alpha val="100000"/>
              </a:srgbClr>
            </a:solidFill>
            <a:prstDash val="solid"/>
            <a:round/>
          </a:ln>
        </p:spPr>
        <p:txBody>
          <a:bodyPr/>
          <a:lstStyle/>
          <a:p>
            <a:endParaRPr/>
          </a:p>
        </p:txBody>
      </p:sp>
      <p:sp>
        <p:nvSpPr>
          <p:cNvPr id="18" name="pl14">
            <a:extLst>
              <a:ext uri="{FF2B5EF4-FFF2-40B4-BE49-F238E27FC236}">
                <a16:creationId xmlns:a16="http://schemas.microsoft.com/office/drawing/2014/main" id="{C49E583A-465D-DEE4-AFB5-263B6A6C7A75}"/>
              </a:ext>
            </a:extLst>
          </p:cNvPr>
          <p:cNvSpPr/>
          <p:nvPr/>
        </p:nvSpPr>
        <p:spPr>
          <a:xfrm>
            <a:off x="1667901" y="5959705"/>
            <a:ext cx="9125109" cy="0"/>
          </a:xfrm>
          <a:custGeom>
            <a:avLst/>
            <a:gdLst/>
            <a:ahLst/>
            <a:cxnLst/>
            <a:rect l="0" t="0" r="0" b="0"/>
            <a:pathLst>
              <a:path w="8591530">
                <a:moveTo>
                  <a:pt x="0" y="0"/>
                </a:moveTo>
                <a:lnTo>
                  <a:pt x="8591530" y="0"/>
                </a:lnTo>
                <a:lnTo>
                  <a:pt x="8591530" y="0"/>
                </a:lnTo>
              </a:path>
            </a:pathLst>
          </a:custGeom>
          <a:ln w="13550" cap="flat">
            <a:solidFill>
              <a:srgbClr val="EBEBEB">
                <a:alpha val="100000"/>
              </a:srgbClr>
            </a:solidFill>
            <a:prstDash val="solid"/>
            <a:round/>
          </a:ln>
        </p:spPr>
        <p:txBody>
          <a:bodyPr/>
          <a:lstStyle/>
          <a:p>
            <a:endParaRPr/>
          </a:p>
        </p:txBody>
      </p:sp>
      <p:sp>
        <p:nvSpPr>
          <p:cNvPr id="19" name="pl15">
            <a:extLst>
              <a:ext uri="{FF2B5EF4-FFF2-40B4-BE49-F238E27FC236}">
                <a16:creationId xmlns:a16="http://schemas.microsoft.com/office/drawing/2014/main" id="{C26B734A-DF0B-8BFD-E07A-9EF66CDF4DF4}"/>
              </a:ext>
            </a:extLst>
          </p:cNvPr>
          <p:cNvSpPr/>
          <p:nvPr/>
        </p:nvSpPr>
        <p:spPr>
          <a:xfrm>
            <a:off x="1667901" y="4810944"/>
            <a:ext cx="9125109" cy="0"/>
          </a:xfrm>
          <a:custGeom>
            <a:avLst/>
            <a:gdLst/>
            <a:ahLst/>
            <a:cxnLst/>
            <a:rect l="0" t="0" r="0" b="0"/>
            <a:pathLst>
              <a:path w="8591530">
                <a:moveTo>
                  <a:pt x="0" y="0"/>
                </a:moveTo>
                <a:lnTo>
                  <a:pt x="8591530" y="0"/>
                </a:lnTo>
                <a:lnTo>
                  <a:pt x="8591530" y="0"/>
                </a:lnTo>
              </a:path>
            </a:pathLst>
          </a:custGeom>
          <a:ln w="13550" cap="flat">
            <a:solidFill>
              <a:srgbClr val="EBEBEB">
                <a:alpha val="100000"/>
              </a:srgbClr>
            </a:solidFill>
            <a:prstDash val="solid"/>
            <a:round/>
          </a:ln>
        </p:spPr>
        <p:txBody>
          <a:bodyPr/>
          <a:lstStyle/>
          <a:p>
            <a:endParaRPr/>
          </a:p>
        </p:txBody>
      </p:sp>
      <p:sp>
        <p:nvSpPr>
          <p:cNvPr id="20" name="pl16">
            <a:extLst>
              <a:ext uri="{FF2B5EF4-FFF2-40B4-BE49-F238E27FC236}">
                <a16:creationId xmlns:a16="http://schemas.microsoft.com/office/drawing/2014/main" id="{AEF1E4DA-BA11-2237-7B3E-CB7411EBF1F7}"/>
              </a:ext>
            </a:extLst>
          </p:cNvPr>
          <p:cNvSpPr/>
          <p:nvPr/>
        </p:nvSpPr>
        <p:spPr>
          <a:xfrm>
            <a:off x="1667901" y="3662183"/>
            <a:ext cx="9125109" cy="0"/>
          </a:xfrm>
          <a:custGeom>
            <a:avLst/>
            <a:gdLst/>
            <a:ahLst/>
            <a:cxnLst/>
            <a:rect l="0" t="0" r="0" b="0"/>
            <a:pathLst>
              <a:path w="8591530">
                <a:moveTo>
                  <a:pt x="0" y="0"/>
                </a:moveTo>
                <a:lnTo>
                  <a:pt x="8591530" y="0"/>
                </a:lnTo>
                <a:lnTo>
                  <a:pt x="8591530" y="0"/>
                </a:lnTo>
              </a:path>
            </a:pathLst>
          </a:custGeom>
          <a:ln w="13550" cap="flat">
            <a:solidFill>
              <a:srgbClr val="EBEBEB">
                <a:alpha val="100000"/>
              </a:srgbClr>
            </a:solidFill>
            <a:prstDash val="solid"/>
            <a:round/>
          </a:ln>
        </p:spPr>
        <p:txBody>
          <a:bodyPr/>
          <a:lstStyle/>
          <a:p>
            <a:endParaRPr/>
          </a:p>
        </p:txBody>
      </p:sp>
      <p:sp>
        <p:nvSpPr>
          <p:cNvPr id="21" name="pl17">
            <a:extLst>
              <a:ext uri="{FF2B5EF4-FFF2-40B4-BE49-F238E27FC236}">
                <a16:creationId xmlns:a16="http://schemas.microsoft.com/office/drawing/2014/main" id="{119CBB56-5E40-E1D1-AB59-52AAB771C8A0}"/>
              </a:ext>
            </a:extLst>
          </p:cNvPr>
          <p:cNvSpPr/>
          <p:nvPr/>
        </p:nvSpPr>
        <p:spPr>
          <a:xfrm>
            <a:off x="1667901" y="2513421"/>
            <a:ext cx="9125109" cy="0"/>
          </a:xfrm>
          <a:custGeom>
            <a:avLst/>
            <a:gdLst/>
            <a:ahLst/>
            <a:cxnLst/>
            <a:rect l="0" t="0" r="0" b="0"/>
            <a:pathLst>
              <a:path w="8591530">
                <a:moveTo>
                  <a:pt x="0" y="0"/>
                </a:moveTo>
                <a:lnTo>
                  <a:pt x="8591530" y="0"/>
                </a:lnTo>
                <a:lnTo>
                  <a:pt x="8591530" y="0"/>
                </a:lnTo>
              </a:path>
            </a:pathLst>
          </a:custGeom>
          <a:ln w="13550" cap="flat">
            <a:solidFill>
              <a:srgbClr val="EBEBEB">
                <a:alpha val="100000"/>
              </a:srgbClr>
            </a:solidFill>
            <a:prstDash val="solid"/>
            <a:round/>
          </a:ln>
        </p:spPr>
        <p:txBody>
          <a:bodyPr/>
          <a:lstStyle/>
          <a:p>
            <a:endParaRPr/>
          </a:p>
        </p:txBody>
      </p:sp>
      <p:sp>
        <p:nvSpPr>
          <p:cNvPr id="22" name="pl18">
            <a:extLst>
              <a:ext uri="{FF2B5EF4-FFF2-40B4-BE49-F238E27FC236}">
                <a16:creationId xmlns:a16="http://schemas.microsoft.com/office/drawing/2014/main" id="{DFFDA2B0-B4D1-C1A2-60B8-B8765DC2D4B7}"/>
              </a:ext>
            </a:extLst>
          </p:cNvPr>
          <p:cNvSpPr/>
          <p:nvPr/>
        </p:nvSpPr>
        <p:spPr>
          <a:xfrm>
            <a:off x="1667901" y="1364660"/>
            <a:ext cx="9125109" cy="0"/>
          </a:xfrm>
          <a:custGeom>
            <a:avLst/>
            <a:gdLst/>
            <a:ahLst/>
            <a:cxnLst/>
            <a:rect l="0" t="0" r="0" b="0"/>
            <a:pathLst>
              <a:path w="8591530">
                <a:moveTo>
                  <a:pt x="0" y="0"/>
                </a:moveTo>
                <a:lnTo>
                  <a:pt x="8591530" y="0"/>
                </a:lnTo>
                <a:lnTo>
                  <a:pt x="8591530" y="0"/>
                </a:lnTo>
              </a:path>
            </a:pathLst>
          </a:custGeom>
          <a:ln w="13550" cap="flat">
            <a:solidFill>
              <a:srgbClr val="EBEBEB">
                <a:alpha val="100000"/>
              </a:srgbClr>
            </a:solidFill>
            <a:prstDash val="solid"/>
            <a:round/>
          </a:ln>
        </p:spPr>
        <p:txBody>
          <a:bodyPr/>
          <a:lstStyle/>
          <a:p>
            <a:endParaRPr/>
          </a:p>
        </p:txBody>
      </p:sp>
      <p:sp>
        <p:nvSpPr>
          <p:cNvPr id="23" name="pl19">
            <a:extLst>
              <a:ext uri="{FF2B5EF4-FFF2-40B4-BE49-F238E27FC236}">
                <a16:creationId xmlns:a16="http://schemas.microsoft.com/office/drawing/2014/main" id="{FEA5F3F7-0E06-B4DA-9108-E05C666A0944}"/>
              </a:ext>
            </a:extLst>
          </p:cNvPr>
          <p:cNvSpPr/>
          <p:nvPr/>
        </p:nvSpPr>
        <p:spPr>
          <a:xfrm>
            <a:off x="1667901" y="215899"/>
            <a:ext cx="9125109" cy="0"/>
          </a:xfrm>
          <a:custGeom>
            <a:avLst/>
            <a:gdLst/>
            <a:ahLst/>
            <a:cxnLst/>
            <a:rect l="0" t="0" r="0" b="0"/>
            <a:pathLst>
              <a:path w="8591530">
                <a:moveTo>
                  <a:pt x="0" y="0"/>
                </a:moveTo>
                <a:lnTo>
                  <a:pt x="8591530" y="0"/>
                </a:lnTo>
                <a:lnTo>
                  <a:pt x="8591530" y="0"/>
                </a:lnTo>
              </a:path>
            </a:pathLst>
          </a:custGeom>
          <a:ln w="13550" cap="flat">
            <a:solidFill>
              <a:srgbClr val="EBEBEB">
                <a:alpha val="100000"/>
              </a:srgbClr>
            </a:solidFill>
            <a:prstDash val="solid"/>
            <a:round/>
          </a:ln>
        </p:spPr>
        <p:txBody>
          <a:bodyPr/>
          <a:lstStyle/>
          <a:p>
            <a:endParaRPr/>
          </a:p>
        </p:txBody>
      </p:sp>
      <p:sp>
        <p:nvSpPr>
          <p:cNvPr id="24" name="pl20">
            <a:extLst>
              <a:ext uri="{FF2B5EF4-FFF2-40B4-BE49-F238E27FC236}">
                <a16:creationId xmlns:a16="http://schemas.microsoft.com/office/drawing/2014/main" id="{BD6CE764-48E1-1F4D-ADE9-99F9F1EF965D}"/>
              </a:ext>
            </a:extLst>
          </p:cNvPr>
          <p:cNvSpPr/>
          <p:nvPr/>
        </p:nvSpPr>
        <p:spPr>
          <a:xfrm>
            <a:off x="1752178" y="215899"/>
            <a:ext cx="0" cy="6065459"/>
          </a:xfrm>
          <a:custGeom>
            <a:avLst/>
            <a:gdLst/>
            <a:ahLst/>
            <a:cxnLst/>
            <a:rect l="0" t="0" r="0" b="0"/>
            <a:pathLst>
              <a:path h="6388477">
                <a:moveTo>
                  <a:pt x="0" y="6388477"/>
                </a:moveTo>
                <a:lnTo>
                  <a:pt x="0" y="0"/>
                </a:lnTo>
                <a:lnTo>
                  <a:pt x="0" y="0"/>
                </a:lnTo>
              </a:path>
            </a:pathLst>
          </a:custGeom>
          <a:ln w="13550" cap="flat">
            <a:solidFill>
              <a:srgbClr val="EBEBEB">
                <a:alpha val="100000"/>
              </a:srgbClr>
            </a:solidFill>
            <a:prstDash val="solid"/>
            <a:round/>
          </a:ln>
        </p:spPr>
        <p:txBody>
          <a:bodyPr/>
          <a:lstStyle/>
          <a:p>
            <a:endParaRPr/>
          </a:p>
        </p:txBody>
      </p:sp>
      <p:sp>
        <p:nvSpPr>
          <p:cNvPr id="25" name="pl21">
            <a:extLst>
              <a:ext uri="{FF2B5EF4-FFF2-40B4-BE49-F238E27FC236}">
                <a16:creationId xmlns:a16="http://schemas.microsoft.com/office/drawing/2014/main" id="{F44C692F-0E5F-05DD-2366-902AA6E306CD}"/>
              </a:ext>
            </a:extLst>
          </p:cNvPr>
          <p:cNvSpPr/>
          <p:nvPr/>
        </p:nvSpPr>
        <p:spPr>
          <a:xfrm>
            <a:off x="5057180" y="215899"/>
            <a:ext cx="0" cy="6065459"/>
          </a:xfrm>
          <a:custGeom>
            <a:avLst/>
            <a:gdLst/>
            <a:ahLst/>
            <a:cxnLst/>
            <a:rect l="0" t="0" r="0" b="0"/>
            <a:pathLst>
              <a:path h="6388477">
                <a:moveTo>
                  <a:pt x="0" y="6388477"/>
                </a:moveTo>
                <a:lnTo>
                  <a:pt x="0" y="0"/>
                </a:lnTo>
                <a:lnTo>
                  <a:pt x="0" y="0"/>
                </a:lnTo>
              </a:path>
            </a:pathLst>
          </a:custGeom>
          <a:ln w="13550" cap="flat">
            <a:solidFill>
              <a:srgbClr val="EBEBEB">
                <a:alpha val="100000"/>
              </a:srgbClr>
            </a:solidFill>
            <a:prstDash val="solid"/>
            <a:round/>
          </a:ln>
        </p:spPr>
        <p:txBody>
          <a:bodyPr/>
          <a:lstStyle/>
          <a:p>
            <a:endParaRPr/>
          </a:p>
        </p:txBody>
      </p:sp>
      <p:sp>
        <p:nvSpPr>
          <p:cNvPr id="26" name="pl22">
            <a:extLst>
              <a:ext uri="{FF2B5EF4-FFF2-40B4-BE49-F238E27FC236}">
                <a16:creationId xmlns:a16="http://schemas.microsoft.com/office/drawing/2014/main" id="{1EF8D9E1-BC72-C048-F718-BAB0562DDC67}"/>
              </a:ext>
            </a:extLst>
          </p:cNvPr>
          <p:cNvSpPr/>
          <p:nvPr/>
        </p:nvSpPr>
        <p:spPr>
          <a:xfrm>
            <a:off x="8362182" y="215899"/>
            <a:ext cx="0" cy="6065459"/>
          </a:xfrm>
          <a:custGeom>
            <a:avLst/>
            <a:gdLst/>
            <a:ahLst/>
            <a:cxnLst/>
            <a:rect l="0" t="0" r="0" b="0"/>
            <a:pathLst>
              <a:path h="6388477">
                <a:moveTo>
                  <a:pt x="0" y="6388477"/>
                </a:moveTo>
                <a:lnTo>
                  <a:pt x="0" y="0"/>
                </a:lnTo>
                <a:lnTo>
                  <a:pt x="0" y="0"/>
                </a:lnTo>
              </a:path>
            </a:pathLst>
          </a:custGeom>
          <a:ln w="13550" cap="flat">
            <a:solidFill>
              <a:srgbClr val="EBEBEB">
                <a:alpha val="100000"/>
              </a:srgbClr>
            </a:solidFill>
            <a:prstDash val="solid"/>
            <a:round/>
          </a:ln>
        </p:spPr>
        <p:txBody>
          <a:bodyPr/>
          <a:lstStyle/>
          <a:p>
            <a:endParaRPr/>
          </a:p>
        </p:txBody>
      </p:sp>
      <p:sp>
        <p:nvSpPr>
          <p:cNvPr id="27" name="pt23">
            <a:extLst>
              <a:ext uri="{FF2B5EF4-FFF2-40B4-BE49-F238E27FC236}">
                <a16:creationId xmlns:a16="http://schemas.microsoft.com/office/drawing/2014/main" id="{EA98006A-561F-5C58-96FA-71153B7995F0}"/>
              </a:ext>
            </a:extLst>
          </p:cNvPr>
          <p:cNvSpPr/>
          <p:nvPr/>
        </p:nvSpPr>
        <p:spPr>
          <a:xfrm>
            <a:off x="6330311" y="4055027"/>
            <a:ext cx="97740" cy="87372"/>
          </a:xfrm>
          <a:prstGeom prst="ellipse">
            <a:avLst/>
          </a:prstGeom>
          <a:solidFill>
            <a:srgbClr val="1D3F5F">
              <a:alpha val="100000"/>
            </a:srgbClr>
          </a:solidFill>
          <a:ln w="9000" cap="rnd">
            <a:solidFill>
              <a:srgbClr val="1D3F5F">
                <a:alpha val="100000"/>
              </a:srgbClr>
            </a:solidFill>
            <a:prstDash val="solid"/>
            <a:round/>
          </a:ln>
        </p:spPr>
        <p:txBody>
          <a:bodyPr/>
          <a:lstStyle/>
          <a:p>
            <a:endParaRPr/>
          </a:p>
        </p:txBody>
      </p:sp>
      <p:sp>
        <p:nvSpPr>
          <p:cNvPr id="28" name="pt24">
            <a:extLst>
              <a:ext uri="{FF2B5EF4-FFF2-40B4-BE49-F238E27FC236}">
                <a16:creationId xmlns:a16="http://schemas.microsoft.com/office/drawing/2014/main" id="{81B747FE-6CA9-F7D2-5949-DB4D7E40983E}"/>
              </a:ext>
            </a:extLst>
          </p:cNvPr>
          <p:cNvSpPr/>
          <p:nvPr/>
        </p:nvSpPr>
        <p:spPr>
          <a:xfrm>
            <a:off x="2694628" y="2929077"/>
            <a:ext cx="98103" cy="87697"/>
          </a:xfrm>
          <a:prstGeom prst="ellipse">
            <a:avLst/>
          </a:prstGeom>
          <a:solidFill>
            <a:srgbClr val="1E405F">
              <a:alpha val="100000"/>
            </a:srgbClr>
          </a:solidFill>
          <a:ln w="9000" cap="rnd">
            <a:solidFill>
              <a:srgbClr val="1E405F">
                <a:alpha val="100000"/>
              </a:srgbClr>
            </a:solidFill>
            <a:prstDash val="solid"/>
            <a:round/>
          </a:ln>
        </p:spPr>
        <p:txBody>
          <a:bodyPr/>
          <a:lstStyle/>
          <a:p>
            <a:endParaRPr/>
          </a:p>
        </p:txBody>
      </p:sp>
      <p:sp>
        <p:nvSpPr>
          <p:cNvPr id="29" name="pt25">
            <a:extLst>
              <a:ext uri="{FF2B5EF4-FFF2-40B4-BE49-F238E27FC236}">
                <a16:creationId xmlns:a16="http://schemas.microsoft.com/office/drawing/2014/main" id="{899A12C0-DA71-8778-CB73-8052C418510D}"/>
              </a:ext>
            </a:extLst>
          </p:cNvPr>
          <p:cNvSpPr/>
          <p:nvPr/>
        </p:nvSpPr>
        <p:spPr>
          <a:xfrm>
            <a:off x="5337912" y="2675710"/>
            <a:ext cx="99535" cy="88977"/>
          </a:xfrm>
          <a:prstGeom prst="ellipse">
            <a:avLst/>
          </a:prstGeom>
          <a:solidFill>
            <a:srgbClr val="1E4160">
              <a:alpha val="100000"/>
            </a:srgbClr>
          </a:solidFill>
          <a:ln w="9000" cap="rnd">
            <a:solidFill>
              <a:srgbClr val="1E4160">
                <a:alpha val="100000"/>
              </a:srgbClr>
            </a:solidFill>
            <a:prstDash val="solid"/>
            <a:round/>
          </a:ln>
        </p:spPr>
        <p:txBody>
          <a:bodyPr/>
          <a:lstStyle/>
          <a:p>
            <a:endParaRPr/>
          </a:p>
        </p:txBody>
      </p:sp>
      <p:sp>
        <p:nvSpPr>
          <p:cNvPr id="30" name="pt26">
            <a:extLst>
              <a:ext uri="{FF2B5EF4-FFF2-40B4-BE49-F238E27FC236}">
                <a16:creationId xmlns:a16="http://schemas.microsoft.com/office/drawing/2014/main" id="{1E5A924E-13BB-DCEB-34C3-C4F24C92D76B}"/>
              </a:ext>
            </a:extLst>
          </p:cNvPr>
          <p:cNvSpPr/>
          <p:nvPr/>
        </p:nvSpPr>
        <p:spPr>
          <a:xfrm>
            <a:off x="2386800" y="3937280"/>
            <a:ext cx="52758" cy="47161"/>
          </a:xfrm>
          <a:prstGeom prst="ellipse">
            <a:avLst/>
          </a:prstGeom>
          <a:solidFill>
            <a:srgbClr val="142C45">
              <a:alpha val="100000"/>
            </a:srgbClr>
          </a:solidFill>
          <a:ln w="9000" cap="rnd">
            <a:solidFill>
              <a:srgbClr val="142C45">
                <a:alpha val="100000"/>
              </a:srgbClr>
            </a:solidFill>
            <a:prstDash val="solid"/>
            <a:round/>
          </a:ln>
        </p:spPr>
        <p:txBody>
          <a:bodyPr/>
          <a:lstStyle/>
          <a:p>
            <a:endParaRPr/>
          </a:p>
        </p:txBody>
      </p:sp>
      <p:sp>
        <p:nvSpPr>
          <p:cNvPr id="31" name="pt27">
            <a:extLst>
              <a:ext uri="{FF2B5EF4-FFF2-40B4-BE49-F238E27FC236}">
                <a16:creationId xmlns:a16="http://schemas.microsoft.com/office/drawing/2014/main" id="{C6CE2C18-4731-1993-1785-7D7B041EB563}"/>
              </a:ext>
            </a:extLst>
          </p:cNvPr>
          <p:cNvSpPr/>
          <p:nvPr/>
        </p:nvSpPr>
        <p:spPr>
          <a:xfrm>
            <a:off x="5330074" y="2025397"/>
            <a:ext cx="115212" cy="102990"/>
          </a:xfrm>
          <a:prstGeom prst="ellipse">
            <a:avLst/>
          </a:prstGeom>
          <a:solidFill>
            <a:srgbClr val="254E72">
              <a:alpha val="100000"/>
            </a:srgbClr>
          </a:solidFill>
          <a:ln w="9000" cap="rnd">
            <a:solidFill>
              <a:srgbClr val="254E72">
                <a:alpha val="100000"/>
              </a:srgbClr>
            </a:solidFill>
            <a:prstDash val="solid"/>
            <a:round/>
          </a:ln>
        </p:spPr>
        <p:txBody>
          <a:bodyPr/>
          <a:lstStyle/>
          <a:p>
            <a:endParaRPr/>
          </a:p>
        </p:txBody>
      </p:sp>
      <p:sp>
        <p:nvSpPr>
          <p:cNvPr id="32" name="pt28">
            <a:extLst>
              <a:ext uri="{FF2B5EF4-FFF2-40B4-BE49-F238E27FC236}">
                <a16:creationId xmlns:a16="http://schemas.microsoft.com/office/drawing/2014/main" id="{3E4CEE4F-4C14-DD7C-9C27-EB80A92D9321}"/>
              </a:ext>
            </a:extLst>
          </p:cNvPr>
          <p:cNvSpPr/>
          <p:nvPr/>
        </p:nvSpPr>
        <p:spPr>
          <a:xfrm>
            <a:off x="2391681" y="5090405"/>
            <a:ext cx="42995" cy="38434"/>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33" name="pt29">
            <a:extLst>
              <a:ext uri="{FF2B5EF4-FFF2-40B4-BE49-F238E27FC236}">
                <a16:creationId xmlns:a16="http://schemas.microsoft.com/office/drawing/2014/main" id="{5EAF652C-F5A9-5B94-0AEF-3F7597B3C306}"/>
              </a:ext>
            </a:extLst>
          </p:cNvPr>
          <p:cNvSpPr/>
          <p:nvPr/>
        </p:nvSpPr>
        <p:spPr>
          <a:xfrm>
            <a:off x="2716121" y="4257879"/>
            <a:ext cx="55117" cy="49270"/>
          </a:xfrm>
          <a:prstGeom prst="ellipse">
            <a:avLst/>
          </a:prstGeom>
          <a:solidFill>
            <a:srgbClr val="142D45">
              <a:alpha val="100000"/>
            </a:srgbClr>
          </a:solidFill>
          <a:ln w="9000" cap="rnd">
            <a:solidFill>
              <a:srgbClr val="142D45">
                <a:alpha val="100000"/>
              </a:srgbClr>
            </a:solidFill>
            <a:prstDash val="solid"/>
            <a:round/>
          </a:ln>
        </p:spPr>
        <p:txBody>
          <a:bodyPr/>
          <a:lstStyle/>
          <a:p>
            <a:endParaRPr/>
          </a:p>
        </p:txBody>
      </p:sp>
      <p:sp>
        <p:nvSpPr>
          <p:cNvPr id="34" name="pt30">
            <a:extLst>
              <a:ext uri="{FF2B5EF4-FFF2-40B4-BE49-F238E27FC236}">
                <a16:creationId xmlns:a16="http://schemas.microsoft.com/office/drawing/2014/main" id="{F337E7AA-5FDF-61B8-F1F5-15E442801259}"/>
              </a:ext>
            </a:extLst>
          </p:cNvPr>
          <p:cNvSpPr/>
          <p:nvPr/>
        </p:nvSpPr>
        <p:spPr>
          <a:xfrm>
            <a:off x="2389978" y="4077973"/>
            <a:ext cx="46401" cy="41479"/>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35" name="pt31">
            <a:extLst>
              <a:ext uri="{FF2B5EF4-FFF2-40B4-BE49-F238E27FC236}">
                <a16:creationId xmlns:a16="http://schemas.microsoft.com/office/drawing/2014/main" id="{4C935BB6-4275-E531-D768-488B91368751}"/>
              </a:ext>
            </a:extLst>
          </p:cNvPr>
          <p:cNvSpPr/>
          <p:nvPr/>
        </p:nvSpPr>
        <p:spPr>
          <a:xfrm>
            <a:off x="5982235" y="3786588"/>
            <a:ext cx="132890" cy="118793"/>
          </a:xfrm>
          <a:prstGeom prst="ellipse">
            <a:avLst/>
          </a:prstGeom>
          <a:solidFill>
            <a:srgbClr val="2E618C">
              <a:alpha val="100000"/>
            </a:srgbClr>
          </a:solidFill>
          <a:ln w="9000" cap="rnd">
            <a:solidFill>
              <a:srgbClr val="2E618C">
                <a:alpha val="100000"/>
              </a:srgbClr>
            </a:solidFill>
            <a:prstDash val="solid"/>
            <a:round/>
          </a:ln>
        </p:spPr>
        <p:txBody>
          <a:bodyPr/>
          <a:lstStyle/>
          <a:p>
            <a:endParaRPr/>
          </a:p>
        </p:txBody>
      </p:sp>
      <p:sp>
        <p:nvSpPr>
          <p:cNvPr id="36" name="pt32">
            <a:extLst>
              <a:ext uri="{FF2B5EF4-FFF2-40B4-BE49-F238E27FC236}">
                <a16:creationId xmlns:a16="http://schemas.microsoft.com/office/drawing/2014/main" id="{CFA8570C-F16C-D4A6-240F-463F1E0F9112}"/>
              </a:ext>
            </a:extLst>
          </p:cNvPr>
          <p:cNvSpPr/>
          <p:nvPr/>
        </p:nvSpPr>
        <p:spPr>
          <a:xfrm>
            <a:off x="5006812" y="2261620"/>
            <a:ext cx="100735" cy="90049"/>
          </a:xfrm>
          <a:prstGeom prst="ellipse">
            <a:avLst/>
          </a:prstGeom>
          <a:solidFill>
            <a:srgbClr val="1E4261">
              <a:alpha val="100000"/>
            </a:srgbClr>
          </a:solidFill>
          <a:ln w="9000" cap="rnd">
            <a:solidFill>
              <a:srgbClr val="1E4261">
                <a:alpha val="100000"/>
              </a:srgbClr>
            </a:solidFill>
            <a:prstDash val="solid"/>
            <a:round/>
          </a:ln>
        </p:spPr>
        <p:txBody>
          <a:bodyPr/>
          <a:lstStyle/>
          <a:p>
            <a:endParaRPr/>
          </a:p>
        </p:txBody>
      </p:sp>
      <p:sp>
        <p:nvSpPr>
          <p:cNvPr id="37" name="pt33">
            <a:extLst>
              <a:ext uri="{FF2B5EF4-FFF2-40B4-BE49-F238E27FC236}">
                <a16:creationId xmlns:a16="http://schemas.microsoft.com/office/drawing/2014/main" id="{6C2375AC-E1EE-F7AB-A702-5F1C07F7A9F8}"/>
              </a:ext>
            </a:extLst>
          </p:cNvPr>
          <p:cNvSpPr/>
          <p:nvPr/>
        </p:nvSpPr>
        <p:spPr>
          <a:xfrm>
            <a:off x="4676474" y="4697138"/>
            <a:ext cx="100412" cy="89761"/>
          </a:xfrm>
          <a:prstGeom prst="ellipse">
            <a:avLst/>
          </a:prstGeom>
          <a:solidFill>
            <a:srgbClr val="1E4161">
              <a:alpha val="100000"/>
            </a:srgbClr>
          </a:solidFill>
          <a:ln w="9000" cap="rnd">
            <a:solidFill>
              <a:srgbClr val="1E4161">
                <a:alpha val="100000"/>
              </a:srgbClr>
            </a:solidFill>
            <a:prstDash val="solid"/>
            <a:round/>
          </a:ln>
        </p:spPr>
        <p:txBody>
          <a:bodyPr/>
          <a:lstStyle/>
          <a:p>
            <a:endParaRPr/>
          </a:p>
        </p:txBody>
      </p:sp>
      <p:sp>
        <p:nvSpPr>
          <p:cNvPr id="38" name="pt34">
            <a:extLst>
              <a:ext uri="{FF2B5EF4-FFF2-40B4-BE49-F238E27FC236}">
                <a16:creationId xmlns:a16="http://schemas.microsoft.com/office/drawing/2014/main" id="{07604E66-29CA-38A5-919D-AC9494555402}"/>
              </a:ext>
            </a:extLst>
          </p:cNvPr>
          <p:cNvSpPr/>
          <p:nvPr/>
        </p:nvSpPr>
        <p:spPr>
          <a:xfrm>
            <a:off x="3022692" y="3317479"/>
            <a:ext cx="102975" cy="92052"/>
          </a:xfrm>
          <a:prstGeom prst="ellipse">
            <a:avLst/>
          </a:prstGeom>
          <a:solidFill>
            <a:srgbClr val="1F4364">
              <a:alpha val="100000"/>
            </a:srgbClr>
          </a:solidFill>
          <a:ln w="9000" cap="rnd">
            <a:solidFill>
              <a:srgbClr val="1F4364">
                <a:alpha val="100000"/>
              </a:srgbClr>
            </a:solidFill>
            <a:prstDash val="solid"/>
            <a:round/>
          </a:ln>
        </p:spPr>
        <p:txBody>
          <a:bodyPr/>
          <a:lstStyle/>
          <a:p>
            <a:endParaRPr/>
          </a:p>
        </p:txBody>
      </p:sp>
      <p:sp>
        <p:nvSpPr>
          <p:cNvPr id="39" name="pt35">
            <a:extLst>
              <a:ext uri="{FF2B5EF4-FFF2-40B4-BE49-F238E27FC236}">
                <a16:creationId xmlns:a16="http://schemas.microsoft.com/office/drawing/2014/main" id="{71BAF607-84C4-4E44-F00F-838C8689EA3D}"/>
              </a:ext>
            </a:extLst>
          </p:cNvPr>
          <p:cNvSpPr/>
          <p:nvPr/>
        </p:nvSpPr>
        <p:spPr>
          <a:xfrm>
            <a:off x="3679008" y="4530979"/>
            <a:ext cx="112343" cy="100426"/>
          </a:xfrm>
          <a:prstGeom prst="ellipse">
            <a:avLst/>
          </a:prstGeom>
          <a:solidFill>
            <a:srgbClr val="234B6E">
              <a:alpha val="100000"/>
            </a:srgbClr>
          </a:solidFill>
          <a:ln w="9000" cap="rnd">
            <a:solidFill>
              <a:srgbClr val="234B6E">
                <a:alpha val="100000"/>
              </a:srgbClr>
            </a:solidFill>
            <a:prstDash val="solid"/>
            <a:round/>
          </a:ln>
        </p:spPr>
        <p:txBody>
          <a:bodyPr/>
          <a:lstStyle/>
          <a:p>
            <a:endParaRPr/>
          </a:p>
        </p:txBody>
      </p:sp>
      <p:sp>
        <p:nvSpPr>
          <p:cNvPr id="40" name="pt36">
            <a:extLst>
              <a:ext uri="{FF2B5EF4-FFF2-40B4-BE49-F238E27FC236}">
                <a16:creationId xmlns:a16="http://schemas.microsoft.com/office/drawing/2014/main" id="{0E8EBF3F-47DB-02D8-4D92-00BC55AFA341}"/>
              </a:ext>
            </a:extLst>
          </p:cNvPr>
          <p:cNvSpPr/>
          <p:nvPr/>
        </p:nvSpPr>
        <p:spPr>
          <a:xfrm>
            <a:off x="6010187" y="4937360"/>
            <a:ext cx="76988" cy="68821"/>
          </a:xfrm>
          <a:prstGeom prst="ellipse">
            <a:avLst/>
          </a:prstGeom>
          <a:solidFill>
            <a:srgbClr val="17344E">
              <a:alpha val="100000"/>
            </a:srgbClr>
          </a:solidFill>
          <a:ln w="9000" cap="rnd">
            <a:solidFill>
              <a:srgbClr val="17344E">
                <a:alpha val="100000"/>
              </a:srgbClr>
            </a:solidFill>
            <a:prstDash val="solid"/>
            <a:round/>
          </a:ln>
        </p:spPr>
        <p:txBody>
          <a:bodyPr/>
          <a:lstStyle/>
          <a:p>
            <a:endParaRPr/>
          </a:p>
        </p:txBody>
      </p:sp>
      <p:sp>
        <p:nvSpPr>
          <p:cNvPr id="41" name="pt37">
            <a:extLst>
              <a:ext uri="{FF2B5EF4-FFF2-40B4-BE49-F238E27FC236}">
                <a16:creationId xmlns:a16="http://schemas.microsoft.com/office/drawing/2014/main" id="{B413AE49-AE40-E8D8-0FAC-E517D04E3278}"/>
              </a:ext>
            </a:extLst>
          </p:cNvPr>
          <p:cNvSpPr/>
          <p:nvPr/>
        </p:nvSpPr>
        <p:spPr>
          <a:xfrm>
            <a:off x="6651378" y="2277501"/>
            <a:ext cx="116607" cy="104238"/>
          </a:xfrm>
          <a:prstGeom prst="ellipse">
            <a:avLst/>
          </a:prstGeom>
          <a:solidFill>
            <a:srgbClr val="254F74">
              <a:alpha val="100000"/>
            </a:srgbClr>
          </a:solidFill>
          <a:ln w="9000" cap="rnd">
            <a:solidFill>
              <a:srgbClr val="254F74">
                <a:alpha val="100000"/>
              </a:srgbClr>
            </a:solidFill>
            <a:prstDash val="solid"/>
            <a:round/>
          </a:ln>
        </p:spPr>
        <p:txBody>
          <a:bodyPr/>
          <a:lstStyle/>
          <a:p>
            <a:endParaRPr/>
          </a:p>
        </p:txBody>
      </p:sp>
      <p:sp>
        <p:nvSpPr>
          <p:cNvPr id="42" name="pt38">
            <a:extLst>
              <a:ext uri="{FF2B5EF4-FFF2-40B4-BE49-F238E27FC236}">
                <a16:creationId xmlns:a16="http://schemas.microsoft.com/office/drawing/2014/main" id="{E47A594E-2847-D352-D7E9-69AB8508AB48}"/>
              </a:ext>
            </a:extLst>
          </p:cNvPr>
          <p:cNvSpPr/>
          <p:nvPr/>
        </p:nvSpPr>
        <p:spPr>
          <a:xfrm>
            <a:off x="3370254" y="4872072"/>
            <a:ext cx="68850" cy="61546"/>
          </a:xfrm>
          <a:prstGeom prst="ellipse">
            <a:avLst/>
          </a:prstGeom>
          <a:solidFill>
            <a:srgbClr val="16304A">
              <a:alpha val="100000"/>
            </a:srgbClr>
          </a:solidFill>
          <a:ln w="9000" cap="rnd">
            <a:solidFill>
              <a:srgbClr val="16304A">
                <a:alpha val="100000"/>
              </a:srgbClr>
            </a:solidFill>
            <a:prstDash val="solid"/>
            <a:round/>
          </a:ln>
        </p:spPr>
        <p:txBody>
          <a:bodyPr/>
          <a:lstStyle/>
          <a:p>
            <a:endParaRPr/>
          </a:p>
        </p:txBody>
      </p:sp>
      <p:sp>
        <p:nvSpPr>
          <p:cNvPr id="43" name="pt39">
            <a:extLst>
              <a:ext uri="{FF2B5EF4-FFF2-40B4-BE49-F238E27FC236}">
                <a16:creationId xmlns:a16="http://schemas.microsoft.com/office/drawing/2014/main" id="{813DB33F-99B4-AF05-4859-80E655291E63}"/>
              </a:ext>
            </a:extLst>
          </p:cNvPr>
          <p:cNvSpPr/>
          <p:nvPr/>
        </p:nvSpPr>
        <p:spPr>
          <a:xfrm>
            <a:off x="4364921" y="5196555"/>
            <a:ext cx="62517" cy="55885"/>
          </a:xfrm>
          <a:prstGeom prst="ellipse">
            <a:avLst/>
          </a:prstGeom>
          <a:solidFill>
            <a:srgbClr val="152E47">
              <a:alpha val="100000"/>
            </a:srgbClr>
          </a:solidFill>
          <a:ln w="9000" cap="rnd">
            <a:solidFill>
              <a:srgbClr val="152E47">
                <a:alpha val="100000"/>
              </a:srgbClr>
            </a:solidFill>
            <a:prstDash val="solid"/>
            <a:round/>
          </a:ln>
        </p:spPr>
        <p:txBody>
          <a:bodyPr/>
          <a:lstStyle/>
          <a:p>
            <a:endParaRPr/>
          </a:p>
        </p:txBody>
      </p:sp>
      <p:sp>
        <p:nvSpPr>
          <p:cNvPr id="44" name="pt40">
            <a:extLst>
              <a:ext uri="{FF2B5EF4-FFF2-40B4-BE49-F238E27FC236}">
                <a16:creationId xmlns:a16="http://schemas.microsoft.com/office/drawing/2014/main" id="{F17FAFC2-8F02-E4FD-8C87-D2957282780F}"/>
              </a:ext>
            </a:extLst>
          </p:cNvPr>
          <p:cNvSpPr/>
          <p:nvPr/>
        </p:nvSpPr>
        <p:spPr>
          <a:xfrm>
            <a:off x="2055120" y="3821349"/>
            <a:ext cx="55117" cy="49270"/>
          </a:xfrm>
          <a:prstGeom prst="ellipse">
            <a:avLst/>
          </a:prstGeom>
          <a:solidFill>
            <a:srgbClr val="142D45">
              <a:alpha val="100000"/>
            </a:srgbClr>
          </a:solidFill>
          <a:ln w="9000" cap="rnd">
            <a:solidFill>
              <a:srgbClr val="142D45">
                <a:alpha val="100000"/>
              </a:srgbClr>
            </a:solidFill>
            <a:prstDash val="solid"/>
            <a:round/>
          </a:ln>
        </p:spPr>
        <p:txBody>
          <a:bodyPr/>
          <a:lstStyle/>
          <a:p>
            <a:endParaRPr/>
          </a:p>
        </p:txBody>
      </p:sp>
      <p:sp>
        <p:nvSpPr>
          <p:cNvPr id="45" name="pt41">
            <a:extLst>
              <a:ext uri="{FF2B5EF4-FFF2-40B4-BE49-F238E27FC236}">
                <a16:creationId xmlns:a16="http://schemas.microsoft.com/office/drawing/2014/main" id="{0F64AD4D-B15C-FC6F-4981-F4F19D47943E}"/>
              </a:ext>
            </a:extLst>
          </p:cNvPr>
          <p:cNvSpPr/>
          <p:nvPr/>
        </p:nvSpPr>
        <p:spPr>
          <a:xfrm>
            <a:off x="2053368" y="3429204"/>
            <a:ext cx="58622" cy="52403"/>
          </a:xfrm>
          <a:prstGeom prst="ellipse">
            <a:avLst/>
          </a:prstGeom>
          <a:solidFill>
            <a:srgbClr val="142D46">
              <a:alpha val="100000"/>
            </a:srgbClr>
          </a:solidFill>
          <a:ln w="9000" cap="rnd">
            <a:solidFill>
              <a:srgbClr val="142D46">
                <a:alpha val="100000"/>
              </a:srgbClr>
            </a:solidFill>
            <a:prstDash val="solid"/>
            <a:round/>
          </a:ln>
        </p:spPr>
        <p:txBody>
          <a:bodyPr/>
          <a:lstStyle/>
          <a:p>
            <a:endParaRPr/>
          </a:p>
        </p:txBody>
      </p:sp>
      <p:sp>
        <p:nvSpPr>
          <p:cNvPr id="46" name="pt42">
            <a:extLst>
              <a:ext uri="{FF2B5EF4-FFF2-40B4-BE49-F238E27FC236}">
                <a16:creationId xmlns:a16="http://schemas.microsoft.com/office/drawing/2014/main" id="{1B857C13-6CC8-F337-8EBE-5BE934E7A0FA}"/>
              </a:ext>
            </a:extLst>
          </p:cNvPr>
          <p:cNvSpPr/>
          <p:nvPr/>
        </p:nvSpPr>
        <p:spPr>
          <a:xfrm>
            <a:off x="3682059" y="3247093"/>
            <a:ext cx="106241" cy="94971"/>
          </a:xfrm>
          <a:prstGeom prst="ellipse">
            <a:avLst/>
          </a:prstGeom>
          <a:solidFill>
            <a:srgbClr val="214667">
              <a:alpha val="100000"/>
            </a:srgbClr>
          </a:solidFill>
          <a:ln w="9000" cap="rnd">
            <a:solidFill>
              <a:srgbClr val="214667">
                <a:alpha val="100000"/>
              </a:srgbClr>
            </a:solidFill>
            <a:prstDash val="solid"/>
            <a:round/>
          </a:ln>
        </p:spPr>
        <p:txBody>
          <a:bodyPr/>
          <a:lstStyle/>
          <a:p>
            <a:endParaRPr/>
          </a:p>
        </p:txBody>
      </p:sp>
      <p:sp>
        <p:nvSpPr>
          <p:cNvPr id="47" name="pt43">
            <a:extLst>
              <a:ext uri="{FF2B5EF4-FFF2-40B4-BE49-F238E27FC236}">
                <a16:creationId xmlns:a16="http://schemas.microsoft.com/office/drawing/2014/main" id="{1999A432-9B4C-C517-E6AF-A8532B37D369}"/>
              </a:ext>
            </a:extLst>
          </p:cNvPr>
          <p:cNvSpPr/>
          <p:nvPr/>
        </p:nvSpPr>
        <p:spPr>
          <a:xfrm>
            <a:off x="7642832" y="2047707"/>
            <a:ext cx="116699" cy="104319"/>
          </a:xfrm>
          <a:prstGeom prst="ellipse">
            <a:avLst/>
          </a:prstGeom>
          <a:solidFill>
            <a:srgbClr val="254F74">
              <a:alpha val="100000"/>
            </a:srgbClr>
          </a:solidFill>
          <a:ln w="9000" cap="rnd">
            <a:solidFill>
              <a:srgbClr val="254F74">
                <a:alpha val="100000"/>
              </a:srgbClr>
            </a:solidFill>
            <a:prstDash val="solid"/>
            <a:round/>
          </a:ln>
        </p:spPr>
        <p:txBody>
          <a:bodyPr/>
          <a:lstStyle/>
          <a:p>
            <a:endParaRPr/>
          </a:p>
        </p:txBody>
      </p:sp>
      <p:sp>
        <p:nvSpPr>
          <p:cNvPr id="48" name="pt44">
            <a:extLst>
              <a:ext uri="{FF2B5EF4-FFF2-40B4-BE49-F238E27FC236}">
                <a16:creationId xmlns:a16="http://schemas.microsoft.com/office/drawing/2014/main" id="{A1BFEAA2-44FD-E9F8-D834-A37184195FA8}"/>
              </a:ext>
            </a:extLst>
          </p:cNvPr>
          <p:cNvSpPr/>
          <p:nvPr/>
        </p:nvSpPr>
        <p:spPr>
          <a:xfrm>
            <a:off x="3677154" y="2162873"/>
            <a:ext cx="116052" cy="103741"/>
          </a:xfrm>
          <a:prstGeom prst="ellipse">
            <a:avLst/>
          </a:prstGeom>
          <a:solidFill>
            <a:srgbClr val="254F73">
              <a:alpha val="100000"/>
            </a:srgbClr>
          </a:solidFill>
          <a:ln w="9000" cap="rnd">
            <a:solidFill>
              <a:srgbClr val="254F73">
                <a:alpha val="100000"/>
              </a:srgbClr>
            </a:solidFill>
            <a:prstDash val="solid"/>
            <a:round/>
          </a:ln>
        </p:spPr>
        <p:txBody>
          <a:bodyPr/>
          <a:lstStyle/>
          <a:p>
            <a:endParaRPr/>
          </a:p>
        </p:txBody>
      </p:sp>
      <p:sp>
        <p:nvSpPr>
          <p:cNvPr id="49" name="pt45">
            <a:extLst>
              <a:ext uri="{FF2B5EF4-FFF2-40B4-BE49-F238E27FC236}">
                <a16:creationId xmlns:a16="http://schemas.microsoft.com/office/drawing/2014/main" id="{556E3A95-FA5A-B108-A8BE-C372A4119006}"/>
              </a:ext>
            </a:extLst>
          </p:cNvPr>
          <p:cNvSpPr/>
          <p:nvPr/>
        </p:nvSpPr>
        <p:spPr>
          <a:xfrm>
            <a:off x="4009266" y="4232084"/>
            <a:ext cx="112828" cy="100860"/>
          </a:xfrm>
          <a:prstGeom prst="ellipse">
            <a:avLst/>
          </a:prstGeom>
          <a:solidFill>
            <a:srgbClr val="244C6F">
              <a:alpha val="100000"/>
            </a:srgbClr>
          </a:solidFill>
          <a:ln w="9000" cap="rnd">
            <a:solidFill>
              <a:srgbClr val="244C6F">
                <a:alpha val="100000"/>
              </a:srgbClr>
            </a:solidFill>
            <a:prstDash val="solid"/>
            <a:round/>
          </a:ln>
        </p:spPr>
        <p:txBody>
          <a:bodyPr/>
          <a:lstStyle/>
          <a:p>
            <a:endParaRPr/>
          </a:p>
        </p:txBody>
      </p:sp>
      <p:sp>
        <p:nvSpPr>
          <p:cNvPr id="50" name="pt46">
            <a:extLst>
              <a:ext uri="{FF2B5EF4-FFF2-40B4-BE49-F238E27FC236}">
                <a16:creationId xmlns:a16="http://schemas.microsoft.com/office/drawing/2014/main" id="{73FA4724-F9D7-338E-C7B7-03B4F5A3D216}"/>
              </a:ext>
            </a:extLst>
          </p:cNvPr>
          <p:cNvSpPr/>
          <p:nvPr/>
        </p:nvSpPr>
        <p:spPr>
          <a:xfrm>
            <a:off x="4999575" y="2944406"/>
            <a:ext cx="115212" cy="102990"/>
          </a:xfrm>
          <a:prstGeom prst="ellipse">
            <a:avLst/>
          </a:prstGeom>
          <a:solidFill>
            <a:srgbClr val="254E72">
              <a:alpha val="100000"/>
            </a:srgbClr>
          </a:solidFill>
          <a:ln w="9000" cap="rnd">
            <a:solidFill>
              <a:srgbClr val="254E72">
                <a:alpha val="100000"/>
              </a:srgbClr>
            </a:solidFill>
            <a:prstDash val="solid"/>
            <a:round/>
          </a:ln>
        </p:spPr>
        <p:txBody>
          <a:bodyPr/>
          <a:lstStyle/>
          <a:p>
            <a:endParaRPr/>
          </a:p>
        </p:txBody>
      </p:sp>
      <p:sp>
        <p:nvSpPr>
          <p:cNvPr id="51" name="pt47">
            <a:extLst>
              <a:ext uri="{FF2B5EF4-FFF2-40B4-BE49-F238E27FC236}">
                <a16:creationId xmlns:a16="http://schemas.microsoft.com/office/drawing/2014/main" id="{843792EE-8773-3E10-02EF-683A1BEC1E83}"/>
              </a:ext>
            </a:extLst>
          </p:cNvPr>
          <p:cNvSpPr/>
          <p:nvPr/>
        </p:nvSpPr>
        <p:spPr>
          <a:xfrm>
            <a:off x="3350771" y="2419281"/>
            <a:ext cx="107817" cy="96380"/>
          </a:xfrm>
          <a:prstGeom prst="ellipse">
            <a:avLst/>
          </a:prstGeom>
          <a:solidFill>
            <a:srgbClr val="214769">
              <a:alpha val="100000"/>
            </a:srgbClr>
          </a:solidFill>
          <a:ln w="9000" cap="rnd">
            <a:solidFill>
              <a:srgbClr val="214769">
                <a:alpha val="100000"/>
              </a:srgbClr>
            </a:solidFill>
            <a:prstDash val="solid"/>
            <a:round/>
          </a:ln>
        </p:spPr>
        <p:txBody>
          <a:bodyPr/>
          <a:lstStyle/>
          <a:p>
            <a:endParaRPr/>
          </a:p>
        </p:txBody>
      </p:sp>
      <p:sp>
        <p:nvSpPr>
          <p:cNvPr id="52" name="pt48">
            <a:extLst>
              <a:ext uri="{FF2B5EF4-FFF2-40B4-BE49-F238E27FC236}">
                <a16:creationId xmlns:a16="http://schemas.microsoft.com/office/drawing/2014/main" id="{CADEAA7F-62C9-7923-42F1-A959499CF379}"/>
              </a:ext>
            </a:extLst>
          </p:cNvPr>
          <p:cNvSpPr/>
          <p:nvPr/>
        </p:nvSpPr>
        <p:spPr>
          <a:xfrm>
            <a:off x="6317561" y="2757016"/>
            <a:ext cx="123240" cy="110167"/>
          </a:xfrm>
          <a:prstGeom prst="ellipse">
            <a:avLst/>
          </a:prstGeom>
          <a:solidFill>
            <a:srgbClr val="29567D">
              <a:alpha val="100000"/>
            </a:srgbClr>
          </a:solidFill>
          <a:ln w="9000" cap="rnd">
            <a:solidFill>
              <a:srgbClr val="29567D">
                <a:alpha val="100000"/>
              </a:srgbClr>
            </a:solidFill>
            <a:prstDash val="solid"/>
            <a:round/>
          </a:ln>
        </p:spPr>
        <p:txBody>
          <a:bodyPr/>
          <a:lstStyle/>
          <a:p>
            <a:endParaRPr/>
          </a:p>
        </p:txBody>
      </p:sp>
      <p:sp>
        <p:nvSpPr>
          <p:cNvPr id="53" name="pt49">
            <a:extLst>
              <a:ext uri="{FF2B5EF4-FFF2-40B4-BE49-F238E27FC236}">
                <a16:creationId xmlns:a16="http://schemas.microsoft.com/office/drawing/2014/main" id="{1491DFAE-C6B9-4250-8D7D-AD428E73D729}"/>
              </a:ext>
            </a:extLst>
          </p:cNvPr>
          <p:cNvSpPr/>
          <p:nvPr/>
        </p:nvSpPr>
        <p:spPr>
          <a:xfrm>
            <a:off x="2714916" y="3452669"/>
            <a:ext cx="57525" cy="51422"/>
          </a:xfrm>
          <a:prstGeom prst="ellipse">
            <a:avLst/>
          </a:prstGeom>
          <a:solidFill>
            <a:srgbClr val="142D46">
              <a:alpha val="100000"/>
            </a:srgbClr>
          </a:solidFill>
          <a:ln w="9000" cap="rnd">
            <a:solidFill>
              <a:srgbClr val="142D46">
                <a:alpha val="100000"/>
              </a:srgbClr>
            </a:solidFill>
            <a:prstDash val="solid"/>
            <a:round/>
          </a:ln>
        </p:spPr>
        <p:txBody>
          <a:bodyPr/>
          <a:lstStyle/>
          <a:p>
            <a:endParaRPr/>
          </a:p>
        </p:txBody>
      </p:sp>
      <p:sp>
        <p:nvSpPr>
          <p:cNvPr id="54" name="pt50">
            <a:extLst>
              <a:ext uri="{FF2B5EF4-FFF2-40B4-BE49-F238E27FC236}">
                <a16:creationId xmlns:a16="http://schemas.microsoft.com/office/drawing/2014/main" id="{A16C02E2-A4EF-E883-22FF-8FA685E3846D}"/>
              </a:ext>
            </a:extLst>
          </p:cNvPr>
          <p:cNvSpPr/>
          <p:nvPr/>
        </p:nvSpPr>
        <p:spPr>
          <a:xfrm>
            <a:off x="3351163" y="2052028"/>
            <a:ext cx="107034" cy="95680"/>
          </a:xfrm>
          <a:prstGeom prst="ellipse">
            <a:avLst/>
          </a:prstGeom>
          <a:solidFill>
            <a:srgbClr val="214768">
              <a:alpha val="100000"/>
            </a:srgbClr>
          </a:solidFill>
          <a:ln w="9000" cap="rnd">
            <a:solidFill>
              <a:srgbClr val="214768">
                <a:alpha val="100000"/>
              </a:srgbClr>
            </a:solidFill>
            <a:prstDash val="solid"/>
            <a:round/>
          </a:ln>
        </p:spPr>
        <p:txBody>
          <a:bodyPr/>
          <a:lstStyle/>
          <a:p>
            <a:endParaRPr/>
          </a:p>
        </p:txBody>
      </p:sp>
      <p:sp>
        <p:nvSpPr>
          <p:cNvPr id="55" name="pt51">
            <a:extLst>
              <a:ext uri="{FF2B5EF4-FFF2-40B4-BE49-F238E27FC236}">
                <a16:creationId xmlns:a16="http://schemas.microsoft.com/office/drawing/2014/main" id="{7C8EBD99-E8C0-E4E2-E797-76FE8887FFE5}"/>
              </a:ext>
            </a:extLst>
          </p:cNvPr>
          <p:cNvSpPr/>
          <p:nvPr/>
        </p:nvSpPr>
        <p:spPr>
          <a:xfrm>
            <a:off x="4024076" y="4796728"/>
            <a:ext cx="83209" cy="74382"/>
          </a:xfrm>
          <a:prstGeom prst="ellipse">
            <a:avLst/>
          </a:prstGeom>
          <a:solidFill>
            <a:srgbClr val="193753">
              <a:alpha val="100000"/>
            </a:srgbClr>
          </a:solidFill>
          <a:ln w="9000" cap="rnd">
            <a:solidFill>
              <a:srgbClr val="193753">
                <a:alpha val="100000"/>
              </a:srgbClr>
            </a:solidFill>
            <a:prstDash val="solid"/>
            <a:round/>
          </a:ln>
        </p:spPr>
        <p:txBody>
          <a:bodyPr/>
          <a:lstStyle/>
          <a:p>
            <a:endParaRPr/>
          </a:p>
        </p:txBody>
      </p:sp>
      <p:sp>
        <p:nvSpPr>
          <p:cNvPr id="56" name="pt52">
            <a:extLst>
              <a:ext uri="{FF2B5EF4-FFF2-40B4-BE49-F238E27FC236}">
                <a16:creationId xmlns:a16="http://schemas.microsoft.com/office/drawing/2014/main" id="{BFB644D0-5595-4EB6-1616-5BF5FF95773B}"/>
              </a:ext>
            </a:extLst>
          </p:cNvPr>
          <p:cNvSpPr/>
          <p:nvPr/>
        </p:nvSpPr>
        <p:spPr>
          <a:xfrm>
            <a:off x="6318855" y="3470405"/>
            <a:ext cx="120651" cy="107852"/>
          </a:xfrm>
          <a:prstGeom prst="ellipse">
            <a:avLst/>
          </a:prstGeom>
          <a:solidFill>
            <a:srgbClr val="275379">
              <a:alpha val="100000"/>
            </a:srgbClr>
          </a:solidFill>
          <a:ln w="9000" cap="rnd">
            <a:solidFill>
              <a:srgbClr val="275379">
                <a:alpha val="100000"/>
              </a:srgbClr>
            </a:solidFill>
            <a:prstDash val="solid"/>
            <a:round/>
          </a:ln>
        </p:spPr>
        <p:txBody>
          <a:bodyPr/>
          <a:lstStyle/>
          <a:p>
            <a:endParaRPr/>
          </a:p>
        </p:txBody>
      </p:sp>
      <p:sp>
        <p:nvSpPr>
          <p:cNvPr id="57" name="pt53">
            <a:extLst>
              <a:ext uri="{FF2B5EF4-FFF2-40B4-BE49-F238E27FC236}">
                <a16:creationId xmlns:a16="http://schemas.microsoft.com/office/drawing/2014/main" id="{7900E53F-9AE1-A71E-6501-16B80FF91C90}"/>
              </a:ext>
            </a:extLst>
          </p:cNvPr>
          <p:cNvSpPr/>
          <p:nvPr/>
        </p:nvSpPr>
        <p:spPr>
          <a:xfrm>
            <a:off x="2387028" y="4557815"/>
            <a:ext cx="52300" cy="46752"/>
          </a:xfrm>
          <a:prstGeom prst="ellipse">
            <a:avLst/>
          </a:prstGeom>
          <a:solidFill>
            <a:srgbClr val="142C44">
              <a:alpha val="100000"/>
            </a:srgbClr>
          </a:solidFill>
          <a:ln w="9000" cap="rnd">
            <a:solidFill>
              <a:srgbClr val="142C44">
                <a:alpha val="100000"/>
              </a:srgbClr>
            </a:solidFill>
            <a:prstDash val="solid"/>
            <a:round/>
          </a:ln>
        </p:spPr>
        <p:txBody>
          <a:bodyPr/>
          <a:lstStyle/>
          <a:p>
            <a:endParaRPr/>
          </a:p>
        </p:txBody>
      </p:sp>
      <p:sp>
        <p:nvSpPr>
          <p:cNvPr id="58" name="pt54">
            <a:extLst>
              <a:ext uri="{FF2B5EF4-FFF2-40B4-BE49-F238E27FC236}">
                <a16:creationId xmlns:a16="http://schemas.microsoft.com/office/drawing/2014/main" id="{C966305D-E2A0-BF81-587B-9FC8D7DADD19}"/>
              </a:ext>
            </a:extLst>
          </p:cNvPr>
          <p:cNvSpPr/>
          <p:nvPr/>
        </p:nvSpPr>
        <p:spPr>
          <a:xfrm>
            <a:off x="2394007" y="5000584"/>
            <a:ext cx="38343" cy="34276"/>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59" name="pt55">
            <a:extLst>
              <a:ext uri="{FF2B5EF4-FFF2-40B4-BE49-F238E27FC236}">
                <a16:creationId xmlns:a16="http://schemas.microsoft.com/office/drawing/2014/main" id="{DC34BBCA-7545-0DD6-A93C-F15AC364E662}"/>
              </a:ext>
            </a:extLst>
          </p:cNvPr>
          <p:cNvSpPr/>
          <p:nvPr/>
        </p:nvSpPr>
        <p:spPr>
          <a:xfrm>
            <a:off x="3039403" y="4871758"/>
            <a:ext cx="69552" cy="62174"/>
          </a:xfrm>
          <a:prstGeom prst="ellipse">
            <a:avLst/>
          </a:prstGeom>
          <a:solidFill>
            <a:srgbClr val="16314A">
              <a:alpha val="100000"/>
            </a:srgbClr>
          </a:solidFill>
          <a:ln w="9000" cap="rnd">
            <a:solidFill>
              <a:srgbClr val="16314A">
                <a:alpha val="100000"/>
              </a:srgbClr>
            </a:solidFill>
            <a:prstDash val="solid"/>
            <a:round/>
          </a:ln>
        </p:spPr>
        <p:txBody>
          <a:bodyPr/>
          <a:lstStyle/>
          <a:p>
            <a:endParaRPr/>
          </a:p>
        </p:txBody>
      </p:sp>
      <p:sp>
        <p:nvSpPr>
          <p:cNvPr id="60" name="pt56">
            <a:extLst>
              <a:ext uri="{FF2B5EF4-FFF2-40B4-BE49-F238E27FC236}">
                <a16:creationId xmlns:a16="http://schemas.microsoft.com/office/drawing/2014/main" id="{F4B5954B-3B09-634E-E2DF-9232F1712DFE}"/>
              </a:ext>
            </a:extLst>
          </p:cNvPr>
          <p:cNvSpPr/>
          <p:nvPr/>
        </p:nvSpPr>
        <p:spPr>
          <a:xfrm>
            <a:off x="3693335" y="4359985"/>
            <a:ext cx="83689" cy="74811"/>
          </a:xfrm>
          <a:prstGeom prst="ellipse">
            <a:avLst/>
          </a:prstGeom>
          <a:solidFill>
            <a:srgbClr val="193753">
              <a:alpha val="100000"/>
            </a:srgbClr>
          </a:solidFill>
          <a:ln w="9000" cap="rnd">
            <a:solidFill>
              <a:srgbClr val="193753">
                <a:alpha val="100000"/>
              </a:srgbClr>
            </a:solidFill>
            <a:prstDash val="solid"/>
            <a:round/>
          </a:ln>
        </p:spPr>
        <p:txBody>
          <a:bodyPr/>
          <a:lstStyle/>
          <a:p>
            <a:endParaRPr/>
          </a:p>
        </p:txBody>
      </p:sp>
      <p:sp>
        <p:nvSpPr>
          <p:cNvPr id="61" name="pt57">
            <a:extLst>
              <a:ext uri="{FF2B5EF4-FFF2-40B4-BE49-F238E27FC236}">
                <a16:creationId xmlns:a16="http://schemas.microsoft.com/office/drawing/2014/main" id="{A0C814CC-D741-11A1-6B54-45BC0196C9B3}"/>
              </a:ext>
            </a:extLst>
          </p:cNvPr>
          <p:cNvSpPr/>
          <p:nvPr/>
        </p:nvSpPr>
        <p:spPr>
          <a:xfrm>
            <a:off x="2706640" y="2893866"/>
            <a:ext cx="74078" cy="66219"/>
          </a:xfrm>
          <a:prstGeom prst="ellipse">
            <a:avLst/>
          </a:prstGeom>
          <a:solidFill>
            <a:srgbClr val="17324D">
              <a:alpha val="100000"/>
            </a:srgbClr>
          </a:solidFill>
          <a:ln w="9000" cap="rnd">
            <a:solidFill>
              <a:srgbClr val="17324D">
                <a:alpha val="100000"/>
              </a:srgbClr>
            </a:solidFill>
            <a:prstDash val="solid"/>
            <a:round/>
          </a:ln>
        </p:spPr>
        <p:txBody>
          <a:bodyPr/>
          <a:lstStyle/>
          <a:p>
            <a:endParaRPr/>
          </a:p>
        </p:txBody>
      </p:sp>
      <p:sp>
        <p:nvSpPr>
          <p:cNvPr id="62" name="pt58">
            <a:extLst>
              <a:ext uri="{FF2B5EF4-FFF2-40B4-BE49-F238E27FC236}">
                <a16:creationId xmlns:a16="http://schemas.microsoft.com/office/drawing/2014/main" id="{8EAB20BF-BC65-B7E8-BA5B-C5402B5FBE19}"/>
              </a:ext>
            </a:extLst>
          </p:cNvPr>
          <p:cNvSpPr/>
          <p:nvPr/>
        </p:nvSpPr>
        <p:spPr>
          <a:xfrm>
            <a:off x="3365770" y="4615335"/>
            <a:ext cx="77819" cy="69564"/>
          </a:xfrm>
          <a:prstGeom prst="ellipse">
            <a:avLst/>
          </a:prstGeom>
          <a:solidFill>
            <a:srgbClr val="18344F">
              <a:alpha val="100000"/>
            </a:srgbClr>
          </a:solidFill>
          <a:ln w="9000" cap="rnd">
            <a:solidFill>
              <a:srgbClr val="18344F">
                <a:alpha val="100000"/>
              </a:srgbClr>
            </a:solidFill>
            <a:prstDash val="solid"/>
            <a:round/>
          </a:ln>
        </p:spPr>
        <p:txBody>
          <a:bodyPr/>
          <a:lstStyle/>
          <a:p>
            <a:endParaRPr/>
          </a:p>
        </p:txBody>
      </p:sp>
      <p:sp>
        <p:nvSpPr>
          <p:cNvPr id="63" name="pt59">
            <a:extLst>
              <a:ext uri="{FF2B5EF4-FFF2-40B4-BE49-F238E27FC236}">
                <a16:creationId xmlns:a16="http://schemas.microsoft.com/office/drawing/2014/main" id="{2840F865-1EE7-BB73-B8FB-4A7A9482A452}"/>
              </a:ext>
            </a:extLst>
          </p:cNvPr>
          <p:cNvSpPr/>
          <p:nvPr/>
        </p:nvSpPr>
        <p:spPr>
          <a:xfrm>
            <a:off x="3675785" y="2552229"/>
            <a:ext cx="118789" cy="106188"/>
          </a:xfrm>
          <a:prstGeom prst="ellipse">
            <a:avLst/>
          </a:prstGeom>
          <a:solidFill>
            <a:srgbClr val="265177">
              <a:alpha val="100000"/>
            </a:srgbClr>
          </a:solidFill>
          <a:ln w="9000" cap="rnd">
            <a:solidFill>
              <a:srgbClr val="265177">
                <a:alpha val="100000"/>
              </a:srgbClr>
            </a:solidFill>
            <a:prstDash val="solid"/>
            <a:round/>
          </a:ln>
        </p:spPr>
        <p:txBody>
          <a:bodyPr/>
          <a:lstStyle/>
          <a:p>
            <a:endParaRPr/>
          </a:p>
        </p:txBody>
      </p:sp>
      <p:sp>
        <p:nvSpPr>
          <p:cNvPr id="64" name="pt60">
            <a:extLst>
              <a:ext uri="{FF2B5EF4-FFF2-40B4-BE49-F238E27FC236}">
                <a16:creationId xmlns:a16="http://schemas.microsoft.com/office/drawing/2014/main" id="{ACEFB97B-4657-23CB-B4CC-93ADBE49BFF3}"/>
              </a:ext>
            </a:extLst>
          </p:cNvPr>
          <p:cNvSpPr/>
          <p:nvPr/>
        </p:nvSpPr>
        <p:spPr>
          <a:xfrm>
            <a:off x="7309703" y="3584698"/>
            <a:ext cx="121955" cy="109018"/>
          </a:xfrm>
          <a:prstGeom prst="ellipse">
            <a:avLst/>
          </a:prstGeom>
          <a:solidFill>
            <a:srgbClr val="28557B">
              <a:alpha val="100000"/>
            </a:srgbClr>
          </a:solidFill>
          <a:ln w="9000" cap="rnd">
            <a:solidFill>
              <a:srgbClr val="28557B">
                <a:alpha val="100000"/>
              </a:srgbClr>
            </a:solidFill>
            <a:prstDash val="solid"/>
            <a:round/>
          </a:ln>
        </p:spPr>
        <p:txBody>
          <a:bodyPr/>
          <a:lstStyle/>
          <a:p>
            <a:endParaRPr/>
          </a:p>
        </p:txBody>
      </p:sp>
      <p:sp>
        <p:nvSpPr>
          <p:cNvPr id="65" name="pt61">
            <a:extLst>
              <a:ext uri="{FF2B5EF4-FFF2-40B4-BE49-F238E27FC236}">
                <a16:creationId xmlns:a16="http://schemas.microsoft.com/office/drawing/2014/main" id="{29F8469B-C1ED-A6C8-9C16-B44FBC518289}"/>
              </a:ext>
            </a:extLst>
          </p:cNvPr>
          <p:cNvSpPr/>
          <p:nvPr/>
        </p:nvSpPr>
        <p:spPr>
          <a:xfrm>
            <a:off x="2391681" y="4722801"/>
            <a:ext cx="42995" cy="38434"/>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66" name="pt62">
            <a:extLst>
              <a:ext uri="{FF2B5EF4-FFF2-40B4-BE49-F238E27FC236}">
                <a16:creationId xmlns:a16="http://schemas.microsoft.com/office/drawing/2014/main" id="{CC1A9EF0-8455-370B-82CB-0378DF06DEE5}"/>
              </a:ext>
            </a:extLst>
          </p:cNvPr>
          <p:cNvSpPr/>
          <p:nvPr/>
        </p:nvSpPr>
        <p:spPr>
          <a:xfrm>
            <a:off x="4657998" y="2038472"/>
            <a:ext cx="137362" cy="122791"/>
          </a:xfrm>
          <a:prstGeom prst="ellipse">
            <a:avLst/>
          </a:prstGeom>
          <a:solidFill>
            <a:srgbClr val="316793">
              <a:alpha val="100000"/>
            </a:srgbClr>
          </a:solidFill>
          <a:ln w="9000" cap="rnd">
            <a:solidFill>
              <a:srgbClr val="316793">
                <a:alpha val="100000"/>
              </a:srgbClr>
            </a:solidFill>
            <a:prstDash val="solid"/>
            <a:round/>
          </a:ln>
        </p:spPr>
        <p:txBody>
          <a:bodyPr/>
          <a:lstStyle/>
          <a:p>
            <a:endParaRPr/>
          </a:p>
        </p:txBody>
      </p:sp>
      <p:sp>
        <p:nvSpPr>
          <p:cNvPr id="67" name="pt63">
            <a:extLst>
              <a:ext uri="{FF2B5EF4-FFF2-40B4-BE49-F238E27FC236}">
                <a16:creationId xmlns:a16="http://schemas.microsoft.com/office/drawing/2014/main" id="{AC93A9E9-F2A2-3BC0-4FB6-FD3FFAF1335F}"/>
              </a:ext>
            </a:extLst>
          </p:cNvPr>
          <p:cNvSpPr/>
          <p:nvPr/>
        </p:nvSpPr>
        <p:spPr>
          <a:xfrm>
            <a:off x="5662748" y="3589655"/>
            <a:ext cx="110866" cy="99105"/>
          </a:xfrm>
          <a:prstGeom prst="ellipse">
            <a:avLst/>
          </a:prstGeom>
          <a:solidFill>
            <a:srgbClr val="234A6D">
              <a:alpha val="100000"/>
            </a:srgbClr>
          </a:solidFill>
          <a:ln w="9000" cap="rnd">
            <a:solidFill>
              <a:srgbClr val="234A6D">
                <a:alpha val="100000"/>
              </a:srgbClr>
            </a:solidFill>
            <a:prstDash val="solid"/>
            <a:round/>
          </a:ln>
        </p:spPr>
        <p:txBody>
          <a:bodyPr/>
          <a:lstStyle/>
          <a:p>
            <a:endParaRPr/>
          </a:p>
        </p:txBody>
      </p:sp>
      <p:sp>
        <p:nvSpPr>
          <p:cNvPr id="68" name="pt64">
            <a:extLst>
              <a:ext uri="{FF2B5EF4-FFF2-40B4-BE49-F238E27FC236}">
                <a16:creationId xmlns:a16="http://schemas.microsoft.com/office/drawing/2014/main" id="{44A79F0A-E4D7-7629-9239-9E67214EED3F}"/>
              </a:ext>
            </a:extLst>
          </p:cNvPr>
          <p:cNvSpPr/>
          <p:nvPr/>
        </p:nvSpPr>
        <p:spPr>
          <a:xfrm>
            <a:off x="3688583" y="3574579"/>
            <a:ext cx="93193" cy="83307"/>
          </a:xfrm>
          <a:prstGeom prst="ellipse">
            <a:avLst/>
          </a:prstGeom>
          <a:solidFill>
            <a:srgbClr val="1C3C5A">
              <a:alpha val="100000"/>
            </a:srgbClr>
          </a:solidFill>
          <a:ln w="9000" cap="rnd">
            <a:solidFill>
              <a:srgbClr val="1C3C5A">
                <a:alpha val="100000"/>
              </a:srgbClr>
            </a:solidFill>
            <a:prstDash val="solid"/>
            <a:round/>
          </a:ln>
        </p:spPr>
        <p:txBody>
          <a:bodyPr/>
          <a:lstStyle/>
          <a:p>
            <a:endParaRPr/>
          </a:p>
        </p:txBody>
      </p:sp>
      <p:sp>
        <p:nvSpPr>
          <p:cNvPr id="69" name="pt65">
            <a:extLst>
              <a:ext uri="{FF2B5EF4-FFF2-40B4-BE49-F238E27FC236}">
                <a16:creationId xmlns:a16="http://schemas.microsoft.com/office/drawing/2014/main" id="{3F3CDB39-0059-321C-6CB9-400CEDA7A0FB}"/>
              </a:ext>
            </a:extLst>
          </p:cNvPr>
          <p:cNvSpPr/>
          <p:nvPr/>
        </p:nvSpPr>
        <p:spPr>
          <a:xfrm>
            <a:off x="3030721" y="4588295"/>
            <a:ext cx="86914" cy="77694"/>
          </a:xfrm>
          <a:prstGeom prst="ellipse">
            <a:avLst/>
          </a:prstGeom>
          <a:solidFill>
            <a:srgbClr val="1A3955">
              <a:alpha val="100000"/>
            </a:srgbClr>
          </a:solidFill>
          <a:ln w="9000" cap="rnd">
            <a:solidFill>
              <a:srgbClr val="1A3955">
                <a:alpha val="100000"/>
              </a:srgbClr>
            </a:solidFill>
            <a:prstDash val="solid"/>
            <a:round/>
          </a:ln>
        </p:spPr>
        <p:txBody>
          <a:bodyPr/>
          <a:lstStyle/>
          <a:p>
            <a:endParaRPr/>
          </a:p>
        </p:txBody>
      </p:sp>
      <p:sp>
        <p:nvSpPr>
          <p:cNvPr id="70" name="pt66">
            <a:extLst>
              <a:ext uri="{FF2B5EF4-FFF2-40B4-BE49-F238E27FC236}">
                <a16:creationId xmlns:a16="http://schemas.microsoft.com/office/drawing/2014/main" id="{4084BBD3-DA5C-4701-A79C-3625EE14F981}"/>
              </a:ext>
            </a:extLst>
          </p:cNvPr>
          <p:cNvSpPr/>
          <p:nvPr/>
        </p:nvSpPr>
        <p:spPr>
          <a:xfrm>
            <a:off x="5671519" y="4125925"/>
            <a:ext cx="93324" cy="83424"/>
          </a:xfrm>
          <a:prstGeom prst="ellipse">
            <a:avLst/>
          </a:prstGeom>
          <a:solidFill>
            <a:srgbClr val="1C3C5B">
              <a:alpha val="100000"/>
            </a:srgbClr>
          </a:solidFill>
          <a:ln w="9000" cap="rnd">
            <a:solidFill>
              <a:srgbClr val="1C3C5B">
                <a:alpha val="100000"/>
              </a:srgbClr>
            </a:solidFill>
            <a:prstDash val="solid"/>
            <a:round/>
          </a:ln>
        </p:spPr>
        <p:txBody>
          <a:bodyPr/>
          <a:lstStyle/>
          <a:p>
            <a:endParaRPr/>
          </a:p>
        </p:txBody>
      </p:sp>
      <p:sp>
        <p:nvSpPr>
          <p:cNvPr id="71" name="pt67">
            <a:extLst>
              <a:ext uri="{FF2B5EF4-FFF2-40B4-BE49-F238E27FC236}">
                <a16:creationId xmlns:a16="http://schemas.microsoft.com/office/drawing/2014/main" id="{98D9F5A4-65E4-0237-EBF5-1A66DD9FF726}"/>
              </a:ext>
            </a:extLst>
          </p:cNvPr>
          <p:cNvSpPr/>
          <p:nvPr/>
        </p:nvSpPr>
        <p:spPr>
          <a:xfrm>
            <a:off x="3663322" y="1828855"/>
            <a:ext cx="143716" cy="128470"/>
          </a:xfrm>
          <a:prstGeom prst="ellipse">
            <a:avLst/>
          </a:prstGeom>
          <a:solidFill>
            <a:srgbClr val="356F9F">
              <a:alpha val="100000"/>
            </a:srgbClr>
          </a:solidFill>
          <a:ln w="9000" cap="rnd">
            <a:solidFill>
              <a:srgbClr val="356F9F">
                <a:alpha val="100000"/>
              </a:srgbClr>
            </a:solidFill>
            <a:prstDash val="solid"/>
            <a:round/>
          </a:ln>
        </p:spPr>
        <p:txBody>
          <a:bodyPr/>
          <a:lstStyle/>
          <a:p>
            <a:endParaRPr/>
          </a:p>
        </p:txBody>
      </p:sp>
      <p:sp>
        <p:nvSpPr>
          <p:cNvPr id="72" name="pt68">
            <a:extLst>
              <a:ext uri="{FF2B5EF4-FFF2-40B4-BE49-F238E27FC236}">
                <a16:creationId xmlns:a16="http://schemas.microsoft.com/office/drawing/2014/main" id="{A60AF880-899C-3CD2-19B4-72AF28D316EA}"/>
              </a:ext>
            </a:extLst>
          </p:cNvPr>
          <p:cNvSpPr/>
          <p:nvPr/>
        </p:nvSpPr>
        <p:spPr>
          <a:xfrm>
            <a:off x="2056529" y="3340129"/>
            <a:ext cx="52300" cy="46752"/>
          </a:xfrm>
          <a:prstGeom prst="ellipse">
            <a:avLst/>
          </a:prstGeom>
          <a:solidFill>
            <a:srgbClr val="142C44">
              <a:alpha val="100000"/>
            </a:srgbClr>
          </a:solidFill>
          <a:ln w="9000" cap="rnd">
            <a:solidFill>
              <a:srgbClr val="142C44">
                <a:alpha val="100000"/>
              </a:srgbClr>
            </a:solidFill>
            <a:prstDash val="solid"/>
            <a:round/>
          </a:ln>
        </p:spPr>
        <p:txBody>
          <a:bodyPr/>
          <a:lstStyle/>
          <a:p>
            <a:endParaRPr/>
          </a:p>
        </p:txBody>
      </p:sp>
      <p:sp>
        <p:nvSpPr>
          <p:cNvPr id="73" name="pt69">
            <a:extLst>
              <a:ext uri="{FF2B5EF4-FFF2-40B4-BE49-F238E27FC236}">
                <a16:creationId xmlns:a16="http://schemas.microsoft.com/office/drawing/2014/main" id="{440B34B3-DB76-C62A-4772-F61A28AF5A15}"/>
              </a:ext>
            </a:extLst>
          </p:cNvPr>
          <p:cNvSpPr/>
          <p:nvPr/>
        </p:nvSpPr>
        <p:spPr>
          <a:xfrm>
            <a:off x="6999817" y="4912713"/>
            <a:ext cx="80727" cy="72164"/>
          </a:xfrm>
          <a:prstGeom prst="ellipse">
            <a:avLst/>
          </a:prstGeom>
          <a:solidFill>
            <a:srgbClr val="183551">
              <a:alpha val="100000"/>
            </a:srgbClr>
          </a:solidFill>
          <a:ln w="9000" cap="rnd">
            <a:solidFill>
              <a:srgbClr val="183551">
                <a:alpha val="100000"/>
              </a:srgbClr>
            </a:solidFill>
            <a:prstDash val="solid"/>
            <a:round/>
          </a:ln>
        </p:spPr>
        <p:txBody>
          <a:bodyPr/>
          <a:lstStyle/>
          <a:p>
            <a:endParaRPr/>
          </a:p>
        </p:txBody>
      </p:sp>
      <p:sp>
        <p:nvSpPr>
          <p:cNvPr id="74" name="pt70">
            <a:extLst>
              <a:ext uri="{FF2B5EF4-FFF2-40B4-BE49-F238E27FC236}">
                <a16:creationId xmlns:a16="http://schemas.microsoft.com/office/drawing/2014/main" id="{79FC3075-1D26-3C43-E264-B9A6BF2C428C}"/>
              </a:ext>
            </a:extLst>
          </p:cNvPr>
          <p:cNvSpPr/>
          <p:nvPr/>
        </p:nvSpPr>
        <p:spPr>
          <a:xfrm>
            <a:off x="3036254" y="4639190"/>
            <a:ext cx="75851" cy="67805"/>
          </a:xfrm>
          <a:prstGeom prst="ellipse">
            <a:avLst/>
          </a:prstGeom>
          <a:solidFill>
            <a:srgbClr val="17334E">
              <a:alpha val="100000"/>
            </a:srgbClr>
          </a:solidFill>
          <a:ln w="9000" cap="rnd">
            <a:solidFill>
              <a:srgbClr val="17334E">
                <a:alpha val="100000"/>
              </a:srgbClr>
            </a:solidFill>
            <a:prstDash val="solid"/>
            <a:round/>
          </a:ln>
        </p:spPr>
        <p:txBody>
          <a:bodyPr/>
          <a:lstStyle/>
          <a:p>
            <a:endParaRPr/>
          </a:p>
        </p:txBody>
      </p:sp>
      <p:sp>
        <p:nvSpPr>
          <p:cNvPr id="75" name="pt71">
            <a:extLst>
              <a:ext uri="{FF2B5EF4-FFF2-40B4-BE49-F238E27FC236}">
                <a16:creationId xmlns:a16="http://schemas.microsoft.com/office/drawing/2014/main" id="{F078D88C-09E8-CF68-53D8-E5E6DDEB1919}"/>
              </a:ext>
            </a:extLst>
          </p:cNvPr>
          <p:cNvSpPr/>
          <p:nvPr/>
        </p:nvSpPr>
        <p:spPr>
          <a:xfrm>
            <a:off x="3036544" y="4708376"/>
            <a:ext cx="75269" cy="67285"/>
          </a:xfrm>
          <a:prstGeom prst="ellipse">
            <a:avLst/>
          </a:prstGeom>
          <a:solidFill>
            <a:srgbClr val="17334D">
              <a:alpha val="100000"/>
            </a:srgbClr>
          </a:solidFill>
          <a:ln w="9000" cap="rnd">
            <a:solidFill>
              <a:srgbClr val="17334D">
                <a:alpha val="100000"/>
              </a:srgbClr>
            </a:solidFill>
            <a:prstDash val="solid"/>
            <a:round/>
          </a:ln>
        </p:spPr>
        <p:txBody>
          <a:bodyPr/>
          <a:lstStyle/>
          <a:p>
            <a:endParaRPr/>
          </a:p>
        </p:txBody>
      </p:sp>
      <p:sp>
        <p:nvSpPr>
          <p:cNvPr id="76" name="pt72">
            <a:extLst>
              <a:ext uri="{FF2B5EF4-FFF2-40B4-BE49-F238E27FC236}">
                <a16:creationId xmlns:a16="http://schemas.microsoft.com/office/drawing/2014/main" id="{66050C0B-501B-4DB9-9834-943B85D70A5D}"/>
              </a:ext>
            </a:extLst>
          </p:cNvPr>
          <p:cNvSpPr/>
          <p:nvPr/>
        </p:nvSpPr>
        <p:spPr>
          <a:xfrm>
            <a:off x="7307805" y="2709942"/>
            <a:ext cx="125752" cy="112412"/>
          </a:xfrm>
          <a:prstGeom prst="ellipse">
            <a:avLst/>
          </a:prstGeom>
          <a:solidFill>
            <a:srgbClr val="2A5981">
              <a:alpha val="100000"/>
            </a:srgbClr>
          </a:solidFill>
          <a:ln w="9000" cap="rnd">
            <a:solidFill>
              <a:srgbClr val="2A5981">
                <a:alpha val="100000"/>
              </a:srgbClr>
            </a:solidFill>
            <a:prstDash val="solid"/>
            <a:round/>
          </a:ln>
        </p:spPr>
        <p:txBody>
          <a:bodyPr/>
          <a:lstStyle/>
          <a:p>
            <a:endParaRPr/>
          </a:p>
        </p:txBody>
      </p:sp>
      <p:sp>
        <p:nvSpPr>
          <p:cNvPr id="77" name="pt73">
            <a:extLst>
              <a:ext uri="{FF2B5EF4-FFF2-40B4-BE49-F238E27FC236}">
                <a16:creationId xmlns:a16="http://schemas.microsoft.com/office/drawing/2014/main" id="{D4B23E09-AB6C-086C-C04D-84D49AFBF374}"/>
              </a:ext>
            </a:extLst>
          </p:cNvPr>
          <p:cNvSpPr/>
          <p:nvPr/>
        </p:nvSpPr>
        <p:spPr>
          <a:xfrm>
            <a:off x="2720478" y="4721279"/>
            <a:ext cx="46401" cy="41479"/>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78" name="pt74">
            <a:extLst>
              <a:ext uri="{FF2B5EF4-FFF2-40B4-BE49-F238E27FC236}">
                <a16:creationId xmlns:a16="http://schemas.microsoft.com/office/drawing/2014/main" id="{CAD7FBBD-2A0C-8465-B1BB-B4B291AB92EA}"/>
              </a:ext>
            </a:extLst>
          </p:cNvPr>
          <p:cNvSpPr/>
          <p:nvPr/>
        </p:nvSpPr>
        <p:spPr>
          <a:xfrm>
            <a:off x="3045999" y="2672032"/>
            <a:ext cx="56362" cy="50383"/>
          </a:xfrm>
          <a:prstGeom prst="ellipse">
            <a:avLst/>
          </a:prstGeom>
          <a:solidFill>
            <a:srgbClr val="142D45">
              <a:alpha val="100000"/>
            </a:srgbClr>
          </a:solidFill>
          <a:ln w="9000" cap="rnd">
            <a:solidFill>
              <a:srgbClr val="142D45">
                <a:alpha val="100000"/>
              </a:srgbClr>
            </a:solidFill>
            <a:prstDash val="solid"/>
            <a:round/>
          </a:ln>
        </p:spPr>
        <p:txBody>
          <a:bodyPr/>
          <a:lstStyle/>
          <a:p>
            <a:endParaRPr/>
          </a:p>
        </p:txBody>
      </p:sp>
      <p:sp>
        <p:nvSpPr>
          <p:cNvPr id="79" name="pt75">
            <a:extLst>
              <a:ext uri="{FF2B5EF4-FFF2-40B4-BE49-F238E27FC236}">
                <a16:creationId xmlns:a16="http://schemas.microsoft.com/office/drawing/2014/main" id="{5C5C3B1A-15BC-E357-8E5B-3478A25C4136}"/>
              </a:ext>
            </a:extLst>
          </p:cNvPr>
          <p:cNvSpPr/>
          <p:nvPr/>
        </p:nvSpPr>
        <p:spPr>
          <a:xfrm>
            <a:off x="7328132" y="4060677"/>
            <a:ext cx="85098" cy="76071"/>
          </a:xfrm>
          <a:prstGeom prst="ellipse">
            <a:avLst/>
          </a:prstGeom>
          <a:solidFill>
            <a:srgbClr val="193854">
              <a:alpha val="100000"/>
            </a:srgbClr>
          </a:solidFill>
          <a:ln w="9000" cap="rnd">
            <a:solidFill>
              <a:srgbClr val="193854">
                <a:alpha val="100000"/>
              </a:srgbClr>
            </a:solidFill>
            <a:prstDash val="solid"/>
            <a:round/>
          </a:ln>
        </p:spPr>
        <p:txBody>
          <a:bodyPr/>
          <a:lstStyle/>
          <a:p>
            <a:endParaRPr/>
          </a:p>
        </p:txBody>
      </p:sp>
      <p:sp>
        <p:nvSpPr>
          <p:cNvPr id="80" name="pt76">
            <a:extLst>
              <a:ext uri="{FF2B5EF4-FFF2-40B4-BE49-F238E27FC236}">
                <a16:creationId xmlns:a16="http://schemas.microsoft.com/office/drawing/2014/main" id="{B802B591-3EFB-F688-A1CB-7D90F3931F64}"/>
              </a:ext>
            </a:extLst>
          </p:cNvPr>
          <p:cNvSpPr/>
          <p:nvPr/>
        </p:nvSpPr>
        <p:spPr>
          <a:xfrm>
            <a:off x="6318855" y="2896025"/>
            <a:ext cx="120651" cy="107852"/>
          </a:xfrm>
          <a:prstGeom prst="ellipse">
            <a:avLst/>
          </a:prstGeom>
          <a:solidFill>
            <a:srgbClr val="275379">
              <a:alpha val="100000"/>
            </a:srgbClr>
          </a:solidFill>
          <a:ln w="9000" cap="rnd">
            <a:solidFill>
              <a:srgbClr val="275379">
                <a:alpha val="100000"/>
              </a:srgbClr>
            </a:solidFill>
            <a:prstDash val="solid"/>
            <a:round/>
          </a:ln>
        </p:spPr>
        <p:txBody>
          <a:bodyPr/>
          <a:lstStyle/>
          <a:p>
            <a:endParaRPr/>
          </a:p>
        </p:txBody>
      </p:sp>
      <p:sp>
        <p:nvSpPr>
          <p:cNvPr id="81" name="pt77">
            <a:extLst>
              <a:ext uri="{FF2B5EF4-FFF2-40B4-BE49-F238E27FC236}">
                <a16:creationId xmlns:a16="http://schemas.microsoft.com/office/drawing/2014/main" id="{B2E207C4-B588-0CDF-05FB-955AC798EF98}"/>
              </a:ext>
            </a:extLst>
          </p:cNvPr>
          <p:cNvSpPr/>
          <p:nvPr/>
        </p:nvSpPr>
        <p:spPr>
          <a:xfrm>
            <a:off x="7650200" y="3111155"/>
            <a:ext cx="101962" cy="91146"/>
          </a:xfrm>
          <a:prstGeom prst="ellipse">
            <a:avLst/>
          </a:prstGeom>
          <a:solidFill>
            <a:srgbClr val="1F4363">
              <a:alpha val="100000"/>
            </a:srgbClr>
          </a:solidFill>
          <a:ln w="9000" cap="rnd">
            <a:solidFill>
              <a:srgbClr val="1F4363">
                <a:alpha val="100000"/>
              </a:srgbClr>
            </a:solidFill>
            <a:prstDash val="solid"/>
            <a:round/>
          </a:ln>
        </p:spPr>
        <p:txBody>
          <a:bodyPr/>
          <a:lstStyle/>
          <a:p>
            <a:endParaRPr/>
          </a:p>
        </p:txBody>
      </p:sp>
      <p:sp>
        <p:nvSpPr>
          <p:cNvPr id="82" name="pt78">
            <a:extLst>
              <a:ext uri="{FF2B5EF4-FFF2-40B4-BE49-F238E27FC236}">
                <a16:creationId xmlns:a16="http://schemas.microsoft.com/office/drawing/2014/main" id="{2834C7C5-F88D-BABF-EA9E-FE0E28F33CF2}"/>
              </a:ext>
            </a:extLst>
          </p:cNvPr>
          <p:cNvSpPr/>
          <p:nvPr/>
        </p:nvSpPr>
        <p:spPr>
          <a:xfrm>
            <a:off x="6647219" y="2756264"/>
            <a:ext cx="124923" cy="111671"/>
          </a:xfrm>
          <a:prstGeom prst="ellipse">
            <a:avLst/>
          </a:prstGeom>
          <a:solidFill>
            <a:srgbClr val="2A587F">
              <a:alpha val="100000"/>
            </a:srgbClr>
          </a:solidFill>
          <a:ln w="9000" cap="rnd">
            <a:solidFill>
              <a:srgbClr val="2A587F">
                <a:alpha val="100000"/>
              </a:srgbClr>
            </a:solidFill>
            <a:prstDash val="solid"/>
            <a:round/>
          </a:ln>
        </p:spPr>
        <p:txBody>
          <a:bodyPr/>
          <a:lstStyle/>
          <a:p>
            <a:endParaRPr/>
          </a:p>
        </p:txBody>
      </p:sp>
      <p:sp>
        <p:nvSpPr>
          <p:cNvPr id="83" name="pt79">
            <a:extLst>
              <a:ext uri="{FF2B5EF4-FFF2-40B4-BE49-F238E27FC236}">
                <a16:creationId xmlns:a16="http://schemas.microsoft.com/office/drawing/2014/main" id="{9F5F41D5-7EF6-3A18-2411-AC479FF15ED2}"/>
              </a:ext>
            </a:extLst>
          </p:cNvPr>
          <p:cNvSpPr/>
          <p:nvPr/>
        </p:nvSpPr>
        <p:spPr>
          <a:xfrm>
            <a:off x="4666354" y="3171727"/>
            <a:ext cx="120651" cy="107852"/>
          </a:xfrm>
          <a:prstGeom prst="ellipse">
            <a:avLst/>
          </a:prstGeom>
          <a:solidFill>
            <a:srgbClr val="275379">
              <a:alpha val="100000"/>
            </a:srgbClr>
          </a:solidFill>
          <a:ln w="9000" cap="rnd">
            <a:solidFill>
              <a:srgbClr val="275379">
                <a:alpha val="100000"/>
              </a:srgbClr>
            </a:solidFill>
            <a:prstDash val="solid"/>
            <a:round/>
          </a:ln>
        </p:spPr>
        <p:txBody>
          <a:bodyPr/>
          <a:lstStyle/>
          <a:p>
            <a:endParaRPr/>
          </a:p>
        </p:txBody>
      </p:sp>
      <p:sp>
        <p:nvSpPr>
          <p:cNvPr id="84" name="pt80">
            <a:extLst>
              <a:ext uri="{FF2B5EF4-FFF2-40B4-BE49-F238E27FC236}">
                <a16:creationId xmlns:a16="http://schemas.microsoft.com/office/drawing/2014/main" id="{07129B5E-9C5E-076C-0B69-56D739CA49DA}"/>
              </a:ext>
            </a:extLst>
          </p:cNvPr>
          <p:cNvSpPr/>
          <p:nvPr/>
        </p:nvSpPr>
        <p:spPr>
          <a:xfrm>
            <a:off x="3037446" y="3698272"/>
            <a:ext cx="73467" cy="65674"/>
          </a:xfrm>
          <a:prstGeom prst="ellipse">
            <a:avLst/>
          </a:prstGeom>
          <a:solidFill>
            <a:srgbClr val="17324C">
              <a:alpha val="100000"/>
            </a:srgbClr>
          </a:solidFill>
          <a:ln w="9000" cap="rnd">
            <a:solidFill>
              <a:srgbClr val="17324C">
                <a:alpha val="100000"/>
              </a:srgbClr>
            </a:solidFill>
            <a:prstDash val="solid"/>
            <a:round/>
          </a:ln>
        </p:spPr>
        <p:txBody>
          <a:bodyPr/>
          <a:lstStyle/>
          <a:p>
            <a:endParaRPr/>
          </a:p>
        </p:txBody>
      </p:sp>
      <p:sp>
        <p:nvSpPr>
          <p:cNvPr id="85" name="pt81">
            <a:extLst>
              <a:ext uri="{FF2B5EF4-FFF2-40B4-BE49-F238E27FC236}">
                <a16:creationId xmlns:a16="http://schemas.microsoft.com/office/drawing/2014/main" id="{7951CEA6-E414-9AEB-851C-5987D0AEAD9A}"/>
              </a:ext>
            </a:extLst>
          </p:cNvPr>
          <p:cNvSpPr/>
          <p:nvPr/>
        </p:nvSpPr>
        <p:spPr>
          <a:xfrm>
            <a:off x="3692400" y="3555016"/>
            <a:ext cx="85559" cy="76483"/>
          </a:xfrm>
          <a:prstGeom prst="ellipse">
            <a:avLst/>
          </a:prstGeom>
          <a:solidFill>
            <a:srgbClr val="193854">
              <a:alpha val="100000"/>
            </a:srgbClr>
          </a:solidFill>
          <a:ln w="9000" cap="rnd">
            <a:solidFill>
              <a:srgbClr val="193854">
                <a:alpha val="100000"/>
              </a:srgbClr>
            </a:solidFill>
            <a:prstDash val="solid"/>
            <a:round/>
          </a:ln>
        </p:spPr>
        <p:txBody>
          <a:bodyPr/>
          <a:lstStyle/>
          <a:p>
            <a:endParaRPr/>
          </a:p>
        </p:txBody>
      </p:sp>
      <p:sp>
        <p:nvSpPr>
          <p:cNvPr id="86" name="pt82">
            <a:extLst>
              <a:ext uri="{FF2B5EF4-FFF2-40B4-BE49-F238E27FC236}">
                <a16:creationId xmlns:a16="http://schemas.microsoft.com/office/drawing/2014/main" id="{C0B98913-88C7-9D7F-3FC6-335CEC5B3F8A}"/>
              </a:ext>
            </a:extLst>
          </p:cNvPr>
          <p:cNvSpPr/>
          <p:nvPr/>
        </p:nvSpPr>
        <p:spPr>
          <a:xfrm>
            <a:off x="3033815" y="3718002"/>
            <a:ext cx="80727" cy="72164"/>
          </a:xfrm>
          <a:prstGeom prst="ellipse">
            <a:avLst/>
          </a:prstGeom>
          <a:solidFill>
            <a:srgbClr val="183551">
              <a:alpha val="100000"/>
            </a:srgbClr>
          </a:solidFill>
          <a:ln w="9000" cap="rnd">
            <a:solidFill>
              <a:srgbClr val="183551">
                <a:alpha val="100000"/>
              </a:srgbClr>
            </a:solidFill>
            <a:prstDash val="solid"/>
            <a:round/>
          </a:ln>
        </p:spPr>
        <p:txBody>
          <a:bodyPr/>
          <a:lstStyle/>
          <a:p>
            <a:endParaRPr/>
          </a:p>
        </p:txBody>
      </p:sp>
      <p:sp>
        <p:nvSpPr>
          <p:cNvPr id="87" name="pt83">
            <a:extLst>
              <a:ext uri="{FF2B5EF4-FFF2-40B4-BE49-F238E27FC236}">
                <a16:creationId xmlns:a16="http://schemas.microsoft.com/office/drawing/2014/main" id="{30B6077B-2C5C-EB1C-D55E-9A557E8123A9}"/>
              </a:ext>
            </a:extLst>
          </p:cNvPr>
          <p:cNvSpPr/>
          <p:nvPr/>
        </p:nvSpPr>
        <p:spPr>
          <a:xfrm>
            <a:off x="6661736" y="4308581"/>
            <a:ext cx="95889" cy="85717"/>
          </a:xfrm>
          <a:prstGeom prst="ellipse">
            <a:avLst/>
          </a:prstGeom>
          <a:solidFill>
            <a:srgbClr val="1D3E5D">
              <a:alpha val="100000"/>
            </a:srgbClr>
          </a:solidFill>
          <a:ln w="9000" cap="rnd">
            <a:solidFill>
              <a:srgbClr val="1D3E5D">
                <a:alpha val="100000"/>
              </a:srgbClr>
            </a:solidFill>
            <a:prstDash val="solid"/>
            <a:round/>
          </a:ln>
        </p:spPr>
        <p:txBody>
          <a:bodyPr/>
          <a:lstStyle/>
          <a:p>
            <a:endParaRPr/>
          </a:p>
        </p:txBody>
      </p:sp>
      <p:sp>
        <p:nvSpPr>
          <p:cNvPr id="88" name="pt84">
            <a:extLst>
              <a:ext uri="{FF2B5EF4-FFF2-40B4-BE49-F238E27FC236}">
                <a16:creationId xmlns:a16="http://schemas.microsoft.com/office/drawing/2014/main" id="{BC2E95AE-139F-5F5D-0C34-88C761F0E6DC}"/>
              </a:ext>
            </a:extLst>
          </p:cNvPr>
          <p:cNvSpPr/>
          <p:nvPr/>
        </p:nvSpPr>
        <p:spPr>
          <a:xfrm>
            <a:off x="3321253" y="417025"/>
            <a:ext cx="166851" cy="149152"/>
          </a:xfrm>
          <a:prstGeom prst="ellipse">
            <a:avLst/>
          </a:prstGeom>
          <a:solidFill>
            <a:srgbClr val="4793CF">
              <a:alpha val="100000"/>
            </a:srgbClr>
          </a:solidFill>
          <a:ln w="9000" cap="rnd">
            <a:solidFill>
              <a:srgbClr val="4793CF">
                <a:alpha val="100000"/>
              </a:srgbClr>
            </a:solidFill>
            <a:prstDash val="solid"/>
            <a:round/>
          </a:ln>
        </p:spPr>
        <p:txBody>
          <a:bodyPr/>
          <a:lstStyle/>
          <a:p>
            <a:endParaRPr/>
          </a:p>
        </p:txBody>
      </p:sp>
      <p:sp>
        <p:nvSpPr>
          <p:cNvPr id="89" name="pt85">
            <a:extLst>
              <a:ext uri="{FF2B5EF4-FFF2-40B4-BE49-F238E27FC236}">
                <a16:creationId xmlns:a16="http://schemas.microsoft.com/office/drawing/2014/main" id="{0CAE19A0-6594-9B06-7886-53556F2EA335}"/>
              </a:ext>
            </a:extLst>
          </p:cNvPr>
          <p:cNvSpPr/>
          <p:nvPr/>
        </p:nvSpPr>
        <p:spPr>
          <a:xfrm>
            <a:off x="5305530" y="2141308"/>
            <a:ext cx="164300" cy="146871"/>
          </a:xfrm>
          <a:prstGeom prst="ellipse">
            <a:avLst/>
          </a:prstGeom>
          <a:solidFill>
            <a:srgbClr val="458FC9">
              <a:alpha val="100000"/>
            </a:srgbClr>
          </a:solidFill>
          <a:ln w="9000" cap="rnd">
            <a:solidFill>
              <a:srgbClr val="458FC9">
                <a:alpha val="100000"/>
              </a:srgbClr>
            </a:solidFill>
            <a:prstDash val="solid"/>
            <a:round/>
          </a:ln>
        </p:spPr>
        <p:txBody>
          <a:bodyPr/>
          <a:lstStyle/>
          <a:p>
            <a:endParaRPr/>
          </a:p>
        </p:txBody>
      </p:sp>
      <p:sp>
        <p:nvSpPr>
          <p:cNvPr id="90" name="pt86">
            <a:extLst>
              <a:ext uri="{FF2B5EF4-FFF2-40B4-BE49-F238E27FC236}">
                <a16:creationId xmlns:a16="http://schemas.microsoft.com/office/drawing/2014/main" id="{9348C524-A9CD-1691-6FAC-040DCA6B47FE}"/>
              </a:ext>
            </a:extLst>
          </p:cNvPr>
          <p:cNvSpPr/>
          <p:nvPr/>
        </p:nvSpPr>
        <p:spPr>
          <a:xfrm>
            <a:off x="4673559" y="4005276"/>
            <a:ext cx="106241" cy="94971"/>
          </a:xfrm>
          <a:prstGeom prst="ellipse">
            <a:avLst/>
          </a:prstGeom>
          <a:solidFill>
            <a:srgbClr val="214667">
              <a:alpha val="100000"/>
            </a:srgbClr>
          </a:solidFill>
          <a:ln w="9000" cap="rnd">
            <a:solidFill>
              <a:srgbClr val="214667">
                <a:alpha val="100000"/>
              </a:srgbClr>
            </a:solidFill>
            <a:prstDash val="solid"/>
            <a:round/>
          </a:ln>
        </p:spPr>
        <p:txBody>
          <a:bodyPr/>
          <a:lstStyle/>
          <a:p>
            <a:endParaRPr/>
          </a:p>
        </p:txBody>
      </p:sp>
      <p:sp>
        <p:nvSpPr>
          <p:cNvPr id="91" name="pt87">
            <a:extLst>
              <a:ext uri="{FF2B5EF4-FFF2-40B4-BE49-F238E27FC236}">
                <a16:creationId xmlns:a16="http://schemas.microsoft.com/office/drawing/2014/main" id="{BF01BA42-5784-F8CE-9947-862F10F12BB3}"/>
              </a:ext>
            </a:extLst>
          </p:cNvPr>
          <p:cNvSpPr/>
          <p:nvPr/>
        </p:nvSpPr>
        <p:spPr>
          <a:xfrm>
            <a:off x="6314091" y="1903831"/>
            <a:ext cx="130180" cy="116371"/>
          </a:xfrm>
          <a:prstGeom prst="ellipse">
            <a:avLst/>
          </a:prstGeom>
          <a:solidFill>
            <a:srgbClr val="2D5E87">
              <a:alpha val="100000"/>
            </a:srgbClr>
          </a:solidFill>
          <a:ln w="9000" cap="rnd">
            <a:solidFill>
              <a:srgbClr val="2D5E87">
                <a:alpha val="100000"/>
              </a:srgbClr>
            </a:solidFill>
            <a:prstDash val="solid"/>
            <a:round/>
          </a:ln>
        </p:spPr>
        <p:txBody>
          <a:bodyPr/>
          <a:lstStyle/>
          <a:p>
            <a:endParaRPr/>
          </a:p>
        </p:txBody>
      </p:sp>
      <p:sp>
        <p:nvSpPr>
          <p:cNvPr id="92" name="pt88">
            <a:extLst>
              <a:ext uri="{FF2B5EF4-FFF2-40B4-BE49-F238E27FC236}">
                <a16:creationId xmlns:a16="http://schemas.microsoft.com/office/drawing/2014/main" id="{BD7CB9C3-BFAB-DE38-1AFD-23680BE1DB19}"/>
              </a:ext>
            </a:extLst>
          </p:cNvPr>
          <p:cNvSpPr/>
          <p:nvPr/>
        </p:nvSpPr>
        <p:spPr>
          <a:xfrm>
            <a:off x="2384417" y="4050025"/>
            <a:ext cx="57525" cy="51422"/>
          </a:xfrm>
          <a:prstGeom prst="ellipse">
            <a:avLst/>
          </a:prstGeom>
          <a:solidFill>
            <a:srgbClr val="142D46">
              <a:alpha val="100000"/>
            </a:srgbClr>
          </a:solidFill>
          <a:ln w="9000" cap="rnd">
            <a:solidFill>
              <a:srgbClr val="142D46">
                <a:alpha val="100000"/>
              </a:srgbClr>
            </a:solidFill>
            <a:prstDash val="solid"/>
            <a:round/>
          </a:ln>
        </p:spPr>
        <p:txBody>
          <a:bodyPr/>
          <a:lstStyle/>
          <a:p>
            <a:endParaRPr/>
          </a:p>
        </p:txBody>
      </p:sp>
      <p:sp>
        <p:nvSpPr>
          <p:cNvPr id="93" name="pt89">
            <a:extLst>
              <a:ext uri="{FF2B5EF4-FFF2-40B4-BE49-F238E27FC236}">
                <a16:creationId xmlns:a16="http://schemas.microsoft.com/office/drawing/2014/main" id="{A703ED51-AFC3-F7A5-3DE8-06B1C1DDB1E2}"/>
              </a:ext>
            </a:extLst>
          </p:cNvPr>
          <p:cNvSpPr/>
          <p:nvPr/>
        </p:nvSpPr>
        <p:spPr>
          <a:xfrm>
            <a:off x="7000598" y="4982336"/>
            <a:ext cx="79167" cy="70769"/>
          </a:xfrm>
          <a:prstGeom prst="ellipse">
            <a:avLst/>
          </a:prstGeom>
          <a:solidFill>
            <a:srgbClr val="183550">
              <a:alpha val="100000"/>
            </a:srgbClr>
          </a:solidFill>
          <a:ln w="9000" cap="rnd">
            <a:solidFill>
              <a:srgbClr val="183550">
                <a:alpha val="100000"/>
              </a:srgbClr>
            </a:solidFill>
            <a:prstDash val="solid"/>
            <a:round/>
          </a:ln>
        </p:spPr>
        <p:txBody>
          <a:bodyPr/>
          <a:lstStyle/>
          <a:p>
            <a:endParaRPr/>
          </a:p>
        </p:txBody>
      </p:sp>
      <p:sp>
        <p:nvSpPr>
          <p:cNvPr id="94" name="pt90">
            <a:extLst>
              <a:ext uri="{FF2B5EF4-FFF2-40B4-BE49-F238E27FC236}">
                <a16:creationId xmlns:a16="http://schemas.microsoft.com/office/drawing/2014/main" id="{D7C19A37-2789-27A0-415F-8AA450DFE182}"/>
              </a:ext>
            </a:extLst>
          </p:cNvPr>
          <p:cNvSpPr/>
          <p:nvPr/>
        </p:nvSpPr>
        <p:spPr>
          <a:xfrm>
            <a:off x="3025309" y="3296844"/>
            <a:ext cx="97740" cy="87372"/>
          </a:xfrm>
          <a:prstGeom prst="ellipse">
            <a:avLst/>
          </a:prstGeom>
          <a:solidFill>
            <a:srgbClr val="1D3F5F">
              <a:alpha val="100000"/>
            </a:srgbClr>
          </a:solidFill>
          <a:ln w="9000" cap="rnd">
            <a:solidFill>
              <a:srgbClr val="1D3F5F">
                <a:alpha val="100000"/>
              </a:srgbClr>
            </a:solidFill>
            <a:prstDash val="solid"/>
            <a:round/>
          </a:ln>
        </p:spPr>
        <p:txBody>
          <a:bodyPr/>
          <a:lstStyle/>
          <a:p>
            <a:endParaRPr/>
          </a:p>
        </p:txBody>
      </p:sp>
      <p:sp>
        <p:nvSpPr>
          <p:cNvPr id="95" name="pt91">
            <a:extLst>
              <a:ext uri="{FF2B5EF4-FFF2-40B4-BE49-F238E27FC236}">
                <a16:creationId xmlns:a16="http://schemas.microsoft.com/office/drawing/2014/main" id="{AEBA08DA-5435-8394-DAD8-3F618DC5C9B0}"/>
              </a:ext>
            </a:extLst>
          </p:cNvPr>
          <p:cNvSpPr/>
          <p:nvPr/>
        </p:nvSpPr>
        <p:spPr>
          <a:xfrm>
            <a:off x="3357439" y="4010533"/>
            <a:ext cx="94481" cy="84458"/>
          </a:xfrm>
          <a:prstGeom prst="ellipse">
            <a:avLst/>
          </a:prstGeom>
          <a:solidFill>
            <a:srgbClr val="1C3D5C">
              <a:alpha val="100000"/>
            </a:srgbClr>
          </a:solidFill>
          <a:ln w="9000" cap="rnd">
            <a:solidFill>
              <a:srgbClr val="1C3D5C">
                <a:alpha val="100000"/>
              </a:srgbClr>
            </a:solidFill>
            <a:prstDash val="solid"/>
            <a:round/>
          </a:ln>
        </p:spPr>
        <p:txBody>
          <a:bodyPr/>
          <a:lstStyle/>
          <a:p>
            <a:endParaRPr/>
          </a:p>
        </p:txBody>
      </p:sp>
      <p:sp>
        <p:nvSpPr>
          <p:cNvPr id="96" name="pt92">
            <a:extLst>
              <a:ext uri="{FF2B5EF4-FFF2-40B4-BE49-F238E27FC236}">
                <a16:creationId xmlns:a16="http://schemas.microsoft.com/office/drawing/2014/main" id="{5CD942D3-C533-0AB4-9F60-2AFF399D5156}"/>
              </a:ext>
            </a:extLst>
          </p:cNvPr>
          <p:cNvSpPr/>
          <p:nvPr/>
        </p:nvSpPr>
        <p:spPr>
          <a:xfrm>
            <a:off x="3005063" y="3071968"/>
            <a:ext cx="138233" cy="123569"/>
          </a:xfrm>
          <a:prstGeom prst="ellipse">
            <a:avLst/>
          </a:prstGeom>
          <a:solidFill>
            <a:srgbClr val="326895">
              <a:alpha val="100000"/>
            </a:srgbClr>
          </a:solidFill>
          <a:ln w="9000" cap="rnd">
            <a:solidFill>
              <a:srgbClr val="326895">
                <a:alpha val="100000"/>
              </a:srgbClr>
            </a:solidFill>
            <a:prstDash val="solid"/>
            <a:round/>
          </a:ln>
        </p:spPr>
        <p:txBody>
          <a:bodyPr/>
          <a:lstStyle/>
          <a:p>
            <a:endParaRPr/>
          </a:p>
        </p:txBody>
      </p:sp>
      <p:sp>
        <p:nvSpPr>
          <p:cNvPr id="97" name="pt93">
            <a:extLst>
              <a:ext uri="{FF2B5EF4-FFF2-40B4-BE49-F238E27FC236}">
                <a16:creationId xmlns:a16="http://schemas.microsoft.com/office/drawing/2014/main" id="{CDB9769B-FEDF-6893-6E3E-2578259B6EA3}"/>
              </a:ext>
            </a:extLst>
          </p:cNvPr>
          <p:cNvSpPr/>
          <p:nvPr/>
        </p:nvSpPr>
        <p:spPr>
          <a:xfrm>
            <a:off x="2061181" y="4148421"/>
            <a:ext cx="42995" cy="38434"/>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98" name="pt94">
            <a:extLst>
              <a:ext uri="{FF2B5EF4-FFF2-40B4-BE49-F238E27FC236}">
                <a16:creationId xmlns:a16="http://schemas.microsoft.com/office/drawing/2014/main" id="{038FDA94-8A1C-861C-73D0-3F19CD3FE602}"/>
              </a:ext>
            </a:extLst>
          </p:cNvPr>
          <p:cNvSpPr/>
          <p:nvPr/>
        </p:nvSpPr>
        <p:spPr>
          <a:xfrm>
            <a:off x="2711556" y="2760409"/>
            <a:ext cx="64246" cy="57431"/>
          </a:xfrm>
          <a:prstGeom prst="ellipse">
            <a:avLst/>
          </a:prstGeom>
          <a:solidFill>
            <a:srgbClr val="152F48">
              <a:alpha val="100000"/>
            </a:srgbClr>
          </a:solidFill>
          <a:ln w="9000" cap="rnd">
            <a:solidFill>
              <a:srgbClr val="152F48">
                <a:alpha val="100000"/>
              </a:srgbClr>
            </a:solidFill>
            <a:prstDash val="solid"/>
            <a:round/>
          </a:ln>
        </p:spPr>
        <p:txBody>
          <a:bodyPr/>
          <a:lstStyle/>
          <a:p>
            <a:endParaRPr/>
          </a:p>
        </p:txBody>
      </p:sp>
      <p:sp>
        <p:nvSpPr>
          <p:cNvPr id="99" name="pt95">
            <a:extLst>
              <a:ext uri="{FF2B5EF4-FFF2-40B4-BE49-F238E27FC236}">
                <a16:creationId xmlns:a16="http://schemas.microsoft.com/office/drawing/2014/main" id="{E728F03A-872F-2869-C655-ADEB416587A2}"/>
              </a:ext>
            </a:extLst>
          </p:cNvPr>
          <p:cNvSpPr/>
          <p:nvPr/>
        </p:nvSpPr>
        <p:spPr>
          <a:xfrm>
            <a:off x="5665219" y="3178310"/>
            <a:ext cx="105922" cy="94685"/>
          </a:xfrm>
          <a:prstGeom prst="ellipse">
            <a:avLst/>
          </a:prstGeom>
          <a:solidFill>
            <a:srgbClr val="214667">
              <a:alpha val="100000"/>
            </a:srgbClr>
          </a:solidFill>
          <a:ln w="9000" cap="rnd">
            <a:solidFill>
              <a:srgbClr val="214667">
                <a:alpha val="100000"/>
              </a:srgbClr>
            </a:solidFill>
            <a:prstDash val="solid"/>
            <a:round/>
          </a:ln>
        </p:spPr>
        <p:txBody>
          <a:bodyPr/>
          <a:lstStyle/>
          <a:p>
            <a:endParaRPr/>
          </a:p>
        </p:txBody>
      </p:sp>
      <p:sp>
        <p:nvSpPr>
          <p:cNvPr id="100" name="pt96">
            <a:extLst>
              <a:ext uri="{FF2B5EF4-FFF2-40B4-BE49-F238E27FC236}">
                <a16:creationId xmlns:a16="http://schemas.microsoft.com/office/drawing/2014/main" id="{5C7BFE3A-2F2A-85F0-D5C9-6BD433239783}"/>
              </a:ext>
            </a:extLst>
          </p:cNvPr>
          <p:cNvSpPr/>
          <p:nvPr/>
        </p:nvSpPr>
        <p:spPr>
          <a:xfrm>
            <a:off x="6297697" y="2486531"/>
            <a:ext cx="162968" cy="145681"/>
          </a:xfrm>
          <a:prstGeom prst="ellipse">
            <a:avLst/>
          </a:prstGeom>
          <a:solidFill>
            <a:srgbClr val="448DC6">
              <a:alpha val="100000"/>
            </a:srgbClr>
          </a:solidFill>
          <a:ln w="9000" cap="rnd">
            <a:solidFill>
              <a:srgbClr val="448DC6">
                <a:alpha val="100000"/>
              </a:srgbClr>
            </a:solidFill>
            <a:prstDash val="solid"/>
            <a:round/>
          </a:ln>
        </p:spPr>
        <p:txBody>
          <a:bodyPr/>
          <a:lstStyle/>
          <a:p>
            <a:endParaRPr/>
          </a:p>
        </p:txBody>
      </p:sp>
      <p:sp>
        <p:nvSpPr>
          <p:cNvPr id="101" name="pt97">
            <a:extLst>
              <a:ext uri="{FF2B5EF4-FFF2-40B4-BE49-F238E27FC236}">
                <a16:creationId xmlns:a16="http://schemas.microsoft.com/office/drawing/2014/main" id="{0177086D-2FEB-6938-956D-65402831AD05}"/>
              </a:ext>
            </a:extLst>
          </p:cNvPr>
          <p:cNvSpPr/>
          <p:nvPr/>
        </p:nvSpPr>
        <p:spPr>
          <a:xfrm>
            <a:off x="2702074" y="3280364"/>
            <a:ext cx="83209" cy="74382"/>
          </a:xfrm>
          <a:prstGeom prst="ellipse">
            <a:avLst/>
          </a:prstGeom>
          <a:solidFill>
            <a:srgbClr val="193753">
              <a:alpha val="100000"/>
            </a:srgbClr>
          </a:solidFill>
          <a:ln w="9000" cap="rnd">
            <a:solidFill>
              <a:srgbClr val="193753">
                <a:alpha val="100000"/>
              </a:srgbClr>
            </a:solidFill>
            <a:prstDash val="solid"/>
            <a:round/>
          </a:ln>
        </p:spPr>
        <p:txBody>
          <a:bodyPr/>
          <a:lstStyle/>
          <a:p>
            <a:endParaRPr/>
          </a:p>
        </p:txBody>
      </p:sp>
      <p:sp>
        <p:nvSpPr>
          <p:cNvPr id="102" name="pt98">
            <a:extLst>
              <a:ext uri="{FF2B5EF4-FFF2-40B4-BE49-F238E27FC236}">
                <a16:creationId xmlns:a16="http://schemas.microsoft.com/office/drawing/2014/main" id="{CB6D3C38-97CA-6181-5CD1-8BED8E35B6EE}"/>
              </a:ext>
            </a:extLst>
          </p:cNvPr>
          <p:cNvSpPr/>
          <p:nvPr/>
        </p:nvSpPr>
        <p:spPr>
          <a:xfrm>
            <a:off x="4016268" y="3388260"/>
            <a:ext cx="98824" cy="88340"/>
          </a:xfrm>
          <a:prstGeom prst="ellipse">
            <a:avLst/>
          </a:prstGeom>
          <a:solidFill>
            <a:srgbClr val="1E4060">
              <a:alpha val="100000"/>
            </a:srgbClr>
          </a:solidFill>
          <a:ln w="9000" cap="rnd">
            <a:solidFill>
              <a:srgbClr val="1E4060">
                <a:alpha val="100000"/>
              </a:srgbClr>
            </a:solidFill>
            <a:prstDash val="solid"/>
            <a:round/>
          </a:ln>
        </p:spPr>
        <p:txBody>
          <a:bodyPr/>
          <a:lstStyle/>
          <a:p>
            <a:endParaRPr/>
          </a:p>
        </p:txBody>
      </p:sp>
      <p:sp>
        <p:nvSpPr>
          <p:cNvPr id="103" name="pt99">
            <a:extLst>
              <a:ext uri="{FF2B5EF4-FFF2-40B4-BE49-F238E27FC236}">
                <a16:creationId xmlns:a16="http://schemas.microsoft.com/office/drawing/2014/main" id="{7507E695-4E9B-2E76-B6A9-38EAC6B4DDB1}"/>
              </a:ext>
            </a:extLst>
          </p:cNvPr>
          <p:cNvSpPr/>
          <p:nvPr/>
        </p:nvSpPr>
        <p:spPr>
          <a:xfrm>
            <a:off x="4966048" y="2408981"/>
            <a:ext cx="182265" cy="162930"/>
          </a:xfrm>
          <a:prstGeom prst="ellipse">
            <a:avLst/>
          </a:prstGeom>
          <a:solidFill>
            <a:srgbClr val="56B1F7">
              <a:alpha val="100000"/>
            </a:srgbClr>
          </a:solidFill>
          <a:ln w="9000" cap="rnd">
            <a:solidFill>
              <a:srgbClr val="56B1F7">
                <a:alpha val="100000"/>
              </a:srgbClr>
            </a:solidFill>
            <a:prstDash val="solid"/>
            <a:round/>
          </a:ln>
        </p:spPr>
        <p:txBody>
          <a:bodyPr/>
          <a:lstStyle/>
          <a:p>
            <a:endParaRPr/>
          </a:p>
        </p:txBody>
      </p:sp>
      <p:sp>
        <p:nvSpPr>
          <p:cNvPr id="104" name="pt100">
            <a:extLst>
              <a:ext uri="{FF2B5EF4-FFF2-40B4-BE49-F238E27FC236}">
                <a16:creationId xmlns:a16="http://schemas.microsoft.com/office/drawing/2014/main" id="{85A1B25F-3C3B-4216-A977-6E1D11D0AF96}"/>
              </a:ext>
            </a:extLst>
          </p:cNvPr>
          <p:cNvSpPr/>
          <p:nvPr/>
        </p:nvSpPr>
        <p:spPr>
          <a:xfrm>
            <a:off x="4351210" y="4793719"/>
            <a:ext cx="89940" cy="80399"/>
          </a:xfrm>
          <a:prstGeom prst="ellipse">
            <a:avLst/>
          </a:prstGeom>
          <a:solidFill>
            <a:srgbClr val="1B3A58">
              <a:alpha val="100000"/>
            </a:srgbClr>
          </a:solidFill>
          <a:ln w="9000" cap="rnd">
            <a:solidFill>
              <a:srgbClr val="1B3A58">
                <a:alpha val="100000"/>
              </a:srgbClr>
            </a:solidFill>
            <a:prstDash val="solid"/>
            <a:round/>
          </a:ln>
        </p:spPr>
        <p:txBody>
          <a:bodyPr/>
          <a:lstStyle/>
          <a:p>
            <a:endParaRPr/>
          </a:p>
        </p:txBody>
      </p:sp>
      <p:sp>
        <p:nvSpPr>
          <p:cNvPr id="105" name="pt101">
            <a:extLst>
              <a:ext uri="{FF2B5EF4-FFF2-40B4-BE49-F238E27FC236}">
                <a16:creationId xmlns:a16="http://schemas.microsoft.com/office/drawing/2014/main" id="{C251496D-D984-FD9B-3B15-25B56A5D2CA6}"/>
              </a:ext>
            </a:extLst>
          </p:cNvPr>
          <p:cNvSpPr/>
          <p:nvPr/>
        </p:nvSpPr>
        <p:spPr>
          <a:xfrm>
            <a:off x="6321575" y="2370025"/>
            <a:ext cx="115212" cy="102990"/>
          </a:xfrm>
          <a:prstGeom prst="ellipse">
            <a:avLst/>
          </a:prstGeom>
          <a:solidFill>
            <a:srgbClr val="254E72">
              <a:alpha val="100000"/>
            </a:srgbClr>
          </a:solidFill>
          <a:ln w="9000" cap="rnd">
            <a:solidFill>
              <a:srgbClr val="254E72">
                <a:alpha val="100000"/>
              </a:srgbClr>
            </a:solidFill>
            <a:prstDash val="solid"/>
            <a:round/>
          </a:ln>
        </p:spPr>
        <p:txBody>
          <a:bodyPr/>
          <a:lstStyle/>
          <a:p>
            <a:endParaRPr/>
          </a:p>
        </p:txBody>
      </p:sp>
      <p:sp>
        <p:nvSpPr>
          <p:cNvPr id="106" name="pt102">
            <a:extLst>
              <a:ext uri="{FF2B5EF4-FFF2-40B4-BE49-F238E27FC236}">
                <a16:creationId xmlns:a16="http://schemas.microsoft.com/office/drawing/2014/main" id="{A7C6BD79-8EED-F09D-73DA-DA202D2F75E3}"/>
              </a:ext>
            </a:extLst>
          </p:cNvPr>
          <p:cNvSpPr/>
          <p:nvPr/>
        </p:nvSpPr>
        <p:spPr>
          <a:xfrm>
            <a:off x="3336547" y="1349706"/>
            <a:ext cx="136263" cy="121808"/>
          </a:xfrm>
          <a:prstGeom prst="ellipse">
            <a:avLst/>
          </a:prstGeom>
          <a:solidFill>
            <a:srgbClr val="306591">
              <a:alpha val="100000"/>
            </a:srgbClr>
          </a:solidFill>
          <a:ln w="9000" cap="rnd">
            <a:solidFill>
              <a:srgbClr val="306591">
                <a:alpha val="100000"/>
              </a:srgbClr>
            </a:solidFill>
            <a:prstDash val="solid"/>
            <a:round/>
          </a:ln>
        </p:spPr>
        <p:txBody>
          <a:bodyPr/>
          <a:lstStyle/>
          <a:p>
            <a:endParaRPr/>
          </a:p>
        </p:txBody>
      </p:sp>
      <p:sp>
        <p:nvSpPr>
          <p:cNvPr id="107" name="pt103">
            <a:extLst>
              <a:ext uri="{FF2B5EF4-FFF2-40B4-BE49-F238E27FC236}">
                <a16:creationId xmlns:a16="http://schemas.microsoft.com/office/drawing/2014/main" id="{D8F8E4EE-EC03-0851-0974-B35BFD2DD0F9}"/>
              </a:ext>
            </a:extLst>
          </p:cNvPr>
          <p:cNvSpPr/>
          <p:nvPr/>
        </p:nvSpPr>
        <p:spPr>
          <a:xfrm>
            <a:off x="2061181" y="4768752"/>
            <a:ext cx="42995" cy="38434"/>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108" name="pt104">
            <a:extLst>
              <a:ext uri="{FF2B5EF4-FFF2-40B4-BE49-F238E27FC236}">
                <a16:creationId xmlns:a16="http://schemas.microsoft.com/office/drawing/2014/main" id="{7897136F-CE73-812B-280E-ECA29A652DF7}"/>
              </a:ext>
            </a:extLst>
          </p:cNvPr>
          <p:cNvSpPr/>
          <p:nvPr/>
        </p:nvSpPr>
        <p:spPr>
          <a:xfrm>
            <a:off x="6304327" y="2951963"/>
            <a:ext cx="149708" cy="133827"/>
          </a:xfrm>
          <a:prstGeom prst="ellipse">
            <a:avLst/>
          </a:prstGeom>
          <a:solidFill>
            <a:srgbClr val="3A78AA">
              <a:alpha val="100000"/>
            </a:srgbClr>
          </a:solidFill>
          <a:ln w="9000" cap="rnd">
            <a:solidFill>
              <a:srgbClr val="3A78AA">
                <a:alpha val="100000"/>
              </a:srgbClr>
            </a:solidFill>
            <a:prstDash val="solid"/>
            <a:round/>
          </a:ln>
        </p:spPr>
        <p:txBody>
          <a:bodyPr/>
          <a:lstStyle/>
          <a:p>
            <a:endParaRPr/>
          </a:p>
        </p:txBody>
      </p:sp>
      <p:sp>
        <p:nvSpPr>
          <p:cNvPr id="109" name="pt105">
            <a:extLst>
              <a:ext uri="{FF2B5EF4-FFF2-40B4-BE49-F238E27FC236}">
                <a16:creationId xmlns:a16="http://schemas.microsoft.com/office/drawing/2014/main" id="{74215539-8D04-926A-1F93-4CD7198B6F07}"/>
              </a:ext>
            </a:extLst>
          </p:cNvPr>
          <p:cNvSpPr/>
          <p:nvPr/>
        </p:nvSpPr>
        <p:spPr>
          <a:xfrm>
            <a:off x="3359293" y="4173017"/>
            <a:ext cx="90772" cy="81143"/>
          </a:xfrm>
          <a:prstGeom prst="ellipse">
            <a:avLst/>
          </a:prstGeom>
          <a:solidFill>
            <a:srgbClr val="1B3B58">
              <a:alpha val="100000"/>
            </a:srgbClr>
          </a:solidFill>
          <a:ln w="9000" cap="rnd">
            <a:solidFill>
              <a:srgbClr val="1B3B58">
                <a:alpha val="100000"/>
              </a:srgbClr>
            </a:solidFill>
            <a:prstDash val="solid"/>
            <a:round/>
          </a:ln>
        </p:spPr>
        <p:txBody>
          <a:bodyPr/>
          <a:lstStyle/>
          <a:p>
            <a:endParaRPr/>
          </a:p>
        </p:txBody>
      </p:sp>
      <p:sp>
        <p:nvSpPr>
          <p:cNvPr id="110" name="pt106">
            <a:extLst>
              <a:ext uri="{FF2B5EF4-FFF2-40B4-BE49-F238E27FC236}">
                <a16:creationId xmlns:a16="http://schemas.microsoft.com/office/drawing/2014/main" id="{78B01B6A-B619-80A8-C7B4-B3C80F8C87CB}"/>
              </a:ext>
            </a:extLst>
          </p:cNvPr>
          <p:cNvSpPr/>
          <p:nvPr/>
        </p:nvSpPr>
        <p:spPr>
          <a:xfrm>
            <a:off x="5966092" y="3013975"/>
            <a:ext cx="165175" cy="147654"/>
          </a:xfrm>
          <a:prstGeom prst="ellipse">
            <a:avLst/>
          </a:prstGeom>
          <a:solidFill>
            <a:srgbClr val="4691CB">
              <a:alpha val="100000"/>
            </a:srgbClr>
          </a:solidFill>
          <a:ln w="9000" cap="rnd">
            <a:solidFill>
              <a:srgbClr val="4691CB">
                <a:alpha val="100000"/>
              </a:srgbClr>
            </a:solidFill>
            <a:prstDash val="solid"/>
            <a:round/>
          </a:ln>
        </p:spPr>
        <p:txBody>
          <a:bodyPr/>
          <a:lstStyle/>
          <a:p>
            <a:endParaRPr/>
          </a:p>
        </p:txBody>
      </p:sp>
      <p:sp>
        <p:nvSpPr>
          <p:cNvPr id="111" name="pt107">
            <a:extLst>
              <a:ext uri="{FF2B5EF4-FFF2-40B4-BE49-F238E27FC236}">
                <a16:creationId xmlns:a16="http://schemas.microsoft.com/office/drawing/2014/main" id="{E73B9A5D-5A32-034E-907F-DD1375981574}"/>
              </a:ext>
            </a:extLst>
          </p:cNvPr>
          <p:cNvSpPr/>
          <p:nvPr/>
        </p:nvSpPr>
        <p:spPr>
          <a:xfrm>
            <a:off x="2706640" y="2434361"/>
            <a:ext cx="74078" cy="66219"/>
          </a:xfrm>
          <a:prstGeom prst="ellipse">
            <a:avLst/>
          </a:prstGeom>
          <a:solidFill>
            <a:srgbClr val="17324D">
              <a:alpha val="100000"/>
            </a:srgbClr>
          </a:solidFill>
          <a:ln w="9000" cap="rnd">
            <a:solidFill>
              <a:srgbClr val="17324D">
                <a:alpha val="100000"/>
              </a:srgbClr>
            </a:solidFill>
            <a:prstDash val="solid"/>
            <a:round/>
          </a:ln>
        </p:spPr>
        <p:txBody>
          <a:bodyPr/>
          <a:lstStyle/>
          <a:p>
            <a:endParaRPr/>
          </a:p>
        </p:txBody>
      </p:sp>
      <p:sp>
        <p:nvSpPr>
          <p:cNvPr id="112" name="pt108">
            <a:extLst>
              <a:ext uri="{FF2B5EF4-FFF2-40B4-BE49-F238E27FC236}">
                <a16:creationId xmlns:a16="http://schemas.microsoft.com/office/drawing/2014/main" id="{5CD700DA-B716-D97B-00E2-5B3772F01177}"/>
              </a:ext>
            </a:extLst>
          </p:cNvPr>
          <p:cNvSpPr/>
          <p:nvPr/>
        </p:nvSpPr>
        <p:spPr>
          <a:xfrm>
            <a:off x="3673560" y="1975858"/>
            <a:ext cx="123240" cy="110167"/>
          </a:xfrm>
          <a:prstGeom prst="ellipse">
            <a:avLst/>
          </a:prstGeom>
          <a:solidFill>
            <a:srgbClr val="29567D">
              <a:alpha val="100000"/>
            </a:srgbClr>
          </a:solidFill>
          <a:ln w="9000" cap="rnd">
            <a:solidFill>
              <a:srgbClr val="29567D">
                <a:alpha val="100000"/>
              </a:srgbClr>
            </a:solidFill>
            <a:prstDash val="solid"/>
            <a:round/>
          </a:ln>
        </p:spPr>
        <p:txBody>
          <a:bodyPr/>
          <a:lstStyle/>
          <a:p>
            <a:endParaRPr/>
          </a:p>
        </p:txBody>
      </p:sp>
      <p:sp>
        <p:nvSpPr>
          <p:cNvPr id="113" name="pt109">
            <a:extLst>
              <a:ext uri="{FF2B5EF4-FFF2-40B4-BE49-F238E27FC236}">
                <a16:creationId xmlns:a16="http://schemas.microsoft.com/office/drawing/2014/main" id="{98865F28-385C-6F92-D268-61D3DB62BD38}"/>
              </a:ext>
            </a:extLst>
          </p:cNvPr>
          <p:cNvSpPr/>
          <p:nvPr/>
        </p:nvSpPr>
        <p:spPr>
          <a:xfrm>
            <a:off x="3041246" y="3219189"/>
            <a:ext cx="65866" cy="58879"/>
          </a:xfrm>
          <a:prstGeom prst="ellipse">
            <a:avLst/>
          </a:prstGeom>
          <a:solidFill>
            <a:srgbClr val="152F49">
              <a:alpha val="100000"/>
            </a:srgbClr>
          </a:solidFill>
          <a:ln w="9000" cap="rnd">
            <a:solidFill>
              <a:srgbClr val="152F49">
                <a:alpha val="100000"/>
              </a:srgbClr>
            </a:solidFill>
            <a:prstDash val="solid"/>
            <a:round/>
          </a:ln>
        </p:spPr>
        <p:txBody>
          <a:bodyPr/>
          <a:lstStyle/>
          <a:p>
            <a:endParaRPr/>
          </a:p>
        </p:txBody>
      </p:sp>
      <p:sp>
        <p:nvSpPr>
          <p:cNvPr id="114" name="pt110">
            <a:extLst>
              <a:ext uri="{FF2B5EF4-FFF2-40B4-BE49-F238E27FC236}">
                <a16:creationId xmlns:a16="http://schemas.microsoft.com/office/drawing/2014/main" id="{EC77A8E6-5F3D-2CE3-EDE6-F8A3CE5200D4}"/>
              </a:ext>
            </a:extLst>
          </p:cNvPr>
          <p:cNvSpPr/>
          <p:nvPr/>
        </p:nvSpPr>
        <p:spPr>
          <a:xfrm>
            <a:off x="6984010" y="4140400"/>
            <a:ext cx="112343" cy="100426"/>
          </a:xfrm>
          <a:prstGeom prst="ellipse">
            <a:avLst/>
          </a:prstGeom>
          <a:solidFill>
            <a:srgbClr val="234B6E">
              <a:alpha val="100000"/>
            </a:srgbClr>
          </a:solidFill>
          <a:ln w="9000" cap="rnd">
            <a:solidFill>
              <a:srgbClr val="234B6E">
                <a:alpha val="100000"/>
              </a:srgbClr>
            </a:solidFill>
            <a:prstDash val="solid"/>
            <a:round/>
          </a:ln>
        </p:spPr>
        <p:txBody>
          <a:bodyPr/>
          <a:lstStyle/>
          <a:p>
            <a:endParaRPr/>
          </a:p>
        </p:txBody>
      </p:sp>
      <p:sp>
        <p:nvSpPr>
          <p:cNvPr id="115" name="pt111">
            <a:extLst>
              <a:ext uri="{FF2B5EF4-FFF2-40B4-BE49-F238E27FC236}">
                <a16:creationId xmlns:a16="http://schemas.microsoft.com/office/drawing/2014/main" id="{301917C5-873A-13B7-A3C5-E9EE392353FD}"/>
              </a:ext>
            </a:extLst>
          </p:cNvPr>
          <p:cNvSpPr/>
          <p:nvPr/>
        </p:nvSpPr>
        <p:spPr>
          <a:xfrm>
            <a:off x="4675698" y="3754461"/>
            <a:ext cx="101962" cy="91146"/>
          </a:xfrm>
          <a:prstGeom prst="ellipse">
            <a:avLst/>
          </a:prstGeom>
          <a:solidFill>
            <a:srgbClr val="1F4363">
              <a:alpha val="100000"/>
            </a:srgbClr>
          </a:solidFill>
          <a:ln w="9000" cap="rnd">
            <a:solidFill>
              <a:srgbClr val="1F4363">
                <a:alpha val="100000"/>
              </a:srgbClr>
            </a:solidFill>
            <a:prstDash val="solid"/>
            <a:round/>
          </a:ln>
        </p:spPr>
        <p:txBody>
          <a:bodyPr/>
          <a:lstStyle/>
          <a:p>
            <a:endParaRPr/>
          </a:p>
        </p:txBody>
      </p:sp>
      <p:sp>
        <p:nvSpPr>
          <p:cNvPr id="116" name="pt112">
            <a:extLst>
              <a:ext uri="{FF2B5EF4-FFF2-40B4-BE49-F238E27FC236}">
                <a16:creationId xmlns:a16="http://schemas.microsoft.com/office/drawing/2014/main" id="{820335F8-0509-2C05-FDE0-84DE704AA5D9}"/>
              </a:ext>
            </a:extLst>
          </p:cNvPr>
          <p:cNvSpPr/>
          <p:nvPr/>
        </p:nvSpPr>
        <p:spPr>
          <a:xfrm>
            <a:off x="4351739" y="3967085"/>
            <a:ext cx="88880" cy="79452"/>
          </a:xfrm>
          <a:prstGeom prst="ellipse">
            <a:avLst/>
          </a:prstGeom>
          <a:solidFill>
            <a:srgbClr val="1A3A57">
              <a:alpha val="100000"/>
            </a:srgbClr>
          </a:solidFill>
          <a:ln w="9000" cap="rnd">
            <a:solidFill>
              <a:srgbClr val="1A3A57">
                <a:alpha val="100000"/>
              </a:srgbClr>
            </a:solidFill>
            <a:prstDash val="solid"/>
            <a:round/>
          </a:ln>
        </p:spPr>
        <p:txBody>
          <a:bodyPr/>
          <a:lstStyle/>
          <a:p>
            <a:endParaRPr/>
          </a:p>
        </p:txBody>
      </p:sp>
      <p:sp>
        <p:nvSpPr>
          <p:cNvPr id="117" name="pt113">
            <a:extLst>
              <a:ext uri="{FF2B5EF4-FFF2-40B4-BE49-F238E27FC236}">
                <a16:creationId xmlns:a16="http://schemas.microsoft.com/office/drawing/2014/main" id="{3C8C7D5C-F293-24A6-6EC8-D428CADD1B81}"/>
              </a:ext>
            </a:extLst>
          </p:cNvPr>
          <p:cNvSpPr/>
          <p:nvPr/>
        </p:nvSpPr>
        <p:spPr>
          <a:xfrm>
            <a:off x="6652547" y="3703010"/>
            <a:ext cx="114268" cy="102146"/>
          </a:xfrm>
          <a:prstGeom prst="ellipse">
            <a:avLst/>
          </a:prstGeom>
          <a:solidFill>
            <a:srgbClr val="244D71">
              <a:alpha val="100000"/>
            </a:srgbClr>
          </a:solidFill>
          <a:ln w="9000" cap="rnd">
            <a:solidFill>
              <a:srgbClr val="244D71">
                <a:alpha val="100000"/>
              </a:srgbClr>
            </a:solidFill>
            <a:prstDash val="solid"/>
            <a:round/>
          </a:ln>
        </p:spPr>
        <p:txBody>
          <a:bodyPr/>
          <a:lstStyle/>
          <a:p>
            <a:endParaRPr/>
          </a:p>
        </p:txBody>
      </p:sp>
      <p:sp>
        <p:nvSpPr>
          <p:cNvPr id="118" name="pt114">
            <a:extLst>
              <a:ext uri="{FF2B5EF4-FFF2-40B4-BE49-F238E27FC236}">
                <a16:creationId xmlns:a16="http://schemas.microsoft.com/office/drawing/2014/main" id="{541D7211-8030-E521-D092-EC20899618E3}"/>
              </a:ext>
            </a:extLst>
          </p:cNvPr>
          <p:cNvSpPr/>
          <p:nvPr/>
        </p:nvSpPr>
        <p:spPr>
          <a:xfrm>
            <a:off x="8326075" y="4158337"/>
            <a:ext cx="72213" cy="64552"/>
          </a:xfrm>
          <a:prstGeom prst="ellipse">
            <a:avLst/>
          </a:prstGeom>
          <a:solidFill>
            <a:srgbClr val="16324C">
              <a:alpha val="100000"/>
            </a:srgbClr>
          </a:solidFill>
          <a:ln w="9000" cap="rnd">
            <a:solidFill>
              <a:srgbClr val="16324C">
                <a:alpha val="100000"/>
              </a:srgbClr>
            </a:solidFill>
            <a:prstDash val="solid"/>
            <a:round/>
          </a:ln>
        </p:spPr>
        <p:txBody>
          <a:bodyPr/>
          <a:lstStyle/>
          <a:p>
            <a:endParaRPr/>
          </a:p>
        </p:txBody>
      </p:sp>
      <p:sp>
        <p:nvSpPr>
          <p:cNvPr id="119" name="pt115">
            <a:extLst>
              <a:ext uri="{FF2B5EF4-FFF2-40B4-BE49-F238E27FC236}">
                <a16:creationId xmlns:a16="http://schemas.microsoft.com/office/drawing/2014/main" id="{C6FF1974-9712-D861-35DA-B91D7196E44A}"/>
              </a:ext>
            </a:extLst>
          </p:cNvPr>
          <p:cNvSpPr/>
          <p:nvPr/>
        </p:nvSpPr>
        <p:spPr>
          <a:xfrm>
            <a:off x="3358682" y="2725030"/>
            <a:ext cx="91996" cy="82237"/>
          </a:xfrm>
          <a:prstGeom prst="ellipse">
            <a:avLst/>
          </a:prstGeom>
          <a:solidFill>
            <a:srgbClr val="1B3C59">
              <a:alpha val="100000"/>
            </a:srgbClr>
          </a:solidFill>
          <a:ln w="9000" cap="rnd">
            <a:solidFill>
              <a:srgbClr val="1B3C59">
                <a:alpha val="100000"/>
              </a:srgbClr>
            </a:solidFill>
            <a:prstDash val="solid"/>
            <a:round/>
          </a:ln>
        </p:spPr>
        <p:txBody>
          <a:bodyPr/>
          <a:lstStyle/>
          <a:p>
            <a:endParaRPr/>
          </a:p>
        </p:txBody>
      </p:sp>
      <p:sp>
        <p:nvSpPr>
          <p:cNvPr id="120" name="pt116">
            <a:extLst>
              <a:ext uri="{FF2B5EF4-FFF2-40B4-BE49-F238E27FC236}">
                <a16:creationId xmlns:a16="http://schemas.microsoft.com/office/drawing/2014/main" id="{A6242997-27F5-431D-925F-D0EB6C9D9E99}"/>
              </a:ext>
            </a:extLst>
          </p:cNvPr>
          <p:cNvSpPr/>
          <p:nvPr/>
        </p:nvSpPr>
        <p:spPr>
          <a:xfrm>
            <a:off x="3358682" y="3988668"/>
            <a:ext cx="91996" cy="82237"/>
          </a:xfrm>
          <a:prstGeom prst="ellipse">
            <a:avLst/>
          </a:prstGeom>
          <a:solidFill>
            <a:srgbClr val="1B3C59">
              <a:alpha val="100000"/>
            </a:srgbClr>
          </a:solidFill>
          <a:ln w="9000" cap="rnd">
            <a:solidFill>
              <a:srgbClr val="1B3C59">
                <a:alpha val="100000"/>
              </a:srgbClr>
            </a:solidFill>
            <a:prstDash val="solid"/>
            <a:round/>
          </a:ln>
        </p:spPr>
        <p:txBody>
          <a:bodyPr/>
          <a:lstStyle/>
          <a:p>
            <a:endParaRPr/>
          </a:p>
        </p:txBody>
      </p:sp>
      <p:sp>
        <p:nvSpPr>
          <p:cNvPr id="121" name="pt117">
            <a:extLst>
              <a:ext uri="{FF2B5EF4-FFF2-40B4-BE49-F238E27FC236}">
                <a16:creationId xmlns:a16="http://schemas.microsoft.com/office/drawing/2014/main" id="{FDA1CA84-A868-43A7-1488-A4D3AF8701B6}"/>
              </a:ext>
            </a:extLst>
          </p:cNvPr>
          <p:cNvSpPr/>
          <p:nvPr/>
        </p:nvSpPr>
        <p:spPr>
          <a:xfrm>
            <a:off x="5330428" y="3013648"/>
            <a:ext cx="114505" cy="102358"/>
          </a:xfrm>
          <a:prstGeom prst="ellipse">
            <a:avLst/>
          </a:prstGeom>
          <a:solidFill>
            <a:srgbClr val="244D71">
              <a:alpha val="100000"/>
            </a:srgbClr>
          </a:solidFill>
          <a:ln w="9000" cap="rnd">
            <a:solidFill>
              <a:srgbClr val="244D71">
                <a:alpha val="100000"/>
              </a:srgbClr>
            </a:solidFill>
            <a:prstDash val="solid"/>
            <a:round/>
          </a:ln>
        </p:spPr>
        <p:txBody>
          <a:bodyPr/>
          <a:lstStyle/>
          <a:p>
            <a:endParaRPr/>
          </a:p>
        </p:txBody>
      </p:sp>
      <p:sp>
        <p:nvSpPr>
          <p:cNvPr id="122" name="pt118">
            <a:extLst>
              <a:ext uri="{FF2B5EF4-FFF2-40B4-BE49-F238E27FC236}">
                <a16:creationId xmlns:a16="http://schemas.microsoft.com/office/drawing/2014/main" id="{2B11745A-9B55-995B-DC6B-4DE4AD0124F4}"/>
              </a:ext>
            </a:extLst>
          </p:cNvPr>
          <p:cNvSpPr/>
          <p:nvPr/>
        </p:nvSpPr>
        <p:spPr>
          <a:xfrm>
            <a:off x="3354912" y="4123150"/>
            <a:ext cx="99535" cy="88977"/>
          </a:xfrm>
          <a:prstGeom prst="ellipse">
            <a:avLst/>
          </a:prstGeom>
          <a:solidFill>
            <a:srgbClr val="1E4160">
              <a:alpha val="100000"/>
            </a:srgbClr>
          </a:solidFill>
          <a:ln w="9000" cap="rnd">
            <a:solidFill>
              <a:srgbClr val="1E4160">
                <a:alpha val="100000"/>
              </a:srgbClr>
            </a:solidFill>
            <a:prstDash val="solid"/>
            <a:round/>
          </a:ln>
        </p:spPr>
        <p:txBody>
          <a:bodyPr/>
          <a:lstStyle/>
          <a:p>
            <a:endParaRPr/>
          </a:p>
        </p:txBody>
      </p:sp>
      <p:sp>
        <p:nvSpPr>
          <p:cNvPr id="123" name="pt119">
            <a:extLst>
              <a:ext uri="{FF2B5EF4-FFF2-40B4-BE49-F238E27FC236}">
                <a16:creationId xmlns:a16="http://schemas.microsoft.com/office/drawing/2014/main" id="{321EDA11-F1DA-7497-27A7-65B349DA9446}"/>
              </a:ext>
            </a:extLst>
          </p:cNvPr>
          <p:cNvSpPr/>
          <p:nvPr/>
        </p:nvSpPr>
        <p:spPr>
          <a:xfrm>
            <a:off x="4343059" y="3155193"/>
            <a:ext cx="106241" cy="94971"/>
          </a:xfrm>
          <a:prstGeom prst="ellipse">
            <a:avLst/>
          </a:prstGeom>
          <a:solidFill>
            <a:srgbClr val="214667">
              <a:alpha val="100000"/>
            </a:srgbClr>
          </a:solidFill>
          <a:ln w="9000" cap="rnd">
            <a:solidFill>
              <a:srgbClr val="214667">
                <a:alpha val="100000"/>
              </a:srgbClr>
            </a:solidFill>
            <a:prstDash val="solid"/>
            <a:round/>
          </a:ln>
        </p:spPr>
        <p:txBody>
          <a:bodyPr/>
          <a:lstStyle/>
          <a:p>
            <a:endParaRPr/>
          </a:p>
        </p:txBody>
      </p:sp>
      <p:sp>
        <p:nvSpPr>
          <p:cNvPr id="124" name="pt120">
            <a:extLst>
              <a:ext uri="{FF2B5EF4-FFF2-40B4-BE49-F238E27FC236}">
                <a16:creationId xmlns:a16="http://schemas.microsoft.com/office/drawing/2014/main" id="{34FAC44B-6DE2-0053-9CDC-1C7DD9C1715B}"/>
              </a:ext>
            </a:extLst>
          </p:cNvPr>
          <p:cNvSpPr/>
          <p:nvPr/>
        </p:nvSpPr>
        <p:spPr>
          <a:xfrm>
            <a:off x="3349622" y="2280403"/>
            <a:ext cx="110116" cy="98435"/>
          </a:xfrm>
          <a:prstGeom prst="ellipse">
            <a:avLst/>
          </a:prstGeom>
          <a:solidFill>
            <a:srgbClr val="22496C">
              <a:alpha val="100000"/>
            </a:srgbClr>
          </a:solidFill>
          <a:ln w="9000" cap="rnd">
            <a:solidFill>
              <a:srgbClr val="22496C">
                <a:alpha val="100000"/>
              </a:srgbClr>
            </a:solidFill>
            <a:prstDash val="solid"/>
            <a:round/>
          </a:ln>
        </p:spPr>
        <p:txBody>
          <a:bodyPr/>
          <a:lstStyle/>
          <a:p>
            <a:endParaRPr/>
          </a:p>
        </p:txBody>
      </p:sp>
      <p:sp>
        <p:nvSpPr>
          <p:cNvPr id="125" name="pt121">
            <a:extLst>
              <a:ext uri="{FF2B5EF4-FFF2-40B4-BE49-F238E27FC236}">
                <a16:creationId xmlns:a16="http://schemas.microsoft.com/office/drawing/2014/main" id="{55050154-928D-AAC1-3DB0-29F87658ADFE}"/>
              </a:ext>
            </a:extLst>
          </p:cNvPr>
          <p:cNvSpPr/>
          <p:nvPr/>
        </p:nvSpPr>
        <p:spPr>
          <a:xfrm>
            <a:off x="4002804" y="2020686"/>
            <a:ext cx="125752" cy="112412"/>
          </a:xfrm>
          <a:prstGeom prst="ellipse">
            <a:avLst/>
          </a:prstGeom>
          <a:solidFill>
            <a:srgbClr val="2A5981">
              <a:alpha val="100000"/>
            </a:srgbClr>
          </a:solidFill>
          <a:ln w="9000" cap="rnd">
            <a:solidFill>
              <a:srgbClr val="2A5981">
                <a:alpha val="100000"/>
              </a:srgbClr>
            </a:solidFill>
            <a:prstDash val="solid"/>
            <a:round/>
          </a:ln>
        </p:spPr>
        <p:txBody>
          <a:bodyPr/>
          <a:lstStyle/>
          <a:p>
            <a:endParaRPr/>
          </a:p>
        </p:txBody>
      </p:sp>
      <p:sp>
        <p:nvSpPr>
          <p:cNvPr id="126" name="pt122">
            <a:extLst>
              <a:ext uri="{FF2B5EF4-FFF2-40B4-BE49-F238E27FC236}">
                <a16:creationId xmlns:a16="http://schemas.microsoft.com/office/drawing/2014/main" id="{0B7DAB4D-BCFB-E8DF-70DE-4CD340EA6AF3}"/>
              </a:ext>
            </a:extLst>
          </p:cNvPr>
          <p:cNvSpPr/>
          <p:nvPr/>
        </p:nvSpPr>
        <p:spPr>
          <a:xfrm>
            <a:off x="4008074" y="3518786"/>
            <a:ext cx="115212" cy="102990"/>
          </a:xfrm>
          <a:prstGeom prst="ellipse">
            <a:avLst/>
          </a:prstGeom>
          <a:solidFill>
            <a:srgbClr val="254E72">
              <a:alpha val="100000"/>
            </a:srgbClr>
          </a:solidFill>
          <a:ln w="9000" cap="rnd">
            <a:solidFill>
              <a:srgbClr val="254E72">
                <a:alpha val="100000"/>
              </a:srgbClr>
            </a:solidFill>
            <a:prstDash val="solid"/>
            <a:round/>
          </a:ln>
        </p:spPr>
        <p:txBody>
          <a:bodyPr/>
          <a:lstStyle/>
          <a:p>
            <a:endParaRPr/>
          </a:p>
        </p:txBody>
      </p:sp>
      <p:sp>
        <p:nvSpPr>
          <p:cNvPr id="127" name="pt123">
            <a:extLst>
              <a:ext uri="{FF2B5EF4-FFF2-40B4-BE49-F238E27FC236}">
                <a16:creationId xmlns:a16="http://schemas.microsoft.com/office/drawing/2014/main" id="{590DC123-6290-C7D7-A72C-40FDA0AE2DC8}"/>
              </a:ext>
            </a:extLst>
          </p:cNvPr>
          <p:cNvSpPr/>
          <p:nvPr/>
        </p:nvSpPr>
        <p:spPr>
          <a:xfrm>
            <a:off x="3363197" y="4681960"/>
            <a:ext cx="82966" cy="74165"/>
          </a:xfrm>
          <a:prstGeom prst="ellipse">
            <a:avLst/>
          </a:prstGeom>
          <a:solidFill>
            <a:srgbClr val="193652">
              <a:alpha val="100000"/>
            </a:srgbClr>
          </a:solidFill>
          <a:ln w="9000" cap="rnd">
            <a:solidFill>
              <a:srgbClr val="193652">
                <a:alpha val="100000"/>
              </a:srgbClr>
            </a:solidFill>
            <a:prstDash val="solid"/>
            <a:round/>
          </a:ln>
        </p:spPr>
        <p:txBody>
          <a:bodyPr/>
          <a:lstStyle/>
          <a:p>
            <a:endParaRPr/>
          </a:p>
        </p:txBody>
      </p:sp>
      <p:sp>
        <p:nvSpPr>
          <p:cNvPr id="128" name="pt124">
            <a:extLst>
              <a:ext uri="{FF2B5EF4-FFF2-40B4-BE49-F238E27FC236}">
                <a16:creationId xmlns:a16="http://schemas.microsoft.com/office/drawing/2014/main" id="{F4F00A08-9DFC-BB23-26BE-AD3B2F8FF04B}"/>
              </a:ext>
            </a:extLst>
          </p:cNvPr>
          <p:cNvSpPr/>
          <p:nvPr/>
        </p:nvSpPr>
        <p:spPr>
          <a:xfrm>
            <a:off x="7658402" y="4313198"/>
            <a:ext cx="85559" cy="76483"/>
          </a:xfrm>
          <a:prstGeom prst="ellipse">
            <a:avLst/>
          </a:prstGeom>
          <a:solidFill>
            <a:srgbClr val="193854">
              <a:alpha val="100000"/>
            </a:srgbClr>
          </a:solidFill>
          <a:ln w="9000" cap="rnd">
            <a:solidFill>
              <a:srgbClr val="193854">
                <a:alpha val="100000"/>
              </a:srgbClr>
            </a:solidFill>
            <a:prstDash val="solid"/>
            <a:round/>
          </a:ln>
        </p:spPr>
        <p:txBody>
          <a:bodyPr/>
          <a:lstStyle/>
          <a:p>
            <a:endParaRPr/>
          </a:p>
        </p:txBody>
      </p:sp>
      <p:sp>
        <p:nvSpPr>
          <p:cNvPr id="129" name="pt125">
            <a:extLst>
              <a:ext uri="{FF2B5EF4-FFF2-40B4-BE49-F238E27FC236}">
                <a16:creationId xmlns:a16="http://schemas.microsoft.com/office/drawing/2014/main" id="{9F6D645C-0D3E-32C1-A05A-A0517224D281}"/>
              </a:ext>
            </a:extLst>
          </p:cNvPr>
          <p:cNvSpPr/>
          <p:nvPr/>
        </p:nvSpPr>
        <p:spPr>
          <a:xfrm>
            <a:off x="3048428" y="3662139"/>
            <a:ext cx="51501" cy="46038"/>
          </a:xfrm>
          <a:prstGeom prst="ellipse">
            <a:avLst/>
          </a:prstGeom>
          <a:solidFill>
            <a:srgbClr val="132C44">
              <a:alpha val="100000"/>
            </a:srgbClr>
          </a:solidFill>
          <a:ln w="9000" cap="rnd">
            <a:solidFill>
              <a:srgbClr val="132C44">
                <a:alpha val="100000"/>
              </a:srgbClr>
            </a:solidFill>
            <a:prstDash val="solid"/>
            <a:round/>
          </a:ln>
        </p:spPr>
        <p:txBody>
          <a:bodyPr/>
          <a:lstStyle/>
          <a:p>
            <a:endParaRPr/>
          </a:p>
        </p:txBody>
      </p:sp>
      <p:sp>
        <p:nvSpPr>
          <p:cNvPr id="130" name="pt126">
            <a:extLst>
              <a:ext uri="{FF2B5EF4-FFF2-40B4-BE49-F238E27FC236}">
                <a16:creationId xmlns:a16="http://schemas.microsoft.com/office/drawing/2014/main" id="{AB747DE5-081A-411F-0904-87F825E5318C}"/>
              </a:ext>
            </a:extLst>
          </p:cNvPr>
          <p:cNvSpPr/>
          <p:nvPr/>
        </p:nvSpPr>
        <p:spPr>
          <a:xfrm>
            <a:off x="4692254" y="5032898"/>
            <a:ext cx="68850" cy="61546"/>
          </a:xfrm>
          <a:prstGeom prst="ellipse">
            <a:avLst/>
          </a:prstGeom>
          <a:solidFill>
            <a:srgbClr val="16304A">
              <a:alpha val="100000"/>
            </a:srgbClr>
          </a:solidFill>
          <a:ln w="9000" cap="rnd">
            <a:solidFill>
              <a:srgbClr val="16304A">
                <a:alpha val="100000"/>
              </a:srgbClr>
            </a:solidFill>
            <a:prstDash val="solid"/>
            <a:round/>
          </a:ln>
        </p:spPr>
        <p:txBody>
          <a:bodyPr/>
          <a:lstStyle/>
          <a:p>
            <a:endParaRPr/>
          </a:p>
        </p:txBody>
      </p:sp>
      <p:sp>
        <p:nvSpPr>
          <p:cNvPr id="131" name="pt127">
            <a:extLst>
              <a:ext uri="{FF2B5EF4-FFF2-40B4-BE49-F238E27FC236}">
                <a16:creationId xmlns:a16="http://schemas.microsoft.com/office/drawing/2014/main" id="{CD4C7996-D7FB-A37F-E426-8BCD40A0043F}"/>
              </a:ext>
            </a:extLst>
          </p:cNvPr>
          <p:cNvSpPr/>
          <p:nvPr/>
        </p:nvSpPr>
        <p:spPr>
          <a:xfrm>
            <a:off x="2717529" y="5017320"/>
            <a:ext cx="52300" cy="46752"/>
          </a:xfrm>
          <a:prstGeom prst="ellipse">
            <a:avLst/>
          </a:prstGeom>
          <a:solidFill>
            <a:srgbClr val="142C44">
              <a:alpha val="100000"/>
            </a:srgbClr>
          </a:solidFill>
          <a:ln w="9000" cap="rnd">
            <a:solidFill>
              <a:srgbClr val="142C44">
                <a:alpha val="100000"/>
              </a:srgbClr>
            </a:solidFill>
            <a:prstDash val="solid"/>
            <a:round/>
          </a:ln>
        </p:spPr>
        <p:txBody>
          <a:bodyPr/>
          <a:lstStyle/>
          <a:p>
            <a:endParaRPr/>
          </a:p>
        </p:txBody>
      </p:sp>
      <p:sp>
        <p:nvSpPr>
          <p:cNvPr id="132" name="pt128">
            <a:extLst>
              <a:ext uri="{FF2B5EF4-FFF2-40B4-BE49-F238E27FC236}">
                <a16:creationId xmlns:a16="http://schemas.microsoft.com/office/drawing/2014/main" id="{01CDC57F-0CC7-3D45-B2CB-1A4A98447FA2}"/>
              </a:ext>
            </a:extLst>
          </p:cNvPr>
          <p:cNvSpPr/>
          <p:nvPr/>
        </p:nvSpPr>
        <p:spPr>
          <a:xfrm>
            <a:off x="3665685" y="1991795"/>
            <a:ext cx="138988" cy="124244"/>
          </a:xfrm>
          <a:prstGeom prst="ellipse">
            <a:avLst/>
          </a:prstGeom>
          <a:solidFill>
            <a:srgbClr val="326996">
              <a:alpha val="100000"/>
            </a:srgbClr>
          </a:solidFill>
          <a:ln w="9000" cap="rnd">
            <a:solidFill>
              <a:srgbClr val="326996">
                <a:alpha val="100000"/>
              </a:srgbClr>
            </a:solidFill>
            <a:prstDash val="solid"/>
            <a:round/>
          </a:ln>
        </p:spPr>
        <p:txBody>
          <a:bodyPr/>
          <a:lstStyle/>
          <a:p>
            <a:endParaRPr/>
          </a:p>
        </p:txBody>
      </p:sp>
      <p:sp>
        <p:nvSpPr>
          <p:cNvPr id="133" name="pt129">
            <a:extLst>
              <a:ext uri="{FF2B5EF4-FFF2-40B4-BE49-F238E27FC236}">
                <a16:creationId xmlns:a16="http://schemas.microsoft.com/office/drawing/2014/main" id="{884913F6-C8B2-639C-50AA-B30B68A54B2D}"/>
              </a:ext>
            </a:extLst>
          </p:cNvPr>
          <p:cNvSpPr/>
          <p:nvPr/>
        </p:nvSpPr>
        <p:spPr>
          <a:xfrm>
            <a:off x="6662499" y="3551079"/>
            <a:ext cx="94364" cy="84354"/>
          </a:xfrm>
          <a:prstGeom prst="ellipse">
            <a:avLst/>
          </a:prstGeom>
          <a:solidFill>
            <a:srgbClr val="1C3D5B">
              <a:alpha val="100000"/>
            </a:srgbClr>
          </a:solidFill>
          <a:ln w="9000" cap="rnd">
            <a:solidFill>
              <a:srgbClr val="1C3D5B">
                <a:alpha val="100000"/>
              </a:srgbClr>
            </a:solidFill>
            <a:prstDash val="solid"/>
            <a:round/>
          </a:ln>
        </p:spPr>
        <p:txBody>
          <a:bodyPr/>
          <a:lstStyle/>
          <a:p>
            <a:endParaRPr/>
          </a:p>
        </p:txBody>
      </p:sp>
      <p:sp>
        <p:nvSpPr>
          <p:cNvPr id="134" name="pt130">
            <a:extLst>
              <a:ext uri="{FF2B5EF4-FFF2-40B4-BE49-F238E27FC236}">
                <a16:creationId xmlns:a16="http://schemas.microsoft.com/office/drawing/2014/main" id="{E0DA947E-1AC5-6B53-3B3A-C843F8C98348}"/>
              </a:ext>
            </a:extLst>
          </p:cNvPr>
          <p:cNvSpPr/>
          <p:nvPr/>
        </p:nvSpPr>
        <p:spPr>
          <a:xfrm>
            <a:off x="2385620" y="3568622"/>
            <a:ext cx="55117" cy="49270"/>
          </a:xfrm>
          <a:prstGeom prst="ellipse">
            <a:avLst/>
          </a:prstGeom>
          <a:solidFill>
            <a:srgbClr val="142D45">
              <a:alpha val="100000"/>
            </a:srgbClr>
          </a:solidFill>
          <a:ln w="9000" cap="rnd">
            <a:solidFill>
              <a:srgbClr val="142D45">
                <a:alpha val="100000"/>
              </a:srgbClr>
            </a:solidFill>
            <a:prstDash val="solid"/>
            <a:round/>
          </a:ln>
        </p:spPr>
        <p:txBody>
          <a:bodyPr/>
          <a:lstStyle/>
          <a:p>
            <a:endParaRPr/>
          </a:p>
        </p:txBody>
      </p:sp>
      <p:sp>
        <p:nvSpPr>
          <p:cNvPr id="135" name="pt131">
            <a:extLst>
              <a:ext uri="{FF2B5EF4-FFF2-40B4-BE49-F238E27FC236}">
                <a16:creationId xmlns:a16="http://schemas.microsoft.com/office/drawing/2014/main" id="{89B4E4BE-9A9E-E942-5C17-CED59144A76B}"/>
              </a:ext>
            </a:extLst>
          </p:cNvPr>
          <p:cNvSpPr/>
          <p:nvPr/>
        </p:nvSpPr>
        <p:spPr>
          <a:xfrm>
            <a:off x="2379480" y="2621149"/>
            <a:ext cx="67397" cy="60248"/>
          </a:xfrm>
          <a:prstGeom prst="ellipse">
            <a:avLst/>
          </a:prstGeom>
          <a:solidFill>
            <a:srgbClr val="153049">
              <a:alpha val="100000"/>
            </a:srgbClr>
          </a:solidFill>
          <a:ln w="9000" cap="rnd">
            <a:solidFill>
              <a:srgbClr val="153049">
                <a:alpha val="100000"/>
              </a:srgbClr>
            </a:solidFill>
            <a:prstDash val="solid"/>
            <a:round/>
          </a:ln>
        </p:spPr>
        <p:txBody>
          <a:bodyPr/>
          <a:lstStyle/>
          <a:p>
            <a:endParaRPr/>
          </a:p>
        </p:txBody>
      </p:sp>
      <p:sp>
        <p:nvSpPr>
          <p:cNvPr id="136" name="pt132">
            <a:extLst>
              <a:ext uri="{FF2B5EF4-FFF2-40B4-BE49-F238E27FC236}">
                <a16:creationId xmlns:a16="http://schemas.microsoft.com/office/drawing/2014/main" id="{5CE92758-28FB-7F90-320C-2D349A40E122}"/>
              </a:ext>
            </a:extLst>
          </p:cNvPr>
          <p:cNvSpPr/>
          <p:nvPr/>
        </p:nvSpPr>
        <p:spPr>
          <a:xfrm>
            <a:off x="3035132" y="1329756"/>
            <a:ext cx="78092" cy="69808"/>
          </a:xfrm>
          <a:prstGeom prst="ellipse">
            <a:avLst/>
          </a:prstGeom>
          <a:solidFill>
            <a:srgbClr val="18344F">
              <a:alpha val="100000"/>
            </a:srgbClr>
          </a:solidFill>
          <a:ln w="9000" cap="rnd">
            <a:solidFill>
              <a:srgbClr val="18344F">
                <a:alpha val="100000"/>
              </a:srgbClr>
            </a:solidFill>
            <a:prstDash val="solid"/>
            <a:round/>
          </a:ln>
        </p:spPr>
        <p:txBody>
          <a:bodyPr/>
          <a:lstStyle/>
          <a:p>
            <a:endParaRPr/>
          </a:p>
        </p:txBody>
      </p:sp>
      <p:sp>
        <p:nvSpPr>
          <p:cNvPr id="137" name="pt133">
            <a:extLst>
              <a:ext uri="{FF2B5EF4-FFF2-40B4-BE49-F238E27FC236}">
                <a16:creationId xmlns:a16="http://schemas.microsoft.com/office/drawing/2014/main" id="{DEB1EDD0-9E91-D442-5E26-DCC4787716A9}"/>
              </a:ext>
            </a:extLst>
          </p:cNvPr>
          <p:cNvSpPr/>
          <p:nvPr/>
        </p:nvSpPr>
        <p:spPr>
          <a:xfrm>
            <a:off x="5647360" y="4632760"/>
            <a:ext cx="141641" cy="126616"/>
          </a:xfrm>
          <a:prstGeom prst="ellipse">
            <a:avLst/>
          </a:prstGeom>
          <a:solidFill>
            <a:srgbClr val="346C9B">
              <a:alpha val="100000"/>
            </a:srgbClr>
          </a:solidFill>
          <a:ln w="9000" cap="rnd">
            <a:solidFill>
              <a:srgbClr val="346C9B">
                <a:alpha val="100000"/>
              </a:srgbClr>
            </a:solidFill>
            <a:prstDash val="solid"/>
            <a:round/>
          </a:ln>
        </p:spPr>
        <p:txBody>
          <a:bodyPr/>
          <a:lstStyle/>
          <a:p>
            <a:endParaRPr/>
          </a:p>
        </p:txBody>
      </p:sp>
      <p:sp>
        <p:nvSpPr>
          <p:cNvPr id="138" name="pt134">
            <a:extLst>
              <a:ext uri="{FF2B5EF4-FFF2-40B4-BE49-F238E27FC236}">
                <a16:creationId xmlns:a16="http://schemas.microsoft.com/office/drawing/2014/main" id="{CCF7E7C7-42D0-BC8A-3790-90C3BCC250B4}"/>
              </a:ext>
            </a:extLst>
          </p:cNvPr>
          <p:cNvSpPr/>
          <p:nvPr/>
        </p:nvSpPr>
        <p:spPr>
          <a:xfrm>
            <a:off x="7312423" y="2851922"/>
            <a:ext cx="116515" cy="104155"/>
          </a:xfrm>
          <a:prstGeom prst="ellipse">
            <a:avLst/>
          </a:prstGeom>
          <a:solidFill>
            <a:srgbClr val="254F74">
              <a:alpha val="100000"/>
            </a:srgbClr>
          </a:solidFill>
          <a:ln w="9000" cap="rnd">
            <a:solidFill>
              <a:srgbClr val="254F74">
                <a:alpha val="100000"/>
              </a:srgbClr>
            </a:solidFill>
            <a:prstDash val="solid"/>
            <a:round/>
          </a:ln>
        </p:spPr>
        <p:txBody>
          <a:bodyPr/>
          <a:lstStyle/>
          <a:p>
            <a:endParaRPr/>
          </a:p>
        </p:txBody>
      </p:sp>
      <p:sp>
        <p:nvSpPr>
          <p:cNvPr id="139" name="pt135">
            <a:extLst>
              <a:ext uri="{FF2B5EF4-FFF2-40B4-BE49-F238E27FC236}">
                <a16:creationId xmlns:a16="http://schemas.microsoft.com/office/drawing/2014/main" id="{2D96D1E5-89BA-5D4F-D94D-6518A5323CB2}"/>
              </a:ext>
            </a:extLst>
          </p:cNvPr>
          <p:cNvSpPr/>
          <p:nvPr/>
        </p:nvSpPr>
        <p:spPr>
          <a:xfrm>
            <a:off x="3670882" y="2869498"/>
            <a:ext cx="128594" cy="114953"/>
          </a:xfrm>
          <a:prstGeom prst="ellipse">
            <a:avLst/>
          </a:prstGeom>
          <a:solidFill>
            <a:srgbClr val="2C5C85">
              <a:alpha val="100000"/>
            </a:srgbClr>
          </a:solidFill>
          <a:ln w="9000" cap="rnd">
            <a:solidFill>
              <a:srgbClr val="2C5C85">
                <a:alpha val="100000"/>
              </a:srgbClr>
            </a:solidFill>
            <a:prstDash val="solid"/>
            <a:round/>
          </a:ln>
        </p:spPr>
        <p:txBody>
          <a:bodyPr/>
          <a:lstStyle/>
          <a:p>
            <a:endParaRPr/>
          </a:p>
        </p:txBody>
      </p:sp>
      <p:sp>
        <p:nvSpPr>
          <p:cNvPr id="140" name="pt136">
            <a:extLst>
              <a:ext uri="{FF2B5EF4-FFF2-40B4-BE49-F238E27FC236}">
                <a16:creationId xmlns:a16="http://schemas.microsoft.com/office/drawing/2014/main" id="{3A18CBBB-D541-6B7A-A7F9-966DBB354507}"/>
              </a:ext>
            </a:extLst>
          </p:cNvPr>
          <p:cNvSpPr/>
          <p:nvPr/>
        </p:nvSpPr>
        <p:spPr>
          <a:xfrm>
            <a:off x="6338817" y="5027590"/>
            <a:ext cx="80727" cy="72164"/>
          </a:xfrm>
          <a:prstGeom prst="ellipse">
            <a:avLst/>
          </a:prstGeom>
          <a:solidFill>
            <a:srgbClr val="183551">
              <a:alpha val="100000"/>
            </a:srgbClr>
          </a:solidFill>
          <a:ln w="9000" cap="rnd">
            <a:solidFill>
              <a:srgbClr val="183551">
                <a:alpha val="100000"/>
              </a:srgbClr>
            </a:solidFill>
            <a:prstDash val="solid"/>
            <a:round/>
          </a:ln>
        </p:spPr>
        <p:txBody>
          <a:bodyPr/>
          <a:lstStyle/>
          <a:p>
            <a:endParaRPr/>
          </a:p>
        </p:txBody>
      </p:sp>
      <p:sp>
        <p:nvSpPr>
          <p:cNvPr id="141" name="pt137">
            <a:extLst>
              <a:ext uri="{FF2B5EF4-FFF2-40B4-BE49-F238E27FC236}">
                <a16:creationId xmlns:a16="http://schemas.microsoft.com/office/drawing/2014/main" id="{B09305E2-2E38-6662-86E2-8EC54766D882}"/>
              </a:ext>
            </a:extLst>
          </p:cNvPr>
          <p:cNvSpPr/>
          <p:nvPr/>
        </p:nvSpPr>
        <p:spPr>
          <a:xfrm>
            <a:off x="3346376" y="1703120"/>
            <a:ext cx="116607" cy="104238"/>
          </a:xfrm>
          <a:prstGeom prst="ellipse">
            <a:avLst/>
          </a:prstGeom>
          <a:solidFill>
            <a:srgbClr val="254F74">
              <a:alpha val="100000"/>
            </a:srgbClr>
          </a:solidFill>
          <a:ln w="9000" cap="rnd">
            <a:solidFill>
              <a:srgbClr val="254F74">
                <a:alpha val="100000"/>
              </a:srgbClr>
            </a:solidFill>
            <a:prstDash val="solid"/>
            <a:round/>
          </a:ln>
        </p:spPr>
        <p:txBody>
          <a:bodyPr/>
          <a:lstStyle/>
          <a:p>
            <a:endParaRPr/>
          </a:p>
        </p:txBody>
      </p:sp>
      <p:sp>
        <p:nvSpPr>
          <p:cNvPr id="142" name="pt138">
            <a:extLst>
              <a:ext uri="{FF2B5EF4-FFF2-40B4-BE49-F238E27FC236}">
                <a16:creationId xmlns:a16="http://schemas.microsoft.com/office/drawing/2014/main" id="{8359B500-9E15-D010-6643-E4CB2C70EA09}"/>
              </a:ext>
            </a:extLst>
          </p:cNvPr>
          <p:cNvSpPr/>
          <p:nvPr/>
        </p:nvSpPr>
        <p:spPr>
          <a:xfrm>
            <a:off x="5327355" y="2781148"/>
            <a:ext cx="120651" cy="107852"/>
          </a:xfrm>
          <a:prstGeom prst="ellipse">
            <a:avLst/>
          </a:prstGeom>
          <a:solidFill>
            <a:srgbClr val="275379">
              <a:alpha val="100000"/>
            </a:srgbClr>
          </a:solidFill>
          <a:ln w="9000" cap="rnd">
            <a:solidFill>
              <a:srgbClr val="275379">
                <a:alpha val="100000"/>
              </a:srgbClr>
            </a:solidFill>
            <a:prstDash val="solid"/>
            <a:round/>
          </a:ln>
        </p:spPr>
        <p:txBody>
          <a:bodyPr/>
          <a:lstStyle/>
          <a:p>
            <a:endParaRPr/>
          </a:p>
        </p:txBody>
      </p:sp>
      <p:sp>
        <p:nvSpPr>
          <p:cNvPr id="143" name="pt139">
            <a:extLst>
              <a:ext uri="{FF2B5EF4-FFF2-40B4-BE49-F238E27FC236}">
                <a16:creationId xmlns:a16="http://schemas.microsoft.com/office/drawing/2014/main" id="{01F72E5A-198F-F398-5668-51A2B6BF0854}"/>
              </a:ext>
            </a:extLst>
          </p:cNvPr>
          <p:cNvSpPr/>
          <p:nvPr/>
        </p:nvSpPr>
        <p:spPr>
          <a:xfrm>
            <a:off x="6665134" y="4311618"/>
            <a:ext cx="89094" cy="79643"/>
          </a:xfrm>
          <a:prstGeom prst="ellipse">
            <a:avLst/>
          </a:prstGeom>
          <a:solidFill>
            <a:srgbClr val="1B3A57">
              <a:alpha val="100000"/>
            </a:srgbClr>
          </a:solidFill>
          <a:ln w="9000" cap="rnd">
            <a:solidFill>
              <a:srgbClr val="1B3A57">
                <a:alpha val="100000"/>
              </a:srgbClr>
            </a:solidFill>
            <a:prstDash val="solid"/>
            <a:round/>
          </a:ln>
        </p:spPr>
        <p:txBody>
          <a:bodyPr/>
          <a:lstStyle/>
          <a:p>
            <a:endParaRPr/>
          </a:p>
        </p:txBody>
      </p:sp>
      <p:sp>
        <p:nvSpPr>
          <p:cNvPr id="144" name="pt140">
            <a:extLst>
              <a:ext uri="{FF2B5EF4-FFF2-40B4-BE49-F238E27FC236}">
                <a16:creationId xmlns:a16="http://schemas.microsoft.com/office/drawing/2014/main" id="{1E99FE05-D46A-577E-949D-CD9D85A3BAA6}"/>
              </a:ext>
            </a:extLst>
          </p:cNvPr>
          <p:cNvSpPr/>
          <p:nvPr/>
        </p:nvSpPr>
        <p:spPr>
          <a:xfrm>
            <a:off x="2386292" y="4993687"/>
            <a:ext cx="53773" cy="48069"/>
          </a:xfrm>
          <a:prstGeom prst="ellipse">
            <a:avLst/>
          </a:prstGeom>
          <a:solidFill>
            <a:srgbClr val="142C45">
              <a:alpha val="100000"/>
            </a:srgbClr>
          </a:solidFill>
          <a:ln w="9000" cap="rnd">
            <a:solidFill>
              <a:srgbClr val="142C45">
                <a:alpha val="100000"/>
              </a:srgbClr>
            </a:solidFill>
            <a:prstDash val="solid"/>
            <a:round/>
          </a:ln>
        </p:spPr>
        <p:txBody>
          <a:bodyPr/>
          <a:lstStyle/>
          <a:p>
            <a:endParaRPr/>
          </a:p>
        </p:txBody>
      </p:sp>
      <p:sp>
        <p:nvSpPr>
          <p:cNvPr id="145" name="pt141">
            <a:extLst>
              <a:ext uri="{FF2B5EF4-FFF2-40B4-BE49-F238E27FC236}">
                <a16:creationId xmlns:a16="http://schemas.microsoft.com/office/drawing/2014/main" id="{6704927E-6534-1D92-0BA6-F54F71CAC9A3}"/>
              </a:ext>
            </a:extLst>
          </p:cNvPr>
          <p:cNvSpPr/>
          <p:nvPr/>
        </p:nvSpPr>
        <p:spPr>
          <a:xfrm>
            <a:off x="2053916" y="3958124"/>
            <a:ext cx="57525" cy="51422"/>
          </a:xfrm>
          <a:prstGeom prst="ellipse">
            <a:avLst/>
          </a:prstGeom>
          <a:solidFill>
            <a:srgbClr val="142D46">
              <a:alpha val="100000"/>
            </a:srgbClr>
          </a:solidFill>
          <a:ln w="9000" cap="rnd">
            <a:solidFill>
              <a:srgbClr val="142D46">
                <a:alpha val="100000"/>
              </a:srgbClr>
            </a:solidFill>
            <a:prstDash val="solid"/>
            <a:round/>
          </a:ln>
        </p:spPr>
        <p:txBody>
          <a:bodyPr/>
          <a:lstStyle/>
          <a:p>
            <a:endParaRPr/>
          </a:p>
        </p:txBody>
      </p:sp>
      <p:sp>
        <p:nvSpPr>
          <p:cNvPr id="146" name="pt142">
            <a:extLst>
              <a:ext uri="{FF2B5EF4-FFF2-40B4-BE49-F238E27FC236}">
                <a16:creationId xmlns:a16="http://schemas.microsoft.com/office/drawing/2014/main" id="{397B3CA4-4060-1EC0-24C5-330970011190}"/>
              </a:ext>
            </a:extLst>
          </p:cNvPr>
          <p:cNvSpPr/>
          <p:nvPr/>
        </p:nvSpPr>
        <p:spPr>
          <a:xfrm>
            <a:off x="5029622" y="3752424"/>
            <a:ext cx="55117" cy="49270"/>
          </a:xfrm>
          <a:prstGeom prst="ellipse">
            <a:avLst/>
          </a:prstGeom>
          <a:solidFill>
            <a:srgbClr val="142D45">
              <a:alpha val="100000"/>
            </a:srgbClr>
          </a:solidFill>
          <a:ln w="9000" cap="rnd">
            <a:solidFill>
              <a:srgbClr val="142D45">
                <a:alpha val="100000"/>
              </a:srgbClr>
            </a:solidFill>
            <a:prstDash val="solid"/>
            <a:round/>
          </a:ln>
        </p:spPr>
        <p:txBody>
          <a:bodyPr/>
          <a:lstStyle/>
          <a:p>
            <a:endParaRPr/>
          </a:p>
        </p:txBody>
      </p:sp>
      <p:sp>
        <p:nvSpPr>
          <p:cNvPr id="147" name="pt143">
            <a:extLst>
              <a:ext uri="{FF2B5EF4-FFF2-40B4-BE49-F238E27FC236}">
                <a16:creationId xmlns:a16="http://schemas.microsoft.com/office/drawing/2014/main" id="{528816C7-6298-5E4D-FC9E-088BB9189685}"/>
              </a:ext>
            </a:extLst>
          </p:cNvPr>
          <p:cNvSpPr/>
          <p:nvPr/>
        </p:nvSpPr>
        <p:spPr>
          <a:xfrm>
            <a:off x="5016689" y="2546151"/>
            <a:ext cx="80982" cy="72392"/>
          </a:xfrm>
          <a:prstGeom prst="ellipse">
            <a:avLst/>
          </a:prstGeom>
          <a:solidFill>
            <a:srgbClr val="183551">
              <a:alpha val="100000"/>
            </a:srgbClr>
          </a:solidFill>
          <a:ln w="9000" cap="rnd">
            <a:solidFill>
              <a:srgbClr val="183551">
                <a:alpha val="100000"/>
              </a:srgbClr>
            </a:solidFill>
            <a:prstDash val="solid"/>
            <a:round/>
          </a:ln>
        </p:spPr>
        <p:txBody>
          <a:bodyPr/>
          <a:lstStyle/>
          <a:p>
            <a:endParaRPr/>
          </a:p>
        </p:txBody>
      </p:sp>
      <p:sp>
        <p:nvSpPr>
          <p:cNvPr id="148" name="pt144">
            <a:extLst>
              <a:ext uri="{FF2B5EF4-FFF2-40B4-BE49-F238E27FC236}">
                <a16:creationId xmlns:a16="http://schemas.microsoft.com/office/drawing/2014/main" id="{B41C47A2-833D-069F-2714-FB0576FD65AF}"/>
              </a:ext>
            </a:extLst>
          </p:cNvPr>
          <p:cNvSpPr/>
          <p:nvPr/>
        </p:nvSpPr>
        <p:spPr>
          <a:xfrm>
            <a:off x="3380306" y="3594445"/>
            <a:ext cx="48745" cy="43574"/>
          </a:xfrm>
          <a:prstGeom prst="ellipse">
            <a:avLst/>
          </a:prstGeom>
          <a:solidFill>
            <a:srgbClr val="132C44">
              <a:alpha val="100000"/>
            </a:srgbClr>
          </a:solidFill>
          <a:ln w="9000" cap="rnd">
            <a:solidFill>
              <a:srgbClr val="132C44">
                <a:alpha val="100000"/>
              </a:srgbClr>
            </a:solidFill>
            <a:prstDash val="solid"/>
            <a:round/>
          </a:ln>
        </p:spPr>
        <p:txBody>
          <a:bodyPr/>
          <a:lstStyle/>
          <a:p>
            <a:endParaRPr/>
          </a:p>
        </p:txBody>
      </p:sp>
      <p:sp>
        <p:nvSpPr>
          <p:cNvPr id="149" name="pt145">
            <a:extLst>
              <a:ext uri="{FF2B5EF4-FFF2-40B4-BE49-F238E27FC236}">
                <a16:creationId xmlns:a16="http://schemas.microsoft.com/office/drawing/2014/main" id="{F7BF7A7B-0B46-5D1D-302C-E9B5D4B6A6E1}"/>
              </a:ext>
            </a:extLst>
          </p:cNvPr>
          <p:cNvSpPr/>
          <p:nvPr/>
        </p:nvSpPr>
        <p:spPr>
          <a:xfrm>
            <a:off x="5995559" y="3752548"/>
            <a:ext cx="106241" cy="94971"/>
          </a:xfrm>
          <a:prstGeom prst="ellipse">
            <a:avLst/>
          </a:prstGeom>
          <a:solidFill>
            <a:srgbClr val="214667">
              <a:alpha val="100000"/>
            </a:srgbClr>
          </a:solidFill>
          <a:ln w="9000" cap="rnd">
            <a:solidFill>
              <a:srgbClr val="214667">
                <a:alpha val="100000"/>
              </a:srgbClr>
            </a:solidFill>
            <a:prstDash val="solid"/>
            <a:round/>
          </a:ln>
        </p:spPr>
        <p:txBody>
          <a:bodyPr/>
          <a:lstStyle/>
          <a:p>
            <a:endParaRPr/>
          </a:p>
        </p:txBody>
      </p:sp>
      <p:sp>
        <p:nvSpPr>
          <p:cNvPr id="150" name="pt146">
            <a:extLst>
              <a:ext uri="{FF2B5EF4-FFF2-40B4-BE49-F238E27FC236}">
                <a16:creationId xmlns:a16="http://schemas.microsoft.com/office/drawing/2014/main" id="{E9D877BD-28DC-E7DF-412B-1A25BA120FF4}"/>
              </a:ext>
            </a:extLst>
          </p:cNvPr>
          <p:cNvSpPr/>
          <p:nvPr/>
        </p:nvSpPr>
        <p:spPr>
          <a:xfrm>
            <a:off x="2707573" y="2182467"/>
            <a:ext cx="72213" cy="64552"/>
          </a:xfrm>
          <a:prstGeom prst="ellipse">
            <a:avLst/>
          </a:prstGeom>
          <a:solidFill>
            <a:srgbClr val="16324C">
              <a:alpha val="100000"/>
            </a:srgbClr>
          </a:solidFill>
          <a:ln w="9000" cap="rnd">
            <a:solidFill>
              <a:srgbClr val="16324C">
                <a:alpha val="100000"/>
              </a:srgbClr>
            </a:solidFill>
            <a:prstDash val="solid"/>
            <a:round/>
          </a:ln>
        </p:spPr>
        <p:txBody>
          <a:bodyPr/>
          <a:lstStyle/>
          <a:p>
            <a:endParaRPr/>
          </a:p>
        </p:txBody>
      </p:sp>
      <p:sp>
        <p:nvSpPr>
          <p:cNvPr id="151" name="pt147">
            <a:extLst>
              <a:ext uri="{FF2B5EF4-FFF2-40B4-BE49-F238E27FC236}">
                <a16:creationId xmlns:a16="http://schemas.microsoft.com/office/drawing/2014/main" id="{7708C08B-5C1B-7F1A-12FC-145FB9E3CF2B}"/>
              </a:ext>
            </a:extLst>
          </p:cNvPr>
          <p:cNvSpPr/>
          <p:nvPr/>
        </p:nvSpPr>
        <p:spPr>
          <a:xfrm>
            <a:off x="3680288" y="1912948"/>
            <a:ext cx="109783" cy="98138"/>
          </a:xfrm>
          <a:prstGeom prst="ellipse">
            <a:avLst/>
          </a:prstGeom>
          <a:solidFill>
            <a:srgbClr val="22496B">
              <a:alpha val="100000"/>
            </a:srgbClr>
          </a:solidFill>
          <a:ln w="9000" cap="rnd">
            <a:solidFill>
              <a:srgbClr val="22496B">
                <a:alpha val="100000"/>
              </a:srgbClr>
            </a:solidFill>
            <a:prstDash val="solid"/>
            <a:round/>
          </a:ln>
        </p:spPr>
        <p:txBody>
          <a:bodyPr/>
          <a:lstStyle/>
          <a:p>
            <a:endParaRPr/>
          </a:p>
        </p:txBody>
      </p:sp>
      <p:sp>
        <p:nvSpPr>
          <p:cNvPr id="152" name="pt148">
            <a:extLst>
              <a:ext uri="{FF2B5EF4-FFF2-40B4-BE49-F238E27FC236}">
                <a16:creationId xmlns:a16="http://schemas.microsoft.com/office/drawing/2014/main" id="{C39C829B-C89E-5E25-E416-DF21B64DF9F8}"/>
              </a:ext>
            </a:extLst>
          </p:cNvPr>
          <p:cNvSpPr/>
          <p:nvPr/>
        </p:nvSpPr>
        <p:spPr>
          <a:xfrm>
            <a:off x="2720478" y="5042932"/>
            <a:ext cx="46401" cy="41479"/>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153" name="pt149">
            <a:extLst>
              <a:ext uri="{FF2B5EF4-FFF2-40B4-BE49-F238E27FC236}">
                <a16:creationId xmlns:a16="http://schemas.microsoft.com/office/drawing/2014/main" id="{1175B9BB-7768-832C-F8BD-01039C1A4ACB}"/>
              </a:ext>
            </a:extLst>
          </p:cNvPr>
          <p:cNvSpPr/>
          <p:nvPr/>
        </p:nvSpPr>
        <p:spPr>
          <a:xfrm>
            <a:off x="5958266" y="1283837"/>
            <a:ext cx="180829" cy="161646"/>
          </a:xfrm>
          <a:prstGeom prst="ellipse">
            <a:avLst/>
          </a:prstGeom>
          <a:solidFill>
            <a:srgbClr val="55AEF3">
              <a:alpha val="100000"/>
            </a:srgbClr>
          </a:solidFill>
          <a:ln w="9000" cap="rnd">
            <a:solidFill>
              <a:srgbClr val="55AEF3">
                <a:alpha val="100000"/>
              </a:srgbClr>
            </a:solidFill>
            <a:prstDash val="solid"/>
            <a:round/>
          </a:ln>
        </p:spPr>
        <p:txBody>
          <a:bodyPr/>
          <a:lstStyle/>
          <a:p>
            <a:endParaRPr/>
          </a:p>
        </p:txBody>
      </p:sp>
      <p:sp>
        <p:nvSpPr>
          <p:cNvPr id="154" name="pt150">
            <a:extLst>
              <a:ext uri="{FF2B5EF4-FFF2-40B4-BE49-F238E27FC236}">
                <a16:creationId xmlns:a16="http://schemas.microsoft.com/office/drawing/2014/main" id="{D9ED25D2-01FC-7C23-B75F-303D39BA4F58}"/>
              </a:ext>
            </a:extLst>
          </p:cNvPr>
          <p:cNvSpPr/>
          <p:nvPr/>
        </p:nvSpPr>
        <p:spPr>
          <a:xfrm>
            <a:off x="6340134" y="4408437"/>
            <a:ext cx="78092" cy="69808"/>
          </a:xfrm>
          <a:prstGeom prst="ellipse">
            <a:avLst/>
          </a:prstGeom>
          <a:solidFill>
            <a:srgbClr val="18344F">
              <a:alpha val="100000"/>
            </a:srgbClr>
          </a:solidFill>
          <a:ln w="9000" cap="rnd">
            <a:solidFill>
              <a:srgbClr val="18344F">
                <a:alpha val="100000"/>
              </a:srgbClr>
            </a:solidFill>
            <a:prstDash val="solid"/>
            <a:round/>
          </a:ln>
        </p:spPr>
        <p:txBody>
          <a:bodyPr/>
          <a:lstStyle/>
          <a:p>
            <a:endParaRPr/>
          </a:p>
        </p:txBody>
      </p:sp>
      <p:sp>
        <p:nvSpPr>
          <p:cNvPr id="155" name="pt151">
            <a:extLst>
              <a:ext uri="{FF2B5EF4-FFF2-40B4-BE49-F238E27FC236}">
                <a16:creationId xmlns:a16="http://schemas.microsoft.com/office/drawing/2014/main" id="{8F75E83D-DC18-489C-FB13-2F5DCC1C7145}"/>
              </a:ext>
            </a:extLst>
          </p:cNvPr>
          <p:cNvSpPr/>
          <p:nvPr/>
        </p:nvSpPr>
        <p:spPr>
          <a:xfrm>
            <a:off x="2710745" y="4184148"/>
            <a:ext cx="65866" cy="58879"/>
          </a:xfrm>
          <a:prstGeom prst="ellipse">
            <a:avLst/>
          </a:prstGeom>
          <a:solidFill>
            <a:srgbClr val="152F49">
              <a:alpha val="100000"/>
            </a:srgbClr>
          </a:solidFill>
          <a:ln w="9000" cap="rnd">
            <a:solidFill>
              <a:srgbClr val="152F49">
                <a:alpha val="100000"/>
              </a:srgbClr>
            </a:solidFill>
            <a:prstDash val="solid"/>
            <a:round/>
          </a:ln>
        </p:spPr>
        <p:txBody>
          <a:bodyPr/>
          <a:lstStyle/>
          <a:p>
            <a:endParaRPr/>
          </a:p>
        </p:txBody>
      </p:sp>
      <p:sp>
        <p:nvSpPr>
          <p:cNvPr id="156" name="pt152">
            <a:extLst>
              <a:ext uri="{FF2B5EF4-FFF2-40B4-BE49-F238E27FC236}">
                <a16:creationId xmlns:a16="http://schemas.microsoft.com/office/drawing/2014/main" id="{7F49C48C-A109-8060-06BA-A95B04E79F8A}"/>
              </a:ext>
            </a:extLst>
          </p:cNvPr>
          <p:cNvSpPr/>
          <p:nvPr/>
        </p:nvSpPr>
        <p:spPr>
          <a:xfrm>
            <a:off x="3019806" y="2303990"/>
            <a:ext cx="108746" cy="97210"/>
          </a:xfrm>
          <a:prstGeom prst="ellipse">
            <a:avLst/>
          </a:prstGeom>
          <a:solidFill>
            <a:srgbClr val="22486A">
              <a:alpha val="100000"/>
            </a:srgbClr>
          </a:solidFill>
          <a:ln w="9000" cap="rnd">
            <a:solidFill>
              <a:srgbClr val="22486A">
                <a:alpha val="100000"/>
              </a:srgbClr>
            </a:solidFill>
            <a:prstDash val="solid"/>
            <a:round/>
          </a:ln>
        </p:spPr>
        <p:txBody>
          <a:bodyPr/>
          <a:lstStyle/>
          <a:p>
            <a:endParaRPr/>
          </a:p>
        </p:txBody>
      </p:sp>
      <p:sp>
        <p:nvSpPr>
          <p:cNvPr id="157" name="pt153">
            <a:extLst>
              <a:ext uri="{FF2B5EF4-FFF2-40B4-BE49-F238E27FC236}">
                <a16:creationId xmlns:a16="http://schemas.microsoft.com/office/drawing/2014/main" id="{FB3D0DA3-D61F-9FD7-6C9F-FEF8E7AE929C}"/>
              </a:ext>
            </a:extLst>
          </p:cNvPr>
          <p:cNvSpPr/>
          <p:nvPr/>
        </p:nvSpPr>
        <p:spPr>
          <a:xfrm>
            <a:off x="3693575" y="3808794"/>
            <a:ext cx="83209" cy="74382"/>
          </a:xfrm>
          <a:prstGeom prst="ellipse">
            <a:avLst/>
          </a:prstGeom>
          <a:solidFill>
            <a:srgbClr val="193753">
              <a:alpha val="100000"/>
            </a:srgbClr>
          </a:solidFill>
          <a:ln w="9000" cap="rnd">
            <a:solidFill>
              <a:srgbClr val="193753">
                <a:alpha val="100000"/>
              </a:srgbClr>
            </a:solidFill>
            <a:prstDash val="solid"/>
            <a:round/>
          </a:ln>
        </p:spPr>
        <p:txBody>
          <a:bodyPr/>
          <a:lstStyle/>
          <a:p>
            <a:endParaRPr/>
          </a:p>
        </p:txBody>
      </p:sp>
      <p:sp>
        <p:nvSpPr>
          <p:cNvPr id="158" name="pt154">
            <a:extLst>
              <a:ext uri="{FF2B5EF4-FFF2-40B4-BE49-F238E27FC236}">
                <a16:creationId xmlns:a16="http://schemas.microsoft.com/office/drawing/2014/main" id="{7F2DFF7E-E3C1-D856-0DEF-82DCC7F1AE0D}"/>
              </a:ext>
            </a:extLst>
          </p:cNvPr>
          <p:cNvSpPr/>
          <p:nvPr/>
        </p:nvSpPr>
        <p:spPr>
          <a:xfrm>
            <a:off x="3045417" y="4256803"/>
            <a:ext cx="57525" cy="51422"/>
          </a:xfrm>
          <a:prstGeom prst="ellipse">
            <a:avLst/>
          </a:prstGeom>
          <a:solidFill>
            <a:srgbClr val="142D46">
              <a:alpha val="100000"/>
            </a:srgbClr>
          </a:solidFill>
          <a:ln w="9000" cap="rnd">
            <a:solidFill>
              <a:srgbClr val="142D46">
                <a:alpha val="100000"/>
              </a:srgbClr>
            </a:solidFill>
            <a:prstDash val="solid"/>
            <a:round/>
          </a:ln>
        </p:spPr>
        <p:txBody>
          <a:bodyPr/>
          <a:lstStyle/>
          <a:p>
            <a:endParaRPr/>
          </a:p>
        </p:txBody>
      </p:sp>
      <p:sp>
        <p:nvSpPr>
          <p:cNvPr id="159" name="pt155">
            <a:extLst>
              <a:ext uri="{FF2B5EF4-FFF2-40B4-BE49-F238E27FC236}">
                <a16:creationId xmlns:a16="http://schemas.microsoft.com/office/drawing/2014/main" id="{4538B8D1-B997-7A1B-15CF-C4B3548ECB00}"/>
              </a:ext>
            </a:extLst>
          </p:cNvPr>
          <p:cNvSpPr/>
          <p:nvPr/>
        </p:nvSpPr>
        <p:spPr>
          <a:xfrm>
            <a:off x="5989018" y="3815626"/>
            <a:ext cx="119325" cy="106667"/>
          </a:xfrm>
          <a:prstGeom prst="ellipse">
            <a:avLst/>
          </a:prstGeom>
          <a:solidFill>
            <a:srgbClr val="275277">
              <a:alpha val="100000"/>
            </a:srgbClr>
          </a:solidFill>
          <a:ln w="9000" cap="rnd">
            <a:solidFill>
              <a:srgbClr val="275277">
                <a:alpha val="100000"/>
              </a:srgbClr>
            </a:solidFill>
            <a:prstDash val="solid"/>
            <a:round/>
          </a:ln>
        </p:spPr>
        <p:txBody>
          <a:bodyPr/>
          <a:lstStyle/>
          <a:p>
            <a:endParaRPr/>
          </a:p>
        </p:txBody>
      </p:sp>
      <p:sp>
        <p:nvSpPr>
          <p:cNvPr id="160" name="pt156">
            <a:extLst>
              <a:ext uri="{FF2B5EF4-FFF2-40B4-BE49-F238E27FC236}">
                <a16:creationId xmlns:a16="http://schemas.microsoft.com/office/drawing/2014/main" id="{BF9A69B2-9245-EC43-78B0-75AE49687E01}"/>
              </a:ext>
            </a:extLst>
          </p:cNvPr>
          <p:cNvSpPr/>
          <p:nvPr/>
        </p:nvSpPr>
        <p:spPr>
          <a:xfrm>
            <a:off x="2707896" y="3607220"/>
            <a:ext cx="71567" cy="63975"/>
          </a:xfrm>
          <a:prstGeom prst="ellipse">
            <a:avLst/>
          </a:prstGeom>
          <a:solidFill>
            <a:srgbClr val="16314B">
              <a:alpha val="100000"/>
            </a:srgbClr>
          </a:solidFill>
          <a:ln w="9000" cap="rnd">
            <a:solidFill>
              <a:srgbClr val="16314B">
                <a:alpha val="100000"/>
              </a:srgbClr>
            </a:solidFill>
            <a:prstDash val="solid"/>
            <a:round/>
          </a:ln>
        </p:spPr>
        <p:txBody>
          <a:bodyPr/>
          <a:lstStyle/>
          <a:p>
            <a:endParaRPr/>
          </a:p>
        </p:txBody>
      </p:sp>
      <p:sp>
        <p:nvSpPr>
          <p:cNvPr id="161" name="pt157">
            <a:extLst>
              <a:ext uri="{FF2B5EF4-FFF2-40B4-BE49-F238E27FC236}">
                <a16:creationId xmlns:a16="http://schemas.microsoft.com/office/drawing/2014/main" id="{AEB6F1C8-CD86-CE91-791D-85D8FE25E0E5}"/>
              </a:ext>
            </a:extLst>
          </p:cNvPr>
          <p:cNvSpPr/>
          <p:nvPr/>
        </p:nvSpPr>
        <p:spPr>
          <a:xfrm>
            <a:off x="5339736" y="4837011"/>
            <a:ext cx="95889" cy="85717"/>
          </a:xfrm>
          <a:prstGeom prst="ellipse">
            <a:avLst/>
          </a:prstGeom>
          <a:solidFill>
            <a:srgbClr val="1D3E5D">
              <a:alpha val="100000"/>
            </a:srgbClr>
          </a:solidFill>
          <a:ln w="9000" cap="rnd">
            <a:solidFill>
              <a:srgbClr val="1D3E5D">
                <a:alpha val="100000"/>
              </a:srgbClr>
            </a:solidFill>
            <a:prstDash val="solid"/>
            <a:round/>
          </a:ln>
        </p:spPr>
        <p:txBody>
          <a:bodyPr/>
          <a:lstStyle/>
          <a:p>
            <a:endParaRPr/>
          </a:p>
        </p:txBody>
      </p:sp>
      <p:sp>
        <p:nvSpPr>
          <p:cNvPr id="162" name="pt158">
            <a:extLst>
              <a:ext uri="{FF2B5EF4-FFF2-40B4-BE49-F238E27FC236}">
                <a16:creationId xmlns:a16="http://schemas.microsoft.com/office/drawing/2014/main" id="{A7425574-5A20-D3FD-FDBF-8E9F04FB3FF0}"/>
              </a:ext>
            </a:extLst>
          </p:cNvPr>
          <p:cNvSpPr/>
          <p:nvPr/>
        </p:nvSpPr>
        <p:spPr>
          <a:xfrm>
            <a:off x="3350615" y="1683935"/>
            <a:ext cx="108128" cy="96657"/>
          </a:xfrm>
          <a:prstGeom prst="ellipse">
            <a:avLst/>
          </a:prstGeom>
          <a:solidFill>
            <a:srgbClr val="214869">
              <a:alpha val="100000"/>
            </a:srgbClr>
          </a:solidFill>
          <a:ln w="9000" cap="rnd">
            <a:solidFill>
              <a:srgbClr val="214869">
                <a:alpha val="100000"/>
              </a:srgbClr>
            </a:solidFill>
            <a:prstDash val="solid"/>
            <a:round/>
          </a:ln>
        </p:spPr>
        <p:txBody>
          <a:bodyPr/>
          <a:lstStyle/>
          <a:p>
            <a:endParaRPr/>
          </a:p>
        </p:txBody>
      </p:sp>
      <p:sp>
        <p:nvSpPr>
          <p:cNvPr id="163" name="pt159">
            <a:extLst>
              <a:ext uri="{FF2B5EF4-FFF2-40B4-BE49-F238E27FC236}">
                <a16:creationId xmlns:a16="http://schemas.microsoft.com/office/drawing/2014/main" id="{A2F15F41-6F5B-46CF-4805-E414358E3EAC}"/>
              </a:ext>
            </a:extLst>
          </p:cNvPr>
          <p:cNvSpPr/>
          <p:nvPr/>
        </p:nvSpPr>
        <p:spPr>
          <a:xfrm>
            <a:off x="2057094" y="4604272"/>
            <a:ext cx="51168" cy="45740"/>
          </a:xfrm>
          <a:prstGeom prst="ellipse">
            <a:avLst/>
          </a:prstGeom>
          <a:solidFill>
            <a:srgbClr val="132C44">
              <a:alpha val="100000"/>
            </a:srgbClr>
          </a:solidFill>
          <a:ln w="9000" cap="rnd">
            <a:solidFill>
              <a:srgbClr val="132C44">
                <a:alpha val="100000"/>
              </a:srgbClr>
            </a:solidFill>
            <a:prstDash val="solid"/>
            <a:round/>
          </a:ln>
        </p:spPr>
        <p:txBody>
          <a:bodyPr/>
          <a:lstStyle/>
          <a:p>
            <a:endParaRPr/>
          </a:p>
        </p:txBody>
      </p:sp>
      <p:sp>
        <p:nvSpPr>
          <p:cNvPr id="164" name="pt160">
            <a:extLst>
              <a:ext uri="{FF2B5EF4-FFF2-40B4-BE49-F238E27FC236}">
                <a16:creationId xmlns:a16="http://schemas.microsoft.com/office/drawing/2014/main" id="{1B0EB9B4-E542-3996-5882-D66FCE9CEA42}"/>
              </a:ext>
            </a:extLst>
          </p:cNvPr>
          <p:cNvSpPr/>
          <p:nvPr/>
        </p:nvSpPr>
        <p:spPr>
          <a:xfrm>
            <a:off x="4325359" y="3185321"/>
            <a:ext cx="141641" cy="126616"/>
          </a:xfrm>
          <a:prstGeom prst="ellipse">
            <a:avLst/>
          </a:prstGeom>
          <a:solidFill>
            <a:srgbClr val="346C9B">
              <a:alpha val="100000"/>
            </a:srgbClr>
          </a:solidFill>
          <a:ln w="9000" cap="rnd">
            <a:solidFill>
              <a:srgbClr val="346C9B">
                <a:alpha val="100000"/>
              </a:srgbClr>
            </a:solidFill>
            <a:prstDash val="solid"/>
            <a:round/>
          </a:ln>
        </p:spPr>
        <p:txBody>
          <a:bodyPr/>
          <a:lstStyle/>
          <a:p>
            <a:endParaRPr/>
          </a:p>
        </p:txBody>
      </p:sp>
      <p:sp>
        <p:nvSpPr>
          <p:cNvPr id="165" name="pt161">
            <a:extLst>
              <a:ext uri="{FF2B5EF4-FFF2-40B4-BE49-F238E27FC236}">
                <a16:creationId xmlns:a16="http://schemas.microsoft.com/office/drawing/2014/main" id="{973794E7-97E0-B3A4-71A5-A8A4D0277B98}"/>
              </a:ext>
            </a:extLst>
          </p:cNvPr>
          <p:cNvSpPr/>
          <p:nvPr/>
        </p:nvSpPr>
        <p:spPr>
          <a:xfrm>
            <a:off x="6315083" y="2456124"/>
            <a:ext cx="128194" cy="114595"/>
          </a:xfrm>
          <a:prstGeom prst="ellipse">
            <a:avLst/>
          </a:prstGeom>
          <a:solidFill>
            <a:srgbClr val="2B5B84">
              <a:alpha val="100000"/>
            </a:srgbClr>
          </a:solidFill>
          <a:ln w="9000" cap="rnd">
            <a:solidFill>
              <a:srgbClr val="2B5B84">
                <a:alpha val="100000"/>
              </a:srgbClr>
            </a:solidFill>
            <a:prstDash val="solid"/>
            <a:round/>
          </a:ln>
        </p:spPr>
        <p:txBody>
          <a:bodyPr/>
          <a:lstStyle/>
          <a:p>
            <a:endParaRPr/>
          </a:p>
        </p:txBody>
      </p:sp>
      <p:sp>
        <p:nvSpPr>
          <p:cNvPr id="166" name="pt162">
            <a:extLst>
              <a:ext uri="{FF2B5EF4-FFF2-40B4-BE49-F238E27FC236}">
                <a16:creationId xmlns:a16="http://schemas.microsoft.com/office/drawing/2014/main" id="{E9AC3DE0-CCC6-5E00-AE27-CAEB847AC56F}"/>
              </a:ext>
            </a:extLst>
          </p:cNvPr>
          <p:cNvSpPr/>
          <p:nvPr/>
        </p:nvSpPr>
        <p:spPr>
          <a:xfrm>
            <a:off x="5968273" y="1959064"/>
            <a:ext cx="160815" cy="143756"/>
          </a:xfrm>
          <a:prstGeom prst="ellipse">
            <a:avLst/>
          </a:prstGeom>
          <a:solidFill>
            <a:srgbClr val="4289C1">
              <a:alpha val="100000"/>
            </a:srgbClr>
          </a:solidFill>
          <a:ln w="9000" cap="rnd">
            <a:solidFill>
              <a:srgbClr val="4289C1">
                <a:alpha val="100000"/>
              </a:srgbClr>
            </a:solidFill>
            <a:prstDash val="solid"/>
            <a:round/>
          </a:ln>
        </p:spPr>
        <p:txBody>
          <a:bodyPr/>
          <a:lstStyle/>
          <a:p>
            <a:endParaRPr/>
          </a:p>
        </p:txBody>
      </p:sp>
      <p:sp>
        <p:nvSpPr>
          <p:cNvPr id="167" name="pt163">
            <a:extLst>
              <a:ext uri="{FF2B5EF4-FFF2-40B4-BE49-F238E27FC236}">
                <a16:creationId xmlns:a16="http://schemas.microsoft.com/office/drawing/2014/main" id="{503A917F-B407-07F0-F796-5DD6775F9B4E}"/>
              </a:ext>
            </a:extLst>
          </p:cNvPr>
          <p:cNvSpPr/>
          <p:nvPr/>
        </p:nvSpPr>
        <p:spPr>
          <a:xfrm>
            <a:off x="3664149" y="2518852"/>
            <a:ext cx="142060" cy="126990"/>
          </a:xfrm>
          <a:prstGeom prst="ellipse">
            <a:avLst/>
          </a:prstGeom>
          <a:solidFill>
            <a:srgbClr val="346D9B">
              <a:alpha val="100000"/>
            </a:srgbClr>
          </a:solidFill>
          <a:ln w="9000" cap="rnd">
            <a:solidFill>
              <a:srgbClr val="346D9B">
                <a:alpha val="100000"/>
              </a:srgbClr>
            </a:solidFill>
            <a:prstDash val="solid"/>
            <a:round/>
          </a:ln>
        </p:spPr>
        <p:txBody>
          <a:bodyPr/>
          <a:lstStyle/>
          <a:p>
            <a:endParaRPr/>
          </a:p>
        </p:txBody>
      </p:sp>
      <p:sp>
        <p:nvSpPr>
          <p:cNvPr id="168" name="pt164">
            <a:extLst>
              <a:ext uri="{FF2B5EF4-FFF2-40B4-BE49-F238E27FC236}">
                <a16:creationId xmlns:a16="http://schemas.microsoft.com/office/drawing/2014/main" id="{16A1A0A8-D72E-C55B-2F7A-5765D33F0560}"/>
              </a:ext>
            </a:extLst>
          </p:cNvPr>
          <p:cNvSpPr/>
          <p:nvPr/>
        </p:nvSpPr>
        <p:spPr>
          <a:xfrm>
            <a:off x="4999927" y="4208360"/>
            <a:ext cx="114505" cy="102358"/>
          </a:xfrm>
          <a:prstGeom prst="ellipse">
            <a:avLst/>
          </a:prstGeom>
          <a:solidFill>
            <a:srgbClr val="244D71">
              <a:alpha val="100000"/>
            </a:srgbClr>
          </a:solidFill>
          <a:ln w="9000" cap="rnd">
            <a:solidFill>
              <a:srgbClr val="244D71">
                <a:alpha val="100000"/>
              </a:srgbClr>
            </a:solidFill>
            <a:prstDash val="solid"/>
            <a:round/>
          </a:ln>
        </p:spPr>
        <p:txBody>
          <a:bodyPr/>
          <a:lstStyle/>
          <a:p>
            <a:endParaRPr/>
          </a:p>
        </p:txBody>
      </p:sp>
      <p:sp>
        <p:nvSpPr>
          <p:cNvPr id="169" name="pt165">
            <a:extLst>
              <a:ext uri="{FF2B5EF4-FFF2-40B4-BE49-F238E27FC236}">
                <a16:creationId xmlns:a16="http://schemas.microsoft.com/office/drawing/2014/main" id="{D815B3E4-5B53-F7E6-1E8C-850711C889AC}"/>
              </a:ext>
            </a:extLst>
          </p:cNvPr>
          <p:cNvSpPr/>
          <p:nvPr/>
        </p:nvSpPr>
        <p:spPr>
          <a:xfrm>
            <a:off x="3020270" y="2212504"/>
            <a:ext cx="107817" cy="96380"/>
          </a:xfrm>
          <a:prstGeom prst="ellipse">
            <a:avLst/>
          </a:prstGeom>
          <a:solidFill>
            <a:srgbClr val="214769">
              <a:alpha val="100000"/>
            </a:srgbClr>
          </a:solidFill>
          <a:ln w="9000" cap="rnd">
            <a:solidFill>
              <a:srgbClr val="214769">
                <a:alpha val="100000"/>
              </a:srgbClr>
            </a:solidFill>
            <a:prstDash val="solid"/>
            <a:round/>
          </a:ln>
        </p:spPr>
        <p:txBody>
          <a:bodyPr/>
          <a:lstStyle/>
          <a:p>
            <a:endParaRPr/>
          </a:p>
        </p:txBody>
      </p:sp>
      <p:sp>
        <p:nvSpPr>
          <p:cNvPr id="170" name="pt166">
            <a:extLst>
              <a:ext uri="{FF2B5EF4-FFF2-40B4-BE49-F238E27FC236}">
                <a16:creationId xmlns:a16="http://schemas.microsoft.com/office/drawing/2014/main" id="{0D71443A-266B-1CB6-CEB8-2F0DB42C12EA}"/>
              </a:ext>
            </a:extLst>
          </p:cNvPr>
          <p:cNvSpPr/>
          <p:nvPr/>
        </p:nvSpPr>
        <p:spPr>
          <a:xfrm>
            <a:off x="2382851" y="3841849"/>
            <a:ext cx="60655" cy="54220"/>
          </a:xfrm>
          <a:prstGeom prst="ellipse">
            <a:avLst/>
          </a:prstGeom>
          <a:solidFill>
            <a:srgbClr val="142E47">
              <a:alpha val="100000"/>
            </a:srgbClr>
          </a:solidFill>
          <a:ln w="9000" cap="rnd">
            <a:solidFill>
              <a:srgbClr val="142E47">
                <a:alpha val="100000"/>
              </a:srgbClr>
            </a:solidFill>
            <a:prstDash val="solid"/>
            <a:round/>
          </a:ln>
        </p:spPr>
        <p:txBody>
          <a:bodyPr/>
          <a:lstStyle/>
          <a:p>
            <a:endParaRPr/>
          </a:p>
        </p:txBody>
      </p:sp>
      <p:sp>
        <p:nvSpPr>
          <p:cNvPr id="171" name="pt167">
            <a:extLst>
              <a:ext uri="{FF2B5EF4-FFF2-40B4-BE49-F238E27FC236}">
                <a16:creationId xmlns:a16="http://schemas.microsoft.com/office/drawing/2014/main" id="{700EB42C-9C9A-69E4-09EE-46E95F581007}"/>
              </a:ext>
            </a:extLst>
          </p:cNvPr>
          <p:cNvSpPr/>
          <p:nvPr/>
        </p:nvSpPr>
        <p:spPr>
          <a:xfrm>
            <a:off x="4661551" y="2248424"/>
            <a:ext cx="130259" cy="116441"/>
          </a:xfrm>
          <a:prstGeom prst="ellipse">
            <a:avLst/>
          </a:prstGeom>
          <a:solidFill>
            <a:srgbClr val="2D5E87">
              <a:alpha val="100000"/>
            </a:srgbClr>
          </a:solidFill>
          <a:ln w="9000" cap="rnd">
            <a:solidFill>
              <a:srgbClr val="2D5E87">
                <a:alpha val="100000"/>
              </a:srgbClr>
            </a:solidFill>
            <a:prstDash val="solid"/>
            <a:round/>
          </a:ln>
        </p:spPr>
        <p:txBody>
          <a:bodyPr/>
          <a:lstStyle/>
          <a:p>
            <a:endParaRPr/>
          </a:p>
        </p:txBody>
      </p:sp>
      <p:sp>
        <p:nvSpPr>
          <p:cNvPr id="172" name="pt168">
            <a:extLst>
              <a:ext uri="{FF2B5EF4-FFF2-40B4-BE49-F238E27FC236}">
                <a16:creationId xmlns:a16="http://schemas.microsoft.com/office/drawing/2014/main" id="{5DE493F3-EA70-35A8-13AB-BD87558D058B}"/>
              </a:ext>
            </a:extLst>
          </p:cNvPr>
          <p:cNvSpPr/>
          <p:nvPr/>
        </p:nvSpPr>
        <p:spPr>
          <a:xfrm>
            <a:off x="5000284" y="2784214"/>
            <a:ext cx="113791" cy="101720"/>
          </a:xfrm>
          <a:prstGeom prst="ellipse">
            <a:avLst/>
          </a:prstGeom>
          <a:solidFill>
            <a:srgbClr val="244D70">
              <a:alpha val="100000"/>
            </a:srgbClr>
          </a:solidFill>
          <a:ln w="9000" cap="rnd">
            <a:solidFill>
              <a:srgbClr val="244D70">
                <a:alpha val="100000"/>
              </a:srgbClr>
            </a:solidFill>
            <a:prstDash val="solid"/>
            <a:round/>
          </a:ln>
        </p:spPr>
        <p:txBody>
          <a:bodyPr/>
          <a:lstStyle/>
          <a:p>
            <a:endParaRPr/>
          </a:p>
        </p:txBody>
      </p:sp>
      <p:sp>
        <p:nvSpPr>
          <p:cNvPr id="173" name="pt169">
            <a:extLst>
              <a:ext uri="{FF2B5EF4-FFF2-40B4-BE49-F238E27FC236}">
                <a16:creationId xmlns:a16="http://schemas.microsoft.com/office/drawing/2014/main" id="{31FCCE61-F881-BD7C-D5BA-133F4942D191}"/>
              </a:ext>
            </a:extLst>
          </p:cNvPr>
          <p:cNvSpPr/>
          <p:nvPr/>
        </p:nvSpPr>
        <p:spPr>
          <a:xfrm>
            <a:off x="4024076" y="3969620"/>
            <a:ext cx="83209" cy="74382"/>
          </a:xfrm>
          <a:prstGeom prst="ellipse">
            <a:avLst/>
          </a:prstGeom>
          <a:solidFill>
            <a:srgbClr val="193753">
              <a:alpha val="100000"/>
            </a:srgbClr>
          </a:solidFill>
          <a:ln w="9000" cap="rnd">
            <a:solidFill>
              <a:srgbClr val="193753">
                <a:alpha val="100000"/>
              </a:srgbClr>
            </a:solidFill>
            <a:prstDash val="solid"/>
            <a:round/>
          </a:ln>
        </p:spPr>
        <p:txBody>
          <a:bodyPr/>
          <a:lstStyle/>
          <a:p>
            <a:endParaRPr/>
          </a:p>
        </p:txBody>
      </p:sp>
      <p:sp>
        <p:nvSpPr>
          <p:cNvPr id="174" name="pt170">
            <a:extLst>
              <a:ext uri="{FF2B5EF4-FFF2-40B4-BE49-F238E27FC236}">
                <a16:creationId xmlns:a16="http://schemas.microsoft.com/office/drawing/2014/main" id="{4033F002-780B-7A11-E13A-83C5E434A875}"/>
              </a:ext>
            </a:extLst>
          </p:cNvPr>
          <p:cNvSpPr/>
          <p:nvPr/>
        </p:nvSpPr>
        <p:spPr>
          <a:xfrm>
            <a:off x="2699132" y="796408"/>
            <a:ext cx="89094" cy="79643"/>
          </a:xfrm>
          <a:prstGeom prst="ellipse">
            <a:avLst/>
          </a:prstGeom>
          <a:solidFill>
            <a:srgbClr val="1B3A57">
              <a:alpha val="100000"/>
            </a:srgbClr>
          </a:solidFill>
          <a:ln w="9000" cap="rnd">
            <a:solidFill>
              <a:srgbClr val="1B3A57">
                <a:alpha val="100000"/>
              </a:srgbClr>
            </a:solidFill>
            <a:prstDash val="solid"/>
            <a:round/>
          </a:ln>
        </p:spPr>
        <p:txBody>
          <a:bodyPr/>
          <a:lstStyle/>
          <a:p>
            <a:endParaRPr/>
          </a:p>
        </p:txBody>
      </p:sp>
      <p:sp>
        <p:nvSpPr>
          <p:cNvPr id="175" name="pt171">
            <a:extLst>
              <a:ext uri="{FF2B5EF4-FFF2-40B4-BE49-F238E27FC236}">
                <a16:creationId xmlns:a16="http://schemas.microsoft.com/office/drawing/2014/main" id="{0C7709A8-6362-7A7F-AE0D-771981742E85}"/>
              </a:ext>
            </a:extLst>
          </p:cNvPr>
          <p:cNvSpPr/>
          <p:nvPr/>
        </p:nvSpPr>
        <p:spPr>
          <a:xfrm>
            <a:off x="2059478" y="4468551"/>
            <a:ext cx="46401" cy="41479"/>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176" name="pt172">
            <a:extLst>
              <a:ext uri="{FF2B5EF4-FFF2-40B4-BE49-F238E27FC236}">
                <a16:creationId xmlns:a16="http://schemas.microsoft.com/office/drawing/2014/main" id="{D23AC0FA-76ED-4369-3B1D-EA4535155E2B}"/>
              </a:ext>
            </a:extLst>
          </p:cNvPr>
          <p:cNvSpPr/>
          <p:nvPr/>
        </p:nvSpPr>
        <p:spPr>
          <a:xfrm>
            <a:off x="3997365" y="2980783"/>
            <a:ext cx="136630" cy="122137"/>
          </a:xfrm>
          <a:prstGeom prst="ellipse">
            <a:avLst/>
          </a:prstGeom>
          <a:solidFill>
            <a:srgbClr val="316692">
              <a:alpha val="100000"/>
            </a:srgbClr>
          </a:solidFill>
          <a:ln w="9000" cap="rnd">
            <a:solidFill>
              <a:srgbClr val="316692">
                <a:alpha val="100000"/>
              </a:srgbClr>
            </a:solidFill>
            <a:prstDash val="solid"/>
            <a:round/>
          </a:ln>
        </p:spPr>
        <p:txBody>
          <a:bodyPr/>
          <a:lstStyle/>
          <a:p>
            <a:endParaRPr/>
          </a:p>
        </p:txBody>
      </p:sp>
      <p:sp>
        <p:nvSpPr>
          <p:cNvPr id="177" name="pt173">
            <a:extLst>
              <a:ext uri="{FF2B5EF4-FFF2-40B4-BE49-F238E27FC236}">
                <a16:creationId xmlns:a16="http://schemas.microsoft.com/office/drawing/2014/main" id="{37B5347C-0C68-C7BD-F10E-3E258DB570E7}"/>
              </a:ext>
            </a:extLst>
          </p:cNvPr>
          <p:cNvSpPr/>
          <p:nvPr/>
        </p:nvSpPr>
        <p:spPr>
          <a:xfrm>
            <a:off x="2376914" y="3009433"/>
            <a:ext cx="72530" cy="64836"/>
          </a:xfrm>
          <a:prstGeom prst="ellipse">
            <a:avLst/>
          </a:prstGeom>
          <a:solidFill>
            <a:srgbClr val="16324C">
              <a:alpha val="100000"/>
            </a:srgbClr>
          </a:solidFill>
          <a:ln w="9000" cap="rnd">
            <a:solidFill>
              <a:srgbClr val="16324C">
                <a:alpha val="100000"/>
              </a:srgbClr>
            </a:solidFill>
            <a:prstDash val="solid"/>
            <a:round/>
          </a:ln>
        </p:spPr>
        <p:txBody>
          <a:bodyPr/>
          <a:lstStyle/>
          <a:p>
            <a:endParaRPr/>
          </a:p>
        </p:txBody>
      </p:sp>
      <p:sp>
        <p:nvSpPr>
          <p:cNvPr id="178" name="pt174">
            <a:extLst>
              <a:ext uri="{FF2B5EF4-FFF2-40B4-BE49-F238E27FC236}">
                <a16:creationId xmlns:a16="http://schemas.microsoft.com/office/drawing/2014/main" id="{ED31257A-C545-3D20-90BD-9BA7DE04B9D7}"/>
              </a:ext>
            </a:extLst>
          </p:cNvPr>
          <p:cNvSpPr/>
          <p:nvPr/>
        </p:nvSpPr>
        <p:spPr>
          <a:xfrm>
            <a:off x="5680545" y="4317797"/>
            <a:ext cx="75269" cy="67285"/>
          </a:xfrm>
          <a:prstGeom prst="ellipse">
            <a:avLst/>
          </a:prstGeom>
          <a:solidFill>
            <a:srgbClr val="17334D">
              <a:alpha val="100000"/>
            </a:srgbClr>
          </a:solidFill>
          <a:ln w="9000" cap="rnd">
            <a:solidFill>
              <a:srgbClr val="17334D">
                <a:alpha val="100000"/>
              </a:srgbClr>
            </a:solidFill>
            <a:prstDash val="solid"/>
            <a:round/>
          </a:ln>
        </p:spPr>
        <p:txBody>
          <a:bodyPr/>
          <a:lstStyle/>
          <a:p>
            <a:endParaRPr/>
          </a:p>
        </p:txBody>
      </p:sp>
      <p:sp>
        <p:nvSpPr>
          <p:cNvPr id="179" name="pt175">
            <a:extLst>
              <a:ext uri="{FF2B5EF4-FFF2-40B4-BE49-F238E27FC236}">
                <a16:creationId xmlns:a16="http://schemas.microsoft.com/office/drawing/2014/main" id="{386BB574-1013-188A-B497-6BD3F3916AF0}"/>
              </a:ext>
            </a:extLst>
          </p:cNvPr>
          <p:cNvSpPr/>
          <p:nvPr/>
        </p:nvSpPr>
        <p:spPr>
          <a:xfrm>
            <a:off x="6659042" y="2674931"/>
            <a:ext cx="101278" cy="90535"/>
          </a:xfrm>
          <a:prstGeom prst="ellipse">
            <a:avLst/>
          </a:prstGeom>
          <a:solidFill>
            <a:srgbClr val="1F4262">
              <a:alpha val="100000"/>
            </a:srgbClr>
          </a:solidFill>
          <a:ln w="9000" cap="rnd">
            <a:solidFill>
              <a:srgbClr val="1F4262">
                <a:alpha val="100000"/>
              </a:srgbClr>
            </a:solidFill>
            <a:prstDash val="solid"/>
            <a:round/>
          </a:ln>
        </p:spPr>
        <p:txBody>
          <a:bodyPr/>
          <a:lstStyle/>
          <a:p>
            <a:endParaRPr/>
          </a:p>
        </p:txBody>
      </p:sp>
      <p:sp>
        <p:nvSpPr>
          <p:cNvPr id="180" name="pt176">
            <a:extLst>
              <a:ext uri="{FF2B5EF4-FFF2-40B4-BE49-F238E27FC236}">
                <a16:creationId xmlns:a16="http://schemas.microsoft.com/office/drawing/2014/main" id="{7AB10703-DD7F-4F31-88AB-2AB05D13D308}"/>
              </a:ext>
            </a:extLst>
          </p:cNvPr>
          <p:cNvSpPr/>
          <p:nvPr/>
        </p:nvSpPr>
        <p:spPr>
          <a:xfrm>
            <a:off x="3695333" y="4729374"/>
            <a:ext cx="79694" cy="71240"/>
          </a:xfrm>
          <a:prstGeom prst="ellipse">
            <a:avLst/>
          </a:prstGeom>
          <a:solidFill>
            <a:srgbClr val="183550">
              <a:alpha val="100000"/>
            </a:srgbClr>
          </a:solidFill>
          <a:ln w="9000" cap="rnd">
            <a:solidFill>
              <a:srgbClr val="183550">
                <a:alpha val="100000"/>
              </a:srgbClr>
            </a:solidFill>
            <a:prstDash val="solid"/>
            <a:round/>
          </a:ln>
        </p:spPr>
        <p:txBody>
          <a:bodyPr/>
          <a:lstStyle/>
          <a:p>
            <a:endParaRPr/>
          </a:p>
        </p:txBody>
      </p:sp>
      <p:sp>
        <p:nvSpPr>
          <p:cNvPr id="181" name="pt177">
            <a:extLst>
              <a:ext uri="{FF2B5EF4-FFF2-40B4-BE49-F238E27FC236}">
                <a16:creationId xmlns:a16="http://schemas.microsoft.com/office/drawing/2014/main" id="{F7CA07D0-D75A-FA73-F5F1-739C3282EA32}"/>
              </a:ext>
            </a:extLst>
          </p:cNvPr>
          <p:cNvSpPr/>
          <p:nvPr/>
        </p:nvSpPr>
        <p:spPr>
          <a:xfrm>
            <a:off x="4007032" y="2483971"/>
            <a:ext cx="117296" cy="104853"/>
          </a:xfrm>
          <a:prstGeom prst="ellipse">
            <a:avLst/>
          </a:prstGeom>
          <a:solidFill>
            <a:srgbClr val="265075">
              <a:alpha val="100000"/>
            </a:srgbClr>
          </a:solidFill>
          <a:ln w="9000" cap="rnd">
            <a:solidFill>
              <a:srgbClr val="265075">
                <a:alpha val="100000"/>
              </a:srgbClr>
            </a:solidFill>
            <a:prstDash val="solid"/>
            <a:round/>
          </a:ln>
        </p:spPr>
        <p:txBody>
          <a:bodyPr/>
          <a:lstStyle/>
          <a:p>
            <a:endParaRPr/>
          </a:p>
        </p:txBody>
      </p:sp>
      <p:sp>
        <p:nvSpPr>
          <p:cNvPr id="182" name="pt178">
            <a:extLst>
              <a:ext uri="{FF2B5EF4-FFF2-40B4-BE49-F238E27FC236}">
                <a16:creationId xmlns:a16="http://schemas.microsoft.com/office/drawing/2014/main" id="{8E877155-D42D-0088-5187-06D28EFCC21E}"/>
              </a:ext>
            </a:extLst>
          </p:cNvPr>
          <p:cNvSpPr/>
          <p:nvPr/>
        </p:nvSpPr>
        <p:spPr>
          <a:xfrm>
            <a:off x="4998191" y="3977055"/>
            <a:ext cx="117978" cy="105463"/>
          </a:xfrm>
          <a:prstGeom prst="ellipse">
            <a:avLst/>
          </a:prstGeom>
          <a:solidFill>
            <a:srgbClr val="265176">
              <a:alpha val="100000"/>
            </a:srgbClr>
          </a:solidFill>
          <a:ln w="9000" cap="rnd">
            <a:solidFill>
              <a:srgbClr val="265176">
                <a:alpha val="100000"/>
              </a:srgbClr>
            </a:solidFill>
            <a:prstDash val="solid"/>
            <a:round/>
          </a:ln>
        </p:spPr>
        <p:txBody>
          <a:bodyPr/>
          <a:lstStyle/>
          <a:p>
            <a:endParaRPr/>
          </a:p>
        </p:txBody>
      </p:sp>
      <p:sp>
        <p:nvSpPr>
          <p:cNvPr id="183" name="pt179">
            <a:extLst>
              <a:ext uri="{FF2B5EF4-FFF2-40B4-BE49-F238E27FC236}">
                <a16:creationId xmlns:a16="http://schemas.microsoft.com/office/drawing/2014/main" id="{688B3424-8E44-ACD2-5BD3-4B48E8395FB2}"/>
              </a:ext>
            </a:extLst>
          </p:cNvPr>
          <p:cNvSpPr/>
          <p:nvPr/>
        </p:nvSpPr>
        <p:spPr>
          <a:xfrm>
            <a:off x="5995961" y="2971749"/>
            <a:ext cx="105439" cy="94254"/>
          </a:xfrm>
          <a:prstGeom prst="ellipse">
            <a:avLst/>
          </a:prstGeom>
          <a:solidFill>
            <a:srgbClr val="204566">
              <a:alpha val="100000"/>
            </a:srgbClr>
          </a:solidFill>
          <a:ln w="9000" cap="rnd">
            <a:solidFill>
              <a:srgbClr val="204566">
                <a:alpha val="100000"/>
              </a:srgbClr>
            </a:solidFill>
            <a:prstDash val="solid"/>
            <a:round/>
          </a:ln>
        </p:spPr>
        <p:txBody>
          <a:bodyPr/>
          <a:lstStyle/>
          <a:p>
            <a:endParaRPr/>
          </a:p>
        </p:txBody>
      </p:sp>
      <p:sp>
        <p:nvSpPr>
          <p:cNvPr id="184" name="pt180">
            <a:extLst>
              <a:ext uri="{FF2B5EF4-FFF2-40B4-BE49-F238E27FC236}">
                <a16:creationId xmlns:a16="http://schemas.microsoft.com/office/drawing/2014/main" id="{21CEC0C6-F98D-1C0D-FD02-42C529DCB6A8}"/>
              </a:ext>
            </a:extLst>
          </p:cNvPr>
          <p:cNvSpPr/>
          <p:nvPr/>
        </p:nvSpPr>
        <p:spPr>
          <a:xfrm>
            <a:off x="2711556" y="3817269"/>
            <a:ext cx="64246" cy="57431"/>
          </a:xfrm>
          <a:prstGeom prst="ellipse">
            <a:avLst/>
          </a:prstGeom>
          <a:solidFill>
            <a:srgbClr val="152F48">
              <a:alpha val="100000"/>
            </a:srgbClr>
          </a:solidFill>
          <a:ln w="9000" cap="rnd">
            <a:solidFill>
              <a:srgbClr val="152F48">
                <a:alpha val="100000"/>
              </a:srgbClr>
            </a:solidFill>
            <a:prstDash val="solid"/>
            <a:round/>
          </a:ln>
        </p:spPr>
        <p:txBody>
          <a:bodyPr/>
          <a:lstStyle/>
          <a:p>
            <a:endParaRPr/>
          </a:p>
        </p:txBody>
      </p:sp>
      <p:sp>
        <p:nvSpPr>
          <p:cNvPr id="185" name="pt181">
            <a:extLst>
              <a:ext uri="{FF2B5EF4-FFF2-40B4-BE49-F238E27FC236}">
                <a16:creationId xmlns:a16="http://schemas.microsoft.com/office/drawing/2014/main" id="{429439DA-676E-6629-0757-2D05AB6B9F6B}"/>
              </a:ext>
            </a:extLst>
          </p:cNvPr>
          <p:cNvSpPr/>
          <p:nvPr/>
        </p:nvSpPr>
        <p:spPr>
          <a:xfrm>
            <a:off x="5010387" y="2310766"/>
            <a:ext cx="93586" cy="83659"/>
          </a:xfrm>
          <a:prstGeom prst="ellipse">
            <a:avLst/>
          </a:prstGeom>
          <a:solidFill>
            <a:srgbClr val="1C3D5B">
              <a:alpha val="100000"/>
            </a:srgbClr>
          </a:solidFill>
          <a:ln w="9000" cap="rnd">
            <a:solidFill>
              <a:srgbClr val="1C3D5B">
                <a:alpha val="100000"/>
              </a:srgbClr>
            </a:solidFill>
            <a:prstDash val="solid"/>
            <a:round/>
          </a:ln>
        </p:spPr>
        <p:txBody>
          <a:bodyPr/>
          <a:lstStyle/>
          <a:p>
            <a:endParaRPr/>
          </a:p>
        </p:txBody>
      </p:sp>
      <p:sp>
        <p:nvSpPr>
          <p:cNvPr id="186" name="pt182">
            <a:extLst>
              <a:ext uri="{FF2B5EF4-FFF2-40B4-BE49-F238E27FC236}">
                <a16:creationId xmlns:a16="http://schemas.microsoft.com/office/drawing/2014/main" id="{A30413AC-9E67-8036-28AB-A9B8F42071BF}"/>
              </a:ext>
            </a:extLst>
          </p:cNvPr>
          <p:cNvSpPr/>
          <p:nvPr/>
        </p:nvSpPr>
        <p:spPr>
          <a:xfrm>
            <a:off x="2059478" y="4698304"/>
            <a:ext cx="46401" cy="41479"/>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187" name="pt183">
            <a:extLst>
              <a:ext uri="{FF2B5EF4-FFF2-40B4-BE49-F238E27FC236}">
                <a16:creationId xmlns:a16="http://schemas.microsoft.com/office/drawing/2014/main" id="{6EC13E1F-2C18-80BF-146F-56A734C46EEF}"/>
              </a:ext>
            </a:extLst>
          </p:cNvPr>
          <p:cNvSpPr/>
          <p:nvPr/>
        </p:nvSpPr>
        <p:spPr>
          <a:xfrm>
            <a:off x="3352365" y="1800375"/>
            <a:ext cx="104628" cy="93529"/>
          </a:xfrm>
          <a:prstGeom prst="ellipse">
            <a:avLst/>
          </a:prstGeom>
          <a:solidFill>
            <a:srgbClr val="204566">
              <a:alpha val="100000"/>
            </a:srgbClr>
          </a:solidFill>
          <a:ln w="9000" cap="rnd">
            <a:solidFill>
              <a:srgbClr val="204566">
                <a:alpha val="100000"/>
              </a:srgbClr>
            </a:solidFill>
            <a:prstDash val="solid"/>
            <a:round/>
          </a:ln>
        </p:spPr>
        <p:txBody>
          <a:bodyPr/>
          <a:lstStyle/>
          <a:p>
            <a:endParaRPr/>
          </a:p>
        </p:txBody>
      </p:sp>
      <p:sp>
        <p:nvSpPr>
          <p:cNvPr id="188" name="pt184">
            <a:extLst>
              <a:ext uri="{FF2B5EF4-FFF2-40B4-BE49-F238E27FC236}">
                <a16:creationId xmlns:a16="http://schemas.microsoft.com/office/drawing/2014/main" id="{C4D61626-4893-86F1-5798-E39DA7338974}"/>
              </a:ext>
            </a:extLst>
          </p:cNvPr>
          <p:cNvSpPr/>
          <p:nvPr/>
        </p:nvSpPr>
        <p:spPr>
          <a:xfrm>
            <a:off x="4007238" y="2897709"/>
            <a:ext cx="116884" cy="104485"/>
          </a:xfrm>
          <a:prstGeom prst="ellipse">
            <a:avLst/>
          </a:prstGeom>
          <a:solidFill>
            <a:srgbClr val="255074">
              <a:alpha val="100000"/>
            </a:srgbClr>
          </a:solidFill>
          <a:ln w="9000" cap="rnd">
            <a:solidFill>
              <a:srgbClr val="255074">
                <a:alpha val="100000"/>
              </a:srgbClr>
            </a:solidFill>
            <a:prstDash val="solid"/>
            <a:round/>
          </a:ln>
        </p:spPr>
        <p:txBody>
          <a:bodyPr/>
          <a:lstStyle/>
          <a:p>
            <a:endParaRPr/>
          </a:p>
        </p:txBody>
      </p:sp>
      <p:sp>
        <p:nvSpPr>
          <p:cNvPr id="189" name="pt185">
            <a:extLst>
              <a:ext uri="{FF2B5EF4-FFF2-40B4-BE49-F238E27FC236}">
                <a16:creationId xmlns:a16="http://schemas.microsoft.com/office/drawing/2014/main" id="{C79E1EDB-B0E7-3E12-6F95-BE179511A9A3}"/>
              </a:ext>
            </a:extLst>
          </p:cNvPr>
          <p:cNvSpPr/>
          <p:nvPr/>
        </p:nvSpPr>
        <p:spPr>
          <a:xfrm>
            <a:off x="2387028" y="4649717"/>
            <a:ext cx="52300" cy="46752"/>
          </a:xfrm>
          <a:prstGeom prst="ellipse">
            <a:avLst/>
          </a:prstGeom>
          <a:solidFill>
            <a:srgbClr val="142C44">
              <a:alpha val="100000"/>
            </a:srgbClr>
          </a:solidFill>
          <a:ln w="9000" cap="rnd">
            <a:solidFill>
              <a:srgbClr val="142C44">
                <a:alpha val="100000"/>
              </a:srgbClr>
            </a:solidFill>
            <a:prstDash val="solid"/>
            <a:round/>
          </a:ln>
        </p:spPr>
        <p:txBody>
          <a:bodyPr/>
          <a:lstStyle/>
          <a:p>
            <a:endParaRPr/>
          </a:p>
        </p:txBody>
      </p:sp>
      <p:sp>
        <p:nvSpPr>
          <p:cNvPr id="190" name="pt186">
            <a:extLst>
              <a:ext uri="{FF2B5EF4-FFF2-40B4-BE49-F238E27FC236}">
                <a16:creationId xmlns:a16="http://schemas.microsoft.com/office/drawing/2014/main" id="{36129615-CCB6-2204-58BD-7A857FF82FBA}"/>
              </a:ext>
            </a:extLst>
          </p:cNvPr>
          <p:cNvSpPr/>
          <p:nvPr/>
        </p:nvSpPr>
        <p:spPr>
          <a:xfrm>
            <a:off x="2380644" y="3793927"/>
            <a:ext cx="65069" cy="58166"/>
          </a:xfrm>
          <a:prstGeom prst="ellipse">
            <a:avLst/>
          </a:prstGeom>
          <a:solidFill>
            <a:srgbClr val="152F48">
              <a:alpha val="100000"/>
            </a:srgbClr>
          </a:solidFill>
          <a:ln w="9000" cap="rnd">
            <a:solidFill>
              <a:srgbClr val="152F48">
                <a:alpha val="100000"/>
              </a:srgbClr>
            </a:solidFill>
            <a:prstDash val="solid"/>
            <a:round/>
          </a:ln>
        </p:spPr>
        <p:txBody>
          <a:bodyPr/>
          <a:lstStyle/>
          <a:p>
            <a:endParaRPr/>
          </a:p>
        </p:txBody>
      </p:sp>
      <p:sp>
        <p:nvSpPr>
          <p:cNvPr id="191" name="pt187">
            <a:extLst>
              <a:ext uri="{FF2B5EF4-FFF2-40B4-BE49-F238E27FC236}">
                <a16:creationId xmlns:a16="http://schemas.microsoft.com/office/drawing/2014/main" id="{1325B2DE-A729-AB25-9E67-7031D2682743}"/>
              </a:ext>
            </a:extLst>
          </p:cNvPr>
          <p:cNvSpPr/>
          <p:nvPr/>
        </p:nvSpPr>
        <p:spPr>
          <a:xfrm>
            <a:off x="5992509" y="2509159"/>
            <a:ext cx="112343" cy="100426"/>
          </a:xfrm>
          <a:prstGeom prst="ellipse">
            <a:avLst/>
          </a:prstGeom>
          <a:solidFill>
            <a:srgbClr val="234B6E">
              <a:alpha val="100000"/>
            </a:srgbClr>
          </a:solidFill>
          <a:ln w="9000" cap="rnd">
            <a:solidFill>
              <a:srgbClr val="234B6E">
                <a:alpha val="100000"/>
              </a:srgbClr>
            </a:solidFill>
            <a:prstDash val="solid"/>
            <a:round/>
          </a:ln>
        </p:spPr>
        <p:txBody>
          <a:bodyPr/>
          <a:lstStyle/>
          <a:p>
            <a:endParaRPr/>
          </a:p>
        </p:txBody>
      </p:sp>
      <p:sp>
        <p:nvSpPr>
          <p:cNvPr id="192" name="pt188">
            <a:extLst>
              <a:ext uri="{FF2B5EF4-FFF2-40B4-BE49-F238E27FC236}">
                <a16:creationId xmlns:a16="http://schemas.microsoft.com/office/drawing/2014/main" id="{1B94CCCA-052C-F8E1-AEC2-55693281285B}"/>
              </a:ext>
            </a:extLst>
          </p:cNvPr>
          <p:cNvSpPr/>
          <p:nvPr/>
        </p:nvSpPr>
        <p:spPr>
          <a:xfrm>
            <a:off x="3683692" y="2903925"/>
            <a:ext cx="102975" cy="92052"/>
          </a:xfrm>
          <a:prstGeom prst="ellipse">
            <a:avLst/>
          </a:prstGeom>
          <a:solidFill>
            <a:srgbClr val="1F4364">
              <a:alpha val="100000"/>
            </a:srgbClr>
          </a:solidFill>
          <a:ln w="9000" cap="rnd">
            <a:solidFill>
              <a:srgbClr val="1F4364">
                <a:alpha val="100000"/>
              </a:srgbClr>
            </a:solidFill>
            <a:prstDash val="solid"/>
            <a:round/>
          </a:ln>
        </p:spPr>
        <p:txBody>
          <a:bodyPr/>
          <a:lstStyle/>
          <a:p>
            <a:endParaRPr/>
          </a:p>
        </p:txBody>
      </p:sp>
      <p:sp>
        <p:nvSpPr>
          <p:cNvPr id="193" name="pt189">
            <a:extLst>
              <a:ext uri="{FF2B5EF4-FFF2-40B4-BE49-F238E27FC236}">
                <a16:creationId xmlns:a16="http://schemas.microsoft.com/office/drawing/2014/main" id="{19A23782-CAED-E8B9-DC3E-001DDBAE19C7}"/>
              </a:ext>
            </a:extLst>
          </p:cNvPr>
          <p:cNvSpPr/>
          <p:nvPr/>
        </p:nvSpPr>
        <p:spPr>
          <a:xfrm>
            <a:off x="4672001" y="4417437"/>
            <a:ext cx="109358" cy="97757"/>
          </a:xfrm>
          <a:prstGeom prst="ellipse">
            <a:avLst/>
          </a:prstGeom>
          <a:solidFill>
            <a:srgbClr val="22496B">
              <a:alpha val="100000"/>
            </a:srgbClr>
          </a:solidFill>
          <a:ln w="9000" cap="rnd">
            <a:solidFill>
              <a:srgbClr val="22496B">
                <a:alpha val="100000"/>
              </a:srgbClr>
            </a:solidFill>
            <a:prstDash val="solid"/>
            <a:round/>
          </a:ln>
        </p:spPr>
        <p:txBody>
          <a:bodyPr/>
          <a:lstStyle/>
          <a:p>
            <a:endParaRPr/>
          </a:p>
        </p:txBody>
      </p:sp>
      <p:sp>
        <p:nvSpPr>
          <p:cNvPr id="194" name="pt190">
            <a:extLst>
              <a:ext uri="{FF2B5EF4-FFF2-40B4-BE49-F238E27FC236}">
                <a16:creationId xmlns:a16="http://schemas.microsoft.com/office/drawing/2014/main" id="{56F74811-7D2C-4A64-A779-91AAE3430E41}"/>
              </a:ext>
            </a:extLst>
          </p:cNvPr>
          <p:cNvSpPr/>
          <p:nvPr/>
        </p:nvSpPr>
        <p:spPr>
          <a:xfrm>
            <a:off x="2062467" y="4700975"/>
            <a:ext cx="40424" cy="36136"/>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195" name="pt191">
            <a:extLst>
              <a:ext uri="{FF2B5EF4-FFF2-40B4-BE49-F238E27FC236}">
                <a16:creationId xmlns:a16="http://schemas.microsoft.com/office/drawing/2014/main" id="{D009DD22-7D5E-911D-88BE-38266FB661BB}"/>
              </a:ext>
            </a:extLst>
          </p:cNvPr>
          <p:cNvSpPr/>
          <p:nvPr/>
        </p:nvSpPr>
        <p:spPr>
          <a:xfrm>
            <a:off x="2716121" y="4303830"/>
            <a:ext cx="55117" cy="49270"/>
          </a:xfrm>
          <a:prstGeom prst="ellipse">
            <a:avLst/>
          </a:prstGeom>
          <a:solidFill>
            <a:srgbClr val="142D45">
              <a:alpha val="100000"/>
            </a:srgbClr>
          </a:solidFill>
          <a:ln w="9000" cap="rnd">
            <a:solidFill>
              <a:srgbClr val="142D45">
                <a:alpha val="100000"/>
              </a:srgbClr>
            </a:solidFill>
            <a:prstDash val="solid"/>
            <a:round/>
          </a:ln>
        </p:spPr>
        <p:txBody>
          <a:bodyPr/>
          <a:lstStyle/>
          <a:p>
            <a:endParaRPr/>
          </a:p>
        </p:txBody>
      </p:sp>
      <p:sp>
        <p:nvSpPr>
          <p:cNvPr id="196" name="pt192">
            <a:extLst>
              <a:ext uri="{FF2B5EF4-FFF2-40B4-BE49-F238E27FC236}">
                <a16:creationId xmlns:a16="http://schemas.microsoft.com/office/drawing/2014/main" id="{7AE96CB0-3634-B1DB-332C-E1626C2EB323}"/>
              </a:ext>
            </a:extLst>
          </p:cNvPr>
          <p:cNvSpPr/>
          <p:nvPr/>
        </p:nvSpPr>
        <p:spPr>
          <a:xfrm>
            <a:off x="3679896" y="4141194"/>
            <a:ext cx="110566" cy="98837"/>
          </a:xfrm>
          <a:prstGeom prst="ellipse">
            <a:avLst/>
          </a:prstGeom>
          <a:solidFill>
            <a:srgbClr val="234A6C">
              <a:alpha val="100000"/>
            </a:srgbClr>
          </a:solidFill>
          <a:ln w="9000" cap="rnd">
            <a:solidFill>
              <a:srgbClr val="234A6C">
                <a:alpha val="100000"/>
              </a:srgbClr>
            </a:solidFill>
            <a:prstDash val="solid"/>
            <a:round/>
          </a:ln>
        </p:spPr>
        <p:txBody>
          <a:bodyPr/>
          <a:lstStyle/>
          <a:p>
            <a:endParaRPr/>
          </a:p>
        </p:txBody>
      </p:sp>
      <p:sp>
        <p:nvSpPr>
          <p:cNvPr id="197" name="pt193">
            <a:extLst>
              <a:ext uri="{FF2B5EF4-FFF2-40B4-BE49-F238E27FC236}">
                <a16:creationId xmlns:a16="http://schemas.microsoft.com/office/drawing/2014/main" id="{958B785B-FFDC-5793-CCE4-2C1881395084}"/>
              </a:ext>
            </a:extLst>
          </p:cNvPr>
          <p:cNvSpPr/>
          <p:nvPr/>
        </p:nvSpPr>
        <p:spPr>
          <a:xfrm>
            <a:off x="2709254" y="3171905"/>
            <a:ext cx="68850" cy="61546"/>
          </a:xfrm>
          <a:prstGeom prst="ellipse">
            <a:avLst/>
          </a:prstGeom>
          <a:solidFill>
            <a:srgbClr val="16304A">
              <a:alpha val="100000"/>
            </a:srgbClr>
          </a:solidFill>
          <a:ln w="9000" cap="rnd">
            <a:solidFill>
              <a:srgbClr val="16304A">
                <a:alpha val="100000"/>
              </a:srgbClr>
            </a:solidFill>
            <a:prstDash val="solid"/>
            <a:round/>
          </a:ln>
        </p:spPr>
        <p:txBody>
          <a:bodyPr/>
          <a:lstStyle/>
          <a:p>
            <a:endParaRPr/>
          </a:p>
        </p:txBody>
      </p:sp>
      <p:sp>
        <p:nvSpPr>
          <p:cNvPr id="198" name="pt194">
            <a:extLst>
              <a:ext uri="{FF2B5EF4-FFF2-40B4-BE49-F238E27FC236}">
                <a16:creationId xmlns:a16="http://schemas.microsoft.com/office/drawing/2014/main" id="{C176AC17-BABB-3BC1-07E3-271DB4A44CE2}"/>
              </a:ext>
            </a:extLst>
          </p:cNvPr>
          <p:cNvSpPr/>
          <p:nvPr/>
        </p:nvSpPr>
        <p:spPr>
          <a:xfrm>
            <a:off x="2712243" y="4553090"/>
            <a:ext cx="62872" cy="56203"/>
          </a:xfrm>
          <a:prstGeom prst="ellipse">
            <a:avLst/>
          </a:prstGeom>
          <a:solidFill>
            <a:srgbClr val="152E48">
              <a:alpha val="100000"/>
            </a:srgbClr>
          </a:solidFill>
          <a:ln w="9000" cap="rnd">
            <a:solidFill>
              <a:srgbClr val="152E48">
                <a:alpha val="100000"/>
              </a:srgbClr>
            </a:solidFill>
            <a:prstDash val="solid"/>
            <a:round/>
          </a:ln>
        </p:spPr>
        <p:txBody>
          <a:bodyPr/>
          <a:lstStyle/>
          <a:p>
            <a:endParaRPr/>
          </a:p>
        </p:txBody>
      </p:sp>
      <p:sp>
        <p:nvSpPr>
          <p:cNvPr id="199" name="pt195">
            <a:extLst>
              <a:ext uri="{FF2B5EF4-FFF2-40B4-BE49-F238E27FC236}">
                <a16:creationId xmlns:a16="http://schemas.microsoft.com/office/drawing/2014/main" id="{8B68485E-0A51-5B03-925A-3350BAD01D9E}"/>
              </a:ext>
            </a:extLst>
          </p:cNvPr>
          <p:cNvSpPr/>
          <p:nvPr/>
        </p:nvSpPr>
        <p:spPr>
          <a:xfrm>
            <a:off x="2327236" y="5859904"/>
            <a:ext cx="171885" cy="153651"/>
          </a:xfrm>
          <a:prstGeom prst="ellipse">
            <a:avLst/>
          </a:prstGeom>
          <a:solidFill>
            <a:srgbClr val="4C9DDC">
              <a:alpha val="100000"/>
            </a:srgbClr>
          </a:solidFill>
          <a:ln w="9000" cap="rnd">
            <a:solidFill>
              <a:srgbClr val="4C9DDC">
                <a:alpha val="100000"/>
              </a:srgbClr>
            </a:solidFill>
            <a:prstDash val="solid"/>
            <a:round/>
          </a:ln>
        </p:spPr>
        <p:txBody>
          <a:bodyPr/>
          <a:lstStyle/>
          <a:p>
            <a:endParaRPr/>
          </a:p>
        </p:txBody>
      </p:sp>
      <p:sp>
        <p:nvSpPr>
          <p:cNvPr id="200" name="pt196">
            <a:extLst>
              <a:ext uri="{FF2B5EF4-FFF2-40B4-BE49-F238E27FC236}">
                <a16:creationId xmlns:a16="http://schemas.microsoft.com/office/drawing/2014/main" id="{D2150EAF-6C62-E1A4-679F-6391AA3B7F61}"/>
              </a:ext>
            </a:extLst>
          </p:cNvPr>
          <p:cNvSpPr/>
          <p:nvPr/>
        </p:nvSpPr>
        <p:spPr>
          <a:xfrm>
            <a:off x="4004702" y="3745525"/>
            <a:ext cx="121955" cy="109018"/>
          </a:xfrm>
          <a:prstGeom prst="ellipse">
            <a:avLst/>
          </a:prstGeom>
          <a:solidFill>
            <a:srgbClr val="28557B">
              <a:alpha val="100000"/>
            </a:srgbClr>
          </a:solidFill>
          <a:ln w="9000" cap="rnd">
            <a:solidFill>
              <a:srgbClr val="28557B">
                <a:alpha val="100000"/>
              </a:srgbClr>
            </a:solidFill>
            <a:prstDash val="solid"/>
            <a:round/>
          </a:ln>
        </p:spPr>
        <p:txBody>
          <a:bodyPr/>
          <a:lstStyle/>
          <a:p>
            <a:endParaRPr/>
          </a:p>
        </p:txBody>
      </p:sp>
      <p:sp>
        <p:nvSpPr>
          <p:cNvPr id="201" name="pt197">
            <a:extLst>
              <a:ext uri="{FF2B5EF4-FFF2-40B4-BE49-F238E27FC236}">
                <a16:creationId xmlns:a16="http://schemas.microsoft.com/office/drawing/2014/main" id="{3F48A7A1-1DEC-5A91-2AD0-F173D07B6271}"/>
              </a:ext>
            </a:extLst>
          </p:cNvPr>
          <p:cNvSpPr/>
          <p:nvPr/>
        </p:nvSpPr>
        <p:spPr>
          <a:xfrm>
            <a:off x="2713848" y="4945104"/>
            <a:ext cx="59663" cy="53334"/>
          </a:xfrm>
          <a:prstGeom prst="ellipse">
            <a:avLst/>
          </a:prstGeom>
          <a:solidFill>
            <a:srgbClr val="142E46">
              <a:alpha val="100000"/>
            </a:srgbClr>
          </a:solidFill>
          <a:ln w="9000" cap="rnd">
            <a:solidFill>
              <a:srgbClr val="142E46">
                <a:alpha val="100000"/>
              </a:srgbClr>
            </a:solidFill>
            <a:prstDash val="solid"/>
            <a:round/>
          </a:ln>
        </p:spPr>
        <p:txBody>
          <a:bodyPr/>
          <a:lstStyle/>
          <a:p>
            <a:endParaRPr/>
          </a:p>
        </p:txBody>
      </p:sp>
      <p:sp>
        <p:nvSpPr>
          <p:cNvPr id="202" name="pt198">
            <a:extLst>
              <a:ext uri="{FF2B5EF4-FFF2-40B4-BE49-F238E27FC236}">
                <a16:creationId xmlns:a16="http://schemas.microsoft.com/office/drawing/2014/main" id="{97691B29-06C6-F68C-B00A-FA1F9DBB13A9}"/>
              </a:ext>
            </a:extLst>
          </p:cNvPr>
          <p:cNvSpPr/>
          <p:nvPr/>
        </p:nvSpPr>
        <p:spPr>
          <a:xfrm>
            <a:off x="2711981" y="4208228"/>
            <a:ext cx="63396" cy="56671"/>
          </a:xfrm>
          <a:prstGeom prst="ellipse">
            <a:avLst/>
          </a:prstGeom>
          <a:solidFill>
            <a:srgbClr val="152F48">
              <a:alpha val="100000"/>
            </a:srgbClr>
          </a:solidFill>
          <a:ln w="9000" cap="rnd">
            <a:solidFill>
              <a:srgbClr val="152F48">
                <a:alpha val="100000"/>
              </a:srgbClr>
            </a:solidFill>
            <a:prstDash val="solid"/>
            <a:round/>
          </a:ln>
        </p:spPr>
        <p:txBody>
          <a:bodyPr/>
          <a:lstStyle/>
          <a:p>
            <a:endParaRPr/>
          </a:p>
        </p:txBody>
      </p:sp>
      <p:sp>
        <p:nvSpPr>
          <p:cNvPr id="203" name="pt199">
            <a:extLst>
              <a:ext uri="{FF2B5EF4-FFF2-40B4-BE49-F238E27FC236}">
                <a16:creationId xmlns:a16="http://schemas.microsoft.com/office/drawing/2014/main" id="{E2C8F4DA-4D1F-91E3-1388-618933D61415}"/>
              </a:ext>
            </a:extLst>
          </p:cNvPr>
          <p:cNvSpPr/>
          <p:nvPr/>
        </p:nvSpPr>
        <p:spPr>
          <a:xfrm>
            <a:off x="3037446" y="2090005"/>
            <a:ext cx="73467" cy="65674"/>
          </a:xfrm>
          <a:prstGeom prst="ellipse">
            <a:avLst/>
          </a:prstGeom>
          <a:solidFill>
            <a:srgbClr val="17324C">
              <a:alpha val="100000"/>
            </a:srgbClr>
          </a:solidFill>
          <a:ln w="9000" cap="rnd">
            <a:solidFill>
              <a:srgbClr val="17324C">
                <a:alpha val="100000"/>
              </a:srgbClr>
            </a:solidFill>
            <a:prstDash val="solid"/>
            <a:round/>
          </a:ln>
        </p:spPr>
        <p:txBody>
          <a:bodyPr/>
          <a:lstStyle/>
          <a:p>
            <a:endParaRPr/>
          </a:p>
        </p:txBody>
      </p:sp>
      <p:sp>
        <p:nvSpPr>
          <p:cNvPr id="204" name="pt200">
            <a:extLst>
              <a:ext uri="{FF2B5EF4-FFF2-40B4-BE49-F238E27FC236}">
                <a16:creationId xmlns:a16="http://schemas.microsoft.com/office/drawing/2014/main" id="{68317ED2-23CE-6BA9-8998-ADA0614AEF84}"/>
              </a:ext>
            </a:extLst>
          </p:cNvPr>
          <p:cNvSpPr/>
          <p:nvPr/>
        </p:nvSpPr>
        <p:spPr>
          <a:xfrm>
            <a:off x="4006691" y="3379699"/>
            <a:ext cx="117978" cy="105463"/>
          </a:xfrm>
          <a:prstGeom prst="ellipse">
            <a:avLst/>
          </a:prstGeom>
          <a:solidFill>
            <a:srgbClr val="265176">
              <a:alpha val="100000"/>
            </a:srgbClr>
          </a:solidFill>
          <a:ln w="9000" cap="rnd">
            <a:solidFill>
              <a:srgbClr val="265176">
                <a:alpha val="100000"/>
              </a:srgbClr>
            </a:solidFill>
            <a:prstDash val="solid"/>
            <a:round/>
          </a:ln>
        </p:spPr>
        <p:txBody>
          <a:bodyPr/>
          <a:lstStyle/>
          <a:p>
            <a:endParaRPr/>
          </a:p>
        </p:txBody>
      </p:sp>
      <p:sp>
        <p:nvSpPr>
          <p:cNvPr id="205" name="pt201">
            <a:extLst>
              <a:ext uri="{FF2B5EF4-FFF2-40B4-BE49-F238E27FC236}">
                <a16:creationId xmlns:a16="http://schemas.microsoft.com/office/drawing/2014/main" id="{12EAEF2F-4CDC-7075-7817-037535DDA2A3}"/>
              </a:ext>
            </a:extLst>
          </p:cNvPr>
          <p:cNvSpPr/>
          <p:nvPr/>
        </p:nvSpPr>
        <p:spPr>
          <a:xfrm>
            <a:off x="3035685" y="4179178"/>
            <a:ext cx="76988" cy="68821"/>
          </a:xfrm>
          <a:prstGeom prst="ellipse">
            <a:avLst/>
          </a:prstGeom>
          <a:solidFill>
            <a:srgbClr val="17344E">
              <a:alpha val="100000"/>
            </a:srgbClr>
          </a:solidFill>
          <a:ln w="9000" cap="rnd">
            <a:solidFill>
              <a:srgbClr val="17344E">
                <a:alpha val="100000"/>
              </a:srgbClr>
            </a:solidFill>
            <a:prstDash val="solid"/>
            <a:round/>
          </a:ln>
        </p:spPr>
        <p:txBody>
          <a:bodyPr/>
          <a:lstStyle/>
          <a:p>
            <a:endParaRPr/>
          </a:p>
        </p:txBody>
      </p:sp>
      <p:sp>
        <p:nvSpPr>
          <p:cNvPr id="206" name="pt202">
            <a:extLst>
              <a:ext uri="{FF2B5EF4-FFF2-40B4-BE49-F238E27FC236}">
                <a16:creationId xmlns:a16="http://schemas.microsoft.com/office/drawing/2014/main" id="{CACDFD71-307E-3295-421C-07614535161D}"/>
              </a:ext>
            </a:extLst>
          </p:cNvPr>
          <p:cNvSpPr/>
          <p:nvPr/>
        </p:nvSpPr>
        <p:spPr>
          <a:xfrm>
            <a:off x="3360780" y="3783768"/>
            <a:ext cx="87798" cy="78484"/>
          </a:xfrm>
          <a:prstGeom prst="ellipse">
            <a:avLst/>
          </a:prstGeom>
          <a:solidFill>
            <a:srgbClr val="1A3956">
              <a:alpha val="100000"/>
            </a:srgbClr>
          </a:solidFill>
          <a:ln w="9000" cap="rnd">
            <a:solidFill>
              <a:srgbClr val="1A3956">
                <a:alpha val="100000"/>
              </a:srgbClr>
            </a:solidFill>
            <a:prstDash val="solid"/>
            <a:round/>
          </a:ln>
        </p:spPr>
        <p:txBody>
          <a:bodyPr/>
          <a:lstStyle/>
          <a:p>
            <a:endParaRPr/>
          </a:p>
        </p:txBody>
      </p:sp>
      <p:sp>
        <p:nvSpPr>
          <p:cNvPr id="207" name="pt203">
            <a:extLst>
              <a:ext uri="{FF2B5EF4-FFF2-40B4-BE49-F238E27FC236}">
                <a16:creationId xmlns:a16="http://schemas.microsoft.com/office/drawing/2014/main" id="{77A4FE03-B14D-0CC9-3693-FB696A860BDD}"/>
              </a:ext>
            </a:extLst>
          </p:cNvPr>
          <p:cNvSpPr/>
          <p:nvPr/>
        </p:nvSpPr>
        <p:spPr>
          <a:xfrm>
            <a:off x="2378754" y="2781326"/>
            <a:ext cx="68850" cy="61546"/>
          </a:xfrm>
          <a:prstGeom prst="ellipse">
            <a:avLst/>
          </a:prstGeom>
          <a:solidFill>
            <a:srgbClr val="16304A">
              <a:alpha val="100000"/>
            </a:srgbClr>
          </a:solidFill>
          <a:ln w="9000" cap="rnd">
            <a:solidFill>
              <a:srgbClr val="16304A">
                <a:alpha val="100000"/>
              </a:srgbClr>
            </a:solidFill>
            <a:prstDash val="solid"/>
            <a:round/>
          </a:ln>
        </p:spPr>
        <p:txBody>
          <a:bodyPr/>
          <a:lstStyle/>
          <a:p>
            <a:endParaRPr/>
          </a:p>
        </p:txBody>
      </p:sp>
      <p:sp>
        <p:nvSpPr>
          <p:cNvPr id="208" name="pt204">
            <a:extLst>
              <a:ext uri="{FF2B5EF4-FFF2-40B4-BE49-F238E27FC236}">
                <a16:creationId xmlns:a16="http://schemas.microsoft.com/office/drawing/2014/main" id="{BDE106C8-54A3-ABBB-CF1A-91B1042E6313}"/>
              </a:ext>
            </a:extLst>
          </p:cNvPr>
          <p:cNvSpPr/>
          <p:nvPr/>
        </p:nvSpPr>
        <p:spPr>
          <a:xfrm>
            <a:off x="2377072" y="2435195"/>
            <a:ext cx="72213" cy="64552"/>
          </a:xfrm>
          <a:prstGeom prst="ellipse">
            <a:avLst/>
          </a:prstGeom>
          <a:solidFill>
            <a:srgbClr val="16324C">
              <a:alpha val="100000"/>
            </a:srgbClr>
          </a:solidFill>
          <a:ln w="9000" cap="rnd">
            <a:solidFill>
              <a:srgbClr val="16324C">
                <a:alpha val="100000"/>
              </a:srgbClr>
            </a:solidFill>
            <a:prstDash val="solid"/>
            <a:round/>
          </a:ln>
        </p:spPr>
        <p:txBody>
          <a:bodyPr/>
          <a:lstStyle/>
          <a:p>
            <a:endParaRPr/>
          </a:p>
        </p:txBody>
      </p:sp>
      <p:sp>
        <p:nvSpPr>
          <p:cNvPr id="209" name="pt205">
            <a:extLst>
              <a:ext uri="{FF2B5EF4-FFF2-40B4-BE49-F238E27FC236}">
                <a16:creationId xmlns:a16="http://schemas.microsoft.com/office/drawing/2014/main" id="{13C9FB29-26CB-0BA7-8F84-E7C45AF26E96}"/>
              </a:ext>
            </a:extLst>
          </p:cNvPr>
          <p:cNvSpPr/>
          <p:nvPr/>
        </p:nvSpPr>
        <p:spPr>
          <a:xfrm>
            <a:off x="4643846" y="2577226"/>
            <a:ext cx="165667" cy="148093"/>
          </a:xfrm>
          <a:prstGeom prst="ellipse">
            <a:avLst/>
          </a:prstGeom>
          <a:solidFill>
            <a:srgbClr val="4691CD">
              <a:alpha val="100000"/>
            </a:srgbClr>
          </a:solidFill>
          <a:ln w="9000" cap="rnd">
            <a:solidFill>
              <a:srgbClr val="4691CD">
                <a:alpha val="100000"/>
              </a:srgbClr>
            </a:solidFill>
            <a:prstDash val="solid"/>
            <a:round/>
          </a:ln>
        </p:spPr>
        <p:txBody>
          <a:bodyPr/>
          <a:lstStyle/>
          <a:p>
            <a:endParaRPr/>
          </a:p>
        </p:txBody>
      </p:sp>
      <p:sp>
        <p:nvSpPr>
          <p:cNvPr id="210" name="pt206">
            <a:extLst>
              <a:ext uri="{FF2B5EF4-FFF2-40B4-BE49-F238E27FC236}">
                <a16:creationId xmlns:a16="http://schemas.microsoft.com/office/drawing/2014/main" id="{328EB539-F2E6-934F-0C84-5B6888394156}"/>
              </a:ext>
            </a:extLst>
          </p:cNvPr>
          <p:cNvSpPr/>
          <p:nvPr/>
        </p:nvSpPr>
        <p:spPr>
          <a:xfrm>
            <a:off x="4009508" y="4071475"/>
            <a:ext cx="112343" cy="100426"/>
          </a:xfrm>
          <a:prstGeom prst="ellipse">
            <a:avLst/>
          </a:prstGeom>
          <a:solidFill>
            <a:srgbClr val="234B6E">
              <a:alpha val="100000"/>
            </a:srgbClr>
          </a:solidFill>
          <a:ln w="9000" cap="rnd">
            <a:solidFill>
              <a:srgbClr val="234B6E">
                <a:alpha val="100000"/>
              </a:srgbClr>
            </a:solidFill>
            <a:prstDash val="solid"/>
            <a:round/>
          </a:ln>
        </p:spPr>
        <p:txBody>
          <a:bodyPr/>
          <a:lstStyle/>
          <a:p>
            <a:endParaRPr/>
          </a:p>
        </p:txBody>
      </p:sp>
      <p:sp>
        <p:nvSpPr>
          <p:cNvPr id="211" name="pt207">
            <a:extLst>
              <a:ext uri="{FF2B5EF4-FFF2-40B4-BE49-F238E27FC236}">
                <a16:creationId xmlns:a16="http://schemas.microsoft.com/office/drawing/2014/main" id="{FE69E2BD-320D-B59B-16B7-29AA51C56ABC}"/>
              </a:ext>
            </a:extLst>
          </p:cNvPr>
          <p:cNvSpPr/>
          <p:nvPr/>
        </p:nvSpPr>
        <p:spPr>
          <a:xfrm>
            <a:off x="3016573" y="2163248"/>
            <a:ext cx="115212" cy="102990"/>
          </a:xfrm>
          <a:prstGeom prst="ellipse">
            <a:avLst/>
          </a:prstGeom>
          <a:solidFill>
            <a:srgbClr val="254E72">
              <a:alpha val="100000"/>
            </a:srgbClr>
          </a:solidFill>
          <a:ln w="9000" cap="rnd">
            <a:solidFill>
              <a:srgbClr val="254E72">
                <a:alpha val="100000"/>
              </a:srgbClr>
            </a:solidFill>
            <a:prstDash val="solid"/>
            <a:round/>
          </a:ln>
        </p:spPr>
        <p:txBody>
          <a:bodyPr/>
          <a:lstStyle/>
          <a:p>
            <a:endParaRPr/>
          </a:p>
        </p:txBody>
      </p:sp>
      <p:sp>
        <p:nvSpPr>
          <p:cNvPr id="212" name="pt208">
            <a:extLst>
              <a:ext uri="{FF2B5EF4-FFF2-40B4-BE49-F238E27FC236}">
                <a16:creationId xmlns:a16="http://schemas.microsoft.com/office/drawing/2014/main" id="{E0468DED-065F-7288-1540-22D21BEA459E}"/>
              </a:ext>
            </a:extLst>
          </p:cNvPr>
          <p:cNvSpPr/>
          <p:nvPr/>
        </p:nvSpPr>
        <p:spPr>
          <a:xfrm>
            <a:off x="6331236" y="4009903"/>
            <a:ext cx="95889" cy="85717"/>
          </a:xfrm>
          <a:prstGeom prst="ellipse">
            <a:avLst/>
          </a:prstGeom>
          <a:solidFill>
            <a:srgbClr val="1D3E5D">
              <a:alpha val="100000"/>
            </a:srgbClr>
          </a:solidFill>
          <a:ln w="9000" cap="rnd">
            <a:solidFill>
              <a:srgbClr val="1D3E5D">
                <a:alpha val="100000"/>
              </a:srgbClr>
            </a:solidFill>
            <a:prstDash val="solid"/>
            <a:round/>
          </a:ln>
        </p:spPr>
        <p:txBody>
          <a:bodyPr/>
          <a:lstStyle/>
          <a:p>
            <a:endParaRPr/>
          </a:p>
        </p:txBody>
      </p:sp>
      <p:sp>
        <p:nvSpPr>
          <p:cNvPr id="213" name="pt209">
            <a:extLst>
              <a:ext uri="{FF2B5EF4-FFF2-40B4-BE49-F238E27FC236}">
                <a16:creationId xmlns:a16="http://schemas.microsoft.com/office/drawing/2014/main" id="{690BA7BB-EC73-D5BB-F245-E0E99721E298}"/>
              </a:ext>
            </a:extLst>
          </p:cNvPr>
          <p:cNvSpPr/>
          <p:nvPr/>
        </p:nvSpPr>
        <p:spPr>
          <a:xfrm>
            <a:off x="2048467" y="2827469"/>
            <a:ext cx="68422" cy="61164"/>
          </a:xfrm>
          <a:prstGeom prst="ellipse">
            <a:avLst/>
          </a:prstGeom>
          <a:solidFill>
            <a:srgbClr val="16304A">
              <a:alpha val="100000"/>
            </a:srgbClr>
          </a:solidFill>
          <a:ln w="9000" cap="rnd">
            <a:solidFill>
              <a:srgbClr val="16304A">
                <a:alpha val="100000"/>
              </a:srgbClr>
            </a:solidFill>
            <a:prstDash val="solid"/>
            <a:round/>
          </a:ln>
        </p:spPr>
        <p:txBody>
          <a:bodyPr/>
          <a:lstStyle/>
          <a:p>
            <a:endParaRPr/>
          </a:p>
        </p:txBody>
      </p:sp>
      <p:sp>
        <p:nvSpPr>
          <p:cNvPr id="214" name="pt210">
            <a:extLst>
              <a:ext uri="{FF2B5EF4-FFF2-40B4-BE49-F238E27FC236}">
                <a16:creationId xmlns:a16="http://schemas.microsoft.com/office/drawing/2014/main" id="{608D3809-A2D5-7600-4ECC-13C0212E9436}"/>
              </a:ext>
            </a:extLst>
          </p:cNvPr>
          <p:cNvSpPr/>
          <p:nvPr/>
        </p:nvSpPr>
        <p:spPr>
          <a:xfrm>
            <a:off x="4656705" y="3071200"/>
            <a:ext cx="139951" cy="125105"/>
          </a:xfrm>
          <a:prstGeom prst="ellipse">
            <a:avLst/>
          </a:prstGeom>
          <a:solidFill>
            <a:srgbClr val="336A98">
              <a:alpha val="100000"/>
            </a:srgbClr>
          </a:solidFill>
          <a:ln w="9000" cap="rnd">
            <a:solidFill>
              <a:srgbClr val="336A98">
                <a:alpha val="100000"/>
              </a:srgbClr>
            </a:solidFill>
            <a:prstDash val="solid"/>
            <a:round/>
          </a:ln>
        </p:spPr>
        <p:txBody>
          <a:bodyPr/>
          <a:lstStyle/>
          <a:p>
            <a:endParaRPr/>
          </a:p>
        </p:txBody>
      </p:sp>
      <p:sp>
        <p:nvSpPr>
          <p:cNvPr id="215" name="pt211">
            <a:extLst>
              <a:ext uri="{FF2B5EF4-FFF2-40B4-BE49-F238E27FC236}">
                <a16:creationId xmlns:a16="http://schemas.microsoft.com/office/drawing/2014/main" id="{B838AEB8-FA8C-08FF-B42F-D664AB7C7146}"/>
              </a:ext>
            </a:extLst>
          </p:cNvPr>
          <p:cNvSpPr/>
          <p:nvPr/>
        </p:nvSpPr>
        <p:spPr>
          <a:xfrm>
            <a:off x="9626576" y="4713499"/>
            <a:ext cx="115212" cy="102990"/>
          </a:xfrm>
          <a:prstGeom prst="ellipse">
            <a:avLst/>
          </a:prstGeom>
          <a:solidFill>
            <a:srgbClr val="254E72">
              <a:alpha val="100000"/>
            </a:srgbClr>
          </a:solidFill>
          <a:ln w="9000" cap="rnd">
            <a:solidFill>
              <a:srgbClr val="254E72">
                <a:alpha val="100000"/>
              </a:srgbClr>
            </a:solidFill>
            <a:prstDash val="solid"/>
            <a:round/>
          </a:ln>
        </p:spPr>
        <p:txBody>
          <a:bodyPr/>
          <a:lstStyle/>
          <a:p>
            <a:endParaRPr/>
          </a:p>
        </p:txBody>
      </p:sp>
      <p:sp>
        <p:nvSpPr>
          <p:cNvPr id="216" name="pt212">
            <a:extLst>
              <a:ext uri="{FF2B5EF4-FFF2-40B4-BE49-F238E27FC236}">
                <a16:creationId xmlns:a16="http://schemas.microsoft.com/office/drawing/2014/main" id="{0A265A44-29D6-D0B1-DBC3-5DA12C026034}"/>
              </a:ext>
            </a:extLst>
          </p:cNvPr>
          <p:cNvSpPr/>
          <p:nvPr/>
        </p:nvSpPr>
        <p:spPr>
          <a:xfrm>
            <a:off x="3369225" y="4641399"/>
            <a:ext cx="70909" cy="63387"/>
          </a:xfrm>
          <a:prstGeom prst="ellipse">
            <a:avLst/>
          </a:prstGeom>
          <a:solidFill>
            <a:srgbClr val="16314B">
              <a:alpha val="100000"/>
            </a:srgbClr>
          </a:solidFill>
          <a:ln w="9000" cap="rnd">
            <a:solidFill>
              <a:srgbClr val="16314B">
                <a:alpha val="100000"/>
              </a:srgbClr>
            </a:solidFill>
            <a:prstDash val="solid"/>
            <a:round/>
          </a:ln>
        </p:spPr>
        <p:txBody>
          <a:bodyPr/>
          <a:lstStyle/>
          <a:p>
            <a:endParaRPr/>
          </a:p>
        </p:txBody>
      </p:sp>
      <p:sp>
        <p:nvSpPr>
          <p:cNvPr id="217" name="pt213">
            <a:extLst>
              <a:ext uri="{FF2B5EF4-FFF2-40B4-BE49-F238E27FC236}">
                <a16:creationId xmlns:a16="http://schemas.microsoft.com/office/drawing/2014/main" id="{907B7E7E-C7C1-A918-8160-006962F65888}"/>
              </a:ext>
            </a:extLst>
          </p:cNvPr>
          <p:cNvSpPr/>
          <p:nvPr/>
        </p:nvSpPr>
        <p:spPr>
          <a:xfrm>
            <a:off x="3682702" y="2374611"/>
            <a:ext cx="104954" cy="93821"/>
          </a:xfrm>
          <a:prstGeom prst="ellipse">
            <a:avLst/>
          </a:prstGeom>
          <a:solidFill>
            <a:srgbClr val="204566">
              <a:alpha val="100000"/>
            </a:srgbClr>
          </a:solidFill>
          <a:ln w="9000" cap="rnd">
            <a:solidFill>
              <a:srgbClr val="204566">
                <a:alpha val="100000"/>
              </a:srgbClr>
            </a:solidFill>
            <a:prstDash val="solid"/>
            <a:round/>
          </a:ln>
        </p:spPr>
        <p:txBody>
          <a:bodyPr/>
          <a:lstStyle/>
          <a:p>
            <a:endParaRPr/>
          </a:p>
        </p:txBody>
      </p:sp>
      <p:sp>
        <p:nvSpPr>
          <p:cNvPr id="218" name="pt214">
            <a:extLst>
              <a:ext uri="{FF2B5EF4-FFF2-40B4-BE49-F238E27FC236}">
                <a16:creationId xmlns:a16="http://schemas.microsoft.com/office/drawing/2014/main" id="{969AE19C-4C77-E97A-A349-37361828AFAB}"/>
              </a:ext>
            </a:extLst>
          </p:cNvPr>
          <p:cNvSpPr/>
          <p:nvPr/>
        </p:nvSpPr>
        <p:spPr>
          <a:xfrm>
            <a:off x="3373877" y="4277955"/>
            <a:ext cx="61604" cy="55069"/>
          </a:xfrm>
          <a:prstGeom prst="ellipse">
            <a:avLst/>
          </a:prstGeom>
          <a:solidFill>
            <a:srgbClr val="152E47">
              <a:alpha val="100000"/>
            </a:srgbClr>
          </a:solidFill>
          <a:ln w="9000" cap="rnd">
            <a:solidFill>
              <a:srgbClr val="152E47">
                <a:alpha val="100000"/>
              </a:srgbClr>
            </a:solidFill>
            <a:prstDash val="solid"/>
            <a:round/>
          </a:ln>
        </p:spPr>
        <p:txBody>
          <a:bodyPr/>
          <a:lstStyle/>
          <a:p>
            <a:endParaRPr/>
          </a:p>
        </p:txBody>
      </p:sp>
      <p:sp>
        <p:nvSpPr>
          <p:cNvPr id="219" name="pt215">
            <a:extLst>
              <a:ext uri="{FF2B5EF4-FFF2-40B4-BE49-F238E27FC236}">
                <a16:creationId xmlns:a16="http://schemas.microsoft.com/office/drawing/2014/main" id="{1355AA92-BEF7-ADAE-E852-ACCA0E969CAC}"/>
              </a:ext>
            </a:extLst>
          </p:cNvPr>
          <p:cNvSpPr/>
          <p:nvPr/>
        </p:nvSpPr>
        <p:spPr>
          <a:xfrm>
            <a:off x="5670236" y="4147754"/>
            <a:ext cx="95889" cy="85717"/>
          </a:xfrm>
          <a:prstGeom prst="ellipse">
            <a:avLst/>
          </a:prstGeom>
          <a:solidFill>
            <a:srgbClr val="1D3E5D">
              <a:alpha val="100000"/>
            </a:srgbClr>
          </a:solidFill>
          <a:ln w="9000" cap="rnd">
            <a:solidFill>
              <a:srgbClr val="1D3E5D">
                <a:alpha val="100000"/>
              </a:srgbClr>
            </a:solidFill>
            <a:prstDash val="solid"/>
            <a:round/>
          </a:ln>
        </p:spPr>
        <p:txBody>
          <a:bodyPr/>
          <a:lstStyle/>
          <a:p>
            <a:endParaRPr/>
          </a:p>
        </p:txBody>
      </p:sp>
      <p:sp>
        <p:nvSpPr>
          <p:cNvPr id="220" name="pt216">
            <a:extLst>
              <a:ext uri="{FF2B5EF4-FFF2-40B4-BE49-F238E27FC236}">
                <a16:creationId xmlns:a16="http://schemas.microsoft.com/office/drawing/2014/main" id="{F8507AE9-6FF3-4383-0A53-4ED40E59ACEE}"/>
              </a:ext>
            </a:extLst>
          </p:cNvPr>
          <p:cNvSpPr/>
          <p:nvPr/>
        </p:nvSpPr>
        <p:spPr>
          <a:xfrm>
            <a:off x="3363075" y="3716893"/>
            <a:ext cx="83209" cy="74382"/>
          </a:xfrm>
          <a:prstGeom prst="ellipse">
            <a:avLst/>
          </a:prstGeom>
          <a:solidFill>
            <a:srgbClr val="193753">
              <a:alpha val="100000"/>
            </a:srgbClr>
          </a:solidFill>
          <a:ln w="9000" cap="rnd">
            <a:solidFill>
              <a:srgbClr val="193753">
                <a:alpha val="100000"/>
              </a:srgbClr>
            </a:solidFill>
            <a:prstDash val="solid"/>
            <a:round/>
          </a:ln>
        </p:spPr>
        <p:txBody>
          <a:bodyPr/>
          <a:lstStyle/>
          <a:p>
            <a:endParaRPr/>
          </a:p>
        </p:txBody>
      </p:sp>
      <p:sp>
        <p:nvSpPr>
          <p:cNvPr id="221" name="pt217">
            <a:extLst>
              <a:ext uri="{FF2B5EF4-FFF2-40B4-BE49-F238E27FC236}">
                <a16:creationId xmlns:a16="http://schemas.microsoft.com/office/drawing/2014/main" id="{1A658014-FA8B-82B3-95B5-A510154A36A4}"/>
              </a:ext>
            </a:extLst>
          </p:cNvPr>
          <p:cNvSpPr/>
          <p:nvPr/>
        </p:nvSpPr>
        <p:spPr>
          <a:xfrm>
            <a:off x="5679134" y="4638188"/>
            <a:ext cx="78092" cy="69808"/>
          </a:xfrm>
          <a:prstGeom prst="ellipse">
            <a:avLst/>
          </a:prstGeom>
          <a:solidFill>
            <a:srgbClr val="18344F">
              <a:alpha val="100000"/>
            </a:srgbClr>
          </a:solidFill>
          <a:ln w="9000" cap="rnd">
            <a:solidFill>
              <a:srgbClr val="18344F">
                <a:alpha val="100000"/>
              </a:srgbClr>
            </a:solidFill>
            <a:prstDash val="solid"/>
            <a:round/>
          </a:ln>
        </p:spPr>
        <p:txBody>
          <a:bodyPr/>
          <a:lstStyle/>
          <a:p>
            <a:endParaRPr/>
          </a:p>
        </p:txBody>
      </p:sp>
      <p:sp>
        <p:nvSpPr>
          <p:cNvPr id="222" name="pt218">
            <a:extLst>
              <a:ext uri="{FF2B5EF4-FFF2-40B4-BE49-F238E27FC236}">
                <a16:creationId xmlns:a16="http://schemas.microsoft.com/office/drawing/2014/main" id="{3E7754B5-B8A4-A4D6-3043-6B9BB45FBCFC}"/>
              </a:ext>
            </a:extLst>
          </p:cNvPr>
          <p:cNvSpPr/>
          <p:nvPr/>
        </p:nvSpPr>
        <p:spPr>
          <a:xfrm>
            <a:off x="6974895" y="4293079"/>
            <a:ext cx="130572" cy="116721"/>
          </a:xfrm>
          <a:prstGeom prst="ellipse">
            <a:avLst/>
          </a:prstGeom>
          <a:solidFill>
            <a:srgbClr val="2D5E88">
              <a:alpha val="100000"/>
            </a:srgbClr>
          </a:solidFill>
          <a:ln w="9000" cap="rnd">
            <a:solidFill>
              <a:srgbClr val="2D5E88">
                <a:alpha val="100000"/>
              </a:srgbClr>
            </a:solidFill>
            <a:prstDash val="solid"/>
            <a:round/>
          </a:ln>
        </p:spPr>
        <p:txBody>
          <a:bodyPr/>
          <a:lstStyle/>
          <a:p>
            <a:endParaRPr/>
          </a:p>
        </p:txBody>
      </p:sp>
      <p:sp>
        <p:nvSpPr>
          <p:cNvPr id="223" name="pt219">
            <a:extLst>
              <a:ext uri="{FF2B5EF4-FFF2-40B4-BE49-F238E27FC236}">
                <a16:creationId xmlns:a16="http://schemas.microsoft.com/office/drawing/2014/main" id="{070CB02D-A91E-C6F1-7C4D-E4BEAE0B9B49}"/>
              </a:ext>
            </a:extLst>
          </p:cNvPr>
          <p:cNvSpPr/>
          <p:nvPr/>
        </p:nvSpPr>
        <p:spPr>
          <a:xfrm>
            <a:off x="2706640" y="3445271"/>
            <a:ext cx="74078" cy="66219"/>
          </a:xfrm>
          <a:prstGeom prst="ellipse">
            <a:avLst/>
          </a:prstGeom>
          <a:solidFill>
            <a:srgbClr val="17324D">
              <a:alpha val="100000"/>
            </a:srgbClr>
          </a:solidFill>
          <a:ln w="9000" cap="rnd">
            <a:solidFill>
              <a:srgbClr val="17324D">
                <a:alpha val="100000"/>
              </a:srgbClr>
            </a:solidFill>
            <a:prstDash val="solid"/>
            <a:round/>
          </a:ln>
        </p:spPr>
        <p:txBody>
          <a:bodyPr/>
          <a:lstStyle/>
          <a:p>
            <a:endParaRPr/>
          </a:p>
        </p:txBody>
      </p:sp>
      <p:sp>
        <p:nvSpPr>
          <p:cNvPr id="224" name="pt220">
            <a:extLst>
              <a:ext uri="{FF2B5EF4-FFF2-40B4-BE49-F238E27FC236}">
                <a16:creationId xmlns:a16="http://schemas.microsoft.com/office/drawing/2014/main" id="{B275D4FE-53E9-5AB1-67FF-A591B58EED14}"/>
              </a:ext>
            </a:extLst>
          </p:cNvPr>
          <p:cNvSpPr/>
          <p:nvPr/>
        </p:nvSpPr>
        <p:spPr>
          <a:xfrm>
            <a:off x="7655183" y="4356272"/>
            <a:ext cx="91996" cy="82237"/>
          </a:xfrm>
          <a:prstGeom prst="ellipse">
            <a:avLst/>
          </a:prstGeom>
          <a:solidFill>
            <a:srgbClr val="1B3C59">
              <a:alpha val="100000"/>
            </a:srgbClr>
          </a:solidFill>
          <a:ln w="9000" cap="rnd">
            <a:solidFill>
              <a:srgbClr val="1B3C59">
                <a:alpha val="100000"/>
              </a:srgbClr>
            </a:solidFill>
            <a:prstDash val="solid"/>
            <a:round/>
          </a:ln>
        </p:spPr>
        <p:txBody>
          <a:bodyPr/>
          <a:lstStyle/>
          <a:p>
            <a:endParaRPr/>
          </a:p>
        </p:txBody>
      </p:sp>
      <p:sp>
        <p:nvSpPr>
          <p:cNvPr id="225" name="pt221">
            <a:extLst>
              <a:ext uri="{FF2B5EF4-FFF2-40B4-BE49-F238E27FC236}">
                <a16:creationId xmlns:a16="http://schemas.microsoft.com/office/drawing/2014/main" id="{652FF2D5-F1AD-9C28-9CB1-C26945FE2C71}"/>
              </a:ext>
            </a:extLst>
          </p:cNvPr>
          <p:cNvSpPr/>
          <p:nvPr/>
        </p:nvSpPr>
        <p:spPr>
          <a:xfrm>
            <a:off x="4674859" y="3386107"/>
            <a:ext cx="103641" cy="92647"/>
          </a:xfrm>
          <a:prstGeom prst="ellipse">
            <a:avLst/>
          </a:prstGeom>
          <a:solidFill>
            <a:srgbClr val="204465">
              <a:alpha val="100000"/>
            </a:srgbClr>
          </a:solidFill>
          <a:ln w="9000" cap="rnd">
            <a:solidFill>
              <a:srgbClr val="204465">
                <a:alpha val="100000"/>
              </a:srgbClr>
            </a:solidFill>
            <a:prstDash val="solid"/>
            <a:round/>
          </a:ln>
        </p:spPr>
        <p:txBody>
          <a:bodyPr/>
          <a:lstStyle/>
          <a:p>
            <a:endParaRPr/>
          </a:p>
        </p:txBody>
      </p:sp>
      <p:sp>
        <p:nvSpPr>
          <p:cNvPr id="226" name="pt222">
            <a:extLst>
              <a:ext uri="{FF2B5EF4-FFF2-40B4-BE49-F238E27FC236}">
                <a16:creationId xmlns:a16="http://schemas.microsoft.com/office/drawing/2014/main" id="{15A23212-0B77-B3F2-31B6-E1D9AD23E748}"/>
              </a:ext>
            </a:extLst>
          </p:cNvPr>
          <p:cNvSpPr/>
          <p:nvPr/>
        </p:nvSpPr>
        <p:spPr>
          <a:xfrm>
            <a:off x="4318114" y="2213885"/>
            <a:ext cx="156131" cy="139568"/>
          </a:xfrm>
          <a:prstGeom prst="ellipse">
            <a:avLst/>
          </a:prstGeom>
          <a:solidFill>
            <a:srgbClr val="3E81B7">
              <a:alpha val="100000"/>
            </a:srgbClr>
          </a:solidFill>
          <a:ln w="9000" cap="rnd">
            <a:solidFill>
              <a:srgbClr val="3E81B7">
                <a:alpha val="100000"/>
              </a:srgbClr>
            </a:solidFill>
            <a:prstDash val="solid"/>
            <a:round/>
          </a:ln>
        </p:spPr>
        <p:txBody>
          <a:bodyPr/>
          <a:lstStyle/>
          <a:p>
            <a:endParaRPr/>
          </a:p>
        </p:txBody>
      </p:sp>
      <p:sp>
        <p:nvSpPr>
          <p:cNvPr id="227" name="pt223">
            <a:extLst>
              <a:ext uri="{FF2B5EF4-FFF2-40B4-BE49-F238E27FC236}">
                <a16:creationId xmlns:a16="http://schemas.microsoft.com/office/drawing/2014/main" id="{4AB11689-31B1-7D79-C42D-154A8979C4B6}"/>
              </a:ext>
            </a:extLst>
          </p:cNvPr>
          <p:cNvSpPr/>
          <p:nvPr/>
        </p:nvSpPr>
        <p:spPr>
          <a:xfrm>
            <a:off x="8312860" y="3595117"/>
            <a:ext cx="98644" cy="88180"/>
          </a:xfrm>
          <a:prstGeom prst="ellipse">
            <a:avLst/>
          </a:prstGeom>
          <a:solidFill>
            <a:srgbClr val="1E405F">
              <a:alpha val="100000"/>
            </a:srgbClr>
          </a:solidFill>
          <a:ln w="9000" cap="rnd">
            <a:solidFill>
              <a:srgbClr val="1E405F">
                <a:alpha val="100000"/>
              </a:srgbClr>
            </a:solidFill>
            <a:prstDash val="solid"/>
            <a:round/>
          </a:ln>
        </p:spPr>
        <p:txBody>
          <a:bodyPr/>
          <a:lstStyle/>
          <a:p>
            <a:endParaRPr/>
          </a:p>
        </p:txBody>
      </p:sp>
      <p:sp>
        <p:nvSpPr>
          <p:cNvPr id="228" name="pt224">
            <a:extLst>
              <a:ext uri="{FF2B5EF4-FFF2-40B4-BE49-F238E27FC236}">
                <a16:creationId xmlns:a16="http://schemas.microsoft.com/office/drawing/2014/main" id="{DB656197-3B69-1DDC-977E-A40643307515}"/>
              </a:ext>
            </a:extLst>
          </p:cNvPr>
          <p:cNvSpPr/>
          <p:nvPr/>
        </p:nvSpPr>
        <p:spPr>
          <a:xfrm>
            <a:off x="3357691" y="4033733"/>
            <a:ext cx="93976" cy="84007"/>
          </a:xfrm>
          <a:prstGeom prst="ellipse">
            <a:avLst/>
          </a:prstGeom>
          <a:solidFill>
            <a:srgbClr val="1C3D5B">
              <a:alpha val="100000"/>
            </a:srgbClr>
          </a:solidFill>
          <a:ln w="9000" cap="rnd">
            <a:solidFill>
              <a:srgbClr val="1C3D5B">
                <a:alpha val="100000"/>
              </a:srgbClr>
            </a:solidFill>
            <a:prstDash val="solid"/>
            <a:round/>
          </a:ln>
        </p:spPr>
        <p:txBody>
          <a:bodyPr/>
          <a:lstStyle/>
          <a:p>
            <a:endParaRPr/>
          </a:p>
        </p:txBody>
      </p:sp>
      <p:sp>
        <p:nvSpPr>
          <p:cNvPr id="229" name="pt225">
            <a:extLst>
              <a:ext uri="{FF2B5EF4-FFF2-40B4-BE49-F238E27FC236}">
                <a16:creationId xmlns:a16="http://schemas.microsoft.com/office/drawing/2014/main" id="{7E36C82C-2B1A-FD51-77FE-410BD42F754D}"/>
              </a:ext>
            </a:extLst>
          </p:cNvPr>
          <p:cNvSpPr/>
          <p:nvPr/>
        </p:nvSpPr>
        <p:spPr>
          <a:xfrm>
            <a:off x="5337912" y="2583810"/>
            <a:ext cx="99535" cy="88977"/>
          </a:xfrm>
          <a:prstGeom prst="ellipse">
            <a:avLst/>
          </a:prstGeom>
          <a:solidFill>
            <a:srgbClr val="1E4160">
              <a:alpha val="100000"/>
            </a:srgbClr>
          </a:solidFill>
          <a:ln w="9000" cap="rnd">
            <a:solidFill>
              <a:srgbClr val="1E4160">
                <a:alpha val="100000"/>
              </a:srgbClr>
            </a:solidFill>
            <a:prstDash val="solid"/>
            <a:round/>
          </a:ln>
        </p:spPr>
        <p:txBody>
          <a:bodyPr/>
          <a:lstStyle/>
          <a:p>
            <a:endParaRPr/>
          </a:p>
        </p:txBody>
      </p:sp>
      <p:sp>
        <p:nvSpPr>
          <p:cNvPr id="230" name="pt226">
            <a:extLst>
              <a:ext uri="{FF2B5EF4-FFF2-40B4-BE49-F238E27FC236}">
                <a16:creationId xmlns:a16="http://schemas.microsoft.com/office/drawing/2014/main" id="{449A00C4-C248-38CD-3D3E-C94AC803D9A0}"/>
              </a:ext>
            </a:extLst>
          </p:cNvPr>
          <p:cNvSpPr/>
          <p:nvPr/>
        </p:nvSpPr>
        <p:spPr>
          <a:xfrm>
            <a:off x="3696134" y="4178684"/>
            <a:ext cx="78092" cy="69808"/>
          </a:xfrm>
          <a:prstGeom prst="ellipse">
            <a:avLst/>
          </a:prstGeom>
          <a:solidFill>
            <a:srgbClr val="18344F">
              <a:alpha val="100000"/>
            </a:srgbClr>
          </a:solidFill>
          <a:ln w="9000" cap="rnd">
            <a:solidFill>
              <a:srgbClr val="18344F">
                <a:alpha val="100000"/>
              </a:srgbClr>
            </a:solidFill>
            <a:prstDash val="solid"/>
            <a:round/>
          </a:ln>
        </p:spPr>
        <p:txBody>
          <a:bodyPr/>
          <a:lstStyle/>
          <a:p>
            <a:endParaRPr/>
          </a:p>
        </p:txBody>
      </p:sp>
      <p:sp>
        <p:nvSpPr>
          <p:cNvPr id="231" name="pt227">
            <a:extLst>
              <a:ext uri="{FF2B5EF4-FFF2-40B4-BE49-F238E27FC236}">
                <a16:creationId xmlns:a16="http://schemas.microsoft.com/office/drawing/2014/main" id="{34654026-D40C-F04B-852A-1AFB677FB269}"/>
              </a:ext>
            </a:extLst>
          </p:cNvPr>
          <p:cNvSpPr/>
          <p:nvPr/>
        </p:nvSpPr>
        <p:spPr>
          <a:xfrm>
            <a:off x="5672182" y="4723875"/>
            <a:ext cx="91996" cy="82237"/>
          </a:xfrm>
          <a:prstGeom prst="ellipse">
            <a:avLst/>
          </a:prstGeom>
          <a:solidFill>
            <a:srgbClr val="1B3C59">
              <a:alpha val="100000"/>
            </a:srgbClr>
          </a:solidFill>
          <a:ln w="9000" cap="rnd">
            <a:solidFill>
              <a:srgbClr val="1B3C59">
                <a:alpha val="100000"/>
              </a:srgbClr>
            </a:solidFill>
            <a:prstDash val="solid"/>
            <a:round/>
          </a:ln>
        </p:spPr>
        <p:txBody>
          <a:bodyPr/>
          <a:lstStyle/>
          <a:p>
            <a:endParaRPr/>
          </a:p>
        </p:txBody>
      </p:sp>
      <p:sp>
        <p:nvSpPr>
          <p:cNvPr id="232" name="pt228">
            <a:extLst>
              <a:ext uri="{FF2B5EF4-FFF2-40B4-BE49-F238E27FC236}">
                <a16:creationId xmlns:a16="http://schemas.microsoft.com/office/drawing/2014/main" id="{170976C1-4C7A-2D80-AFB6-136B239D2138}"/>
              </a:ext>
            </a:extLst>
          </p:cNvPr>
          <p:cNvSpPr/>
          <p:nvPr/>
        </p:nvSpPr>
        <p:spPr>
          <a:xfrm>
            <a:off x="5009235" y="3849077"/>
            <a:ext cx="95889" cy="85717"/>
          </a:xfrm>
          <a:prstGeom prst="ellipse">
            <a:avLst/>
          </a:prstGeom>
          <a:solidFill>
            <a:srgbClr val="1D3E5D">
              <a:alpha val="100000"/>
            </a:srgbClr>
          </a:solidFill>
          <a:ln w="9000" cap="rnd">
            <a:solidFill>
              <a:srgbClr val="1D3E5D">
                <a:alpha val="100000"/>
              </a:srgbClr>
            </a:solidFill>
            <a:prstDash val="solid"/>
            <a:round/>
          </a:ln>
        </p:spPr>
        <p:txBody>
          <a:bodyPr/>
          <a:lstStyle/>
          <a:p>
            <a:endParaRPr/>
          </a:p>
        </p:txBody>
      </p:sp>
      <p:sp>
        <p:nvSpPr>
          <p:cNvPr id="233" name="pt229">
            <a:extLst>
              <a:ext uri="{FF2B5EF4-FFF2-40B4-BE49-F238E27FC236}">
                <a16:creationId xmlns:a16="http://schemas.microsoft.com/office/drawing/2014/main" id="{2E5CE225-CCB4-4081-9514-9793FDAF4DB6}"/>
              </a:ext>
            </a:extLst>
          </p:cNvPr>
          <p:cNvSpPr/>
          <p:nvPr/>
        </p:nvSpPr>
        <p:spPr>
          <a:xfrm>
            <a:off x="4669074" y="2806554"/>
            <a:ext cx="115212" cy="102990"/>
          </a:xfrm>
          <a:prstGeom prst="ellipse">
            <a:avLst/>
          </a:prstGeom>
          <a:solidFill>
            <a:srgbClr val="254E72">
              <a:alpha val="100000"/>
            </a:srgbClr>
          </a:solidFill>
          <a:ln w="9000" cap="rnd">
            <a:solidFill>
              <a:srgbClr val="254E72">
                <a:alpha val="100000"/>
              </a:srgbClr>
            </a:solidFill>
            <a:prstDash val="solid"/>
            <a:round/>
          </a:ln>
        </p:spPr>
        <p:txBody>
          <a:bodyPr/>
          <a:lstStyle/>
          <a:p>
            <a:endParaRPr/>
          </a:p>
        </p:txBody>
      </p:sp>
      <p:sp>
        <p:nvSpPr>
          <p:cNvPr id="234" name="pt230">
            <a:extLst>
              <a:ext uri="{FF2B5EF4-FFF2-40B4-BE49-F238E27FC236}">
                <a16:creationId xmlns:a16="http://schemas.microsoft.com/office/drawing/2014/main" id="{078787E0-BD0B-583E-CCB1-3C56CEE6BABC}"/>
              </a:ext>
            </a:extLst>
          </p:cNvPr>
          <p:cNvSpPr/>
          <p:nvPr/>
        </p:nvSpPr>
        <p:spPr>
          <a:xfrm>
            <a:off x="2061181" y="4378172"/>
            <a:ext cx="42995" cy="38434"/>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235" name="pt231">
            <a:extLst>
              <a:ext uri="{FF2B5EF4-FFF2-40B4-BE49-F238E27FC236}">
                <a16:creationId xmlns:a16="http://schemas.microsoft.com/office/drawing/2014/main" id="{4396623B-DBD0-0421-E0B4-7A4CE7125611}"/>
              </a:ext>
            </a:extLst>
          </p:cNvPr>
          <p:cNvSpPr/>
          <p:nvPr/>
        </p:nvSpPr>
        <p:spPr>
          <a:xfrm>
            <a:off x="4004702" y="3171144"/>
            <a:ext cx="121955" cy="109018"/>
          </a:xfrm>
          <a:prstGeom prst="ellipse">
            <a:avLst/>
          </a:prstGeom>
          <a:solidFill>
            <a:srgbClr val="28557B">
              <a:alpha val="100000"/>
            </a:srgbClr>
          </a:solidFill>
          <a:ln w="9000" cap="rnd">
            <a:solidFill>
              <a:srgbClr val="28557B">
                <a:alpha val="100000"/>
              </a:srgbClr>
            </a:solidFill>
            <a:prstDash val="solid"/>
            <a:round/>
          </a:ln>
        </p:spPr>
        <p:txBody>
          <a:bodyPr/>
          <a:lstStyle/>
          <a:p>
            <a:endParaRPr/>
          </a:p>
        </p:txBody>
      </p:sp>
      <p:sp>
        <p:nvSpPr>
          <p:cNvPr id="236" name="pt232">
            <a:extLst>
              <a:ext uri="{FF2B5EF4-FFF2-40B4-BE49-F238E27FC236}">
                <a16:creationId xmlns:a16="http://schemas.microsoft.com/office/drawing/2014/main" id="{E9048D59-709B-F7F0-EE72-AA55D5FD2D0B}"/>
              </a:ext>
            </a:extLst>
          </p:cNvPr>
          <p:cNvSpPr/>
          <p:nvPr/>
        </p:nvSpPr>
        <p:spPr>
          <a:xfrm>
            <a:off x="3038724" y="5307680"/>
            <a:ext cx="70909" cy="63387"/>
          </a:xfrm>
          <a:prstGeom prst="ellipse">
            <a:avLst/>
          </a:prstGeom>
          <a:solidFill>
            <a:srgbClr val="16314B">
              <a:alpha val="100000"/>
            </a:srgbClr>
          </a:solidFill>
          <a:ln w="9000" cap="rnd">
            <a:solidFill>
              <a:srgbClr val="16314B">
                <a:alpha val="100000"/>
              </a:srgbClr>
            </a:solidFill>
            <a:prstDash val="solid"/>
            <a:round/>
          </a:ln>
        </p:spPr>
        <p:txBody>
          <a:bodyPr/>
          <a:lstStyle/>
          <a:p>
            <a:endParaRPr/>
          </a:p>
        </p:txBody>
      </p:sp>
      <p:sp>
        <p:nvSpPr>
          <p:cNvPr id="237" name="pt233">
            <a:extLst>
              <a:ext uri="{FF2B5EF4-FFF2-40B4-BE49-F238E27FC236}">
                <a16:creationId xmlns:a16="http://schemas.microsoft.com/office/drawing/2014/main" id="{25E70DFC-60D2-49D6-6B6A-3EAB67FA773D}"/>
              </a:ext>
            </a:extLst>
          </p:cNvPr>
          <p:cNvSpPr/>
          <p:nvPr/>
        </p:nvSpPr>
        <p:spPr>
          <a:xfrm>
            <a:off x="3699659" y="4365637"/>
            <a:ext cx="71042" cy="63506"/>
          </a:xfrm>
          <a:prstGeom prst="ellipse">
            <a:avLst/>
          </a:prstGeom>
          <a:solidFill>
            <a:srgbClr val="16314B">
              <a:alpha val="100000"/>
            </a:srgbClr>
          </a:solidFill>
          <a:ln w="9000" cap="rnd">
            <a:solidFill>
              <a:srgbClr val="16314B">
                <a:alpha val="100000"/>
              </a:srgbClr>
            </a:solidFill>
            <a:prstDash val="solid"/>
            <a:round/>
          </a:ln>
        </p:spPr>
        <p:txBody>
          <a:bodyPr/>
          <a:lstStyle/>
          <a:p>
            <a:endParaRPr/>
          </a:p>
        </p:txBody>
      </p:sp>
      <p:sp>
        <p:nvSpPr>
          <p:cNvPr id="238" name="pt234">
            <a:extLst>
              <a:ext uri="{FF2B5EF4-FFF2-40B4-BE49-F238E27FC236}">
                <a16:creationId xmlns:a16="http://schemas.microsoft.com/office/drawing/2014/main" id="{D4072418-729E-84F9-9C37-20A6E3795BEC}"/>
              </a:ext>
            </a:extLst>
          </p:cNvPr>
          <p:cNvSpPr/>
          <p:nvPr/>
        </p:nvSpPr>
        <p:spPr>
          <a:xfrm>
            <a:off x="3677856" y="1818873"/>
            <a:ext cx="114647" cy="102485"/>
          </a:xfrm>
          <a:prstGeom prst="ellipse">
            <a:avLst/>
          </a:prstGeom>
          <a:solidFill>
            <a:srgbClr val="244D71">
              <a:alpha val="100000"/>
            </a:srgbClr>
          </a:solidFill>
          <a:ln w="9000" cap="rnd">
            <a:solidFill>
              <a:srgbClr val="244D71">
                <a:alpha val="100000"/>
              </a:srgbClr>
            </a:solidFill>
            <a:prstDash val="solid"/>
            <a:round/>
          </a:ln>
        </p:spPr>
        <p:txBody>
          <a:bodyPr/>
          <a:lstStyle/>
          <a:p>
            <a:endParaRPr/>
          </a:p>
        </p:txBody>
      </p:sp>
      <p:sp>
        <p:nvSpPr>
          <p:cNvPr id="239" name="pt235">
            <a:extLst>
              <a:ext uri="{FF2B5EF4-FFF2-40B4-BE49-F238E27FC236}">
                <a16:creationId xmlns:a16="http://schemas.microsoft.com/office/drawing/2014/main" id="{7710FF4E-CB6B-C775-F55E-A31B62385ACD}"/>
              </a:ext>
            </a:extLst>
          </p:cNvPr>
          <p:cNvSpPr/>
          <p:nvPr/>
        </p:nvSpPr>
        <p:spPr>
          <a:xfrm>
            <a:off x="3035132" y="3948932"/>
            <a:ext cx="78092" cy="69808"/>
          </a:xfrm>
          <a:prstGeom prst="ellipse">
            <a:avLst/>
          </a:prstGeom>
          <a:solidFill>
            <a:srgbClr val="18344F">
              <a:alpha val="100000"/>
            </a:srgbClr>
          </a:solidFill>
          <a:ln w="9000" cap="rnd">
            <a:solidFill>
              <a:srgbClr val="18344F">
                <a:alpha val="100000"/>
              </a:srgbClr>
            </a:solidFill>
            <a:prstDash val="solid"/>
            <a:round/>
          </a:ln>
        </p:spPr>
        <p:txBody>
          <a:bodyPr/>
          <a:lstStyle/>
          <a:p>
            <a:endParaRPr/>
          </a:p>
        </p:txBody>
      </p:sp>
      <p:sp>
        <p:nvSpPr>
          <p:cNvPr id="240" name="pt236">
            <a:extLst>
              <a:ext uri="{FF2B5EF4-FFF2-40B4-BE49-F238E27FC236}">
                <a16:creationId xmlns:a16="http://schemas.microsoft.com/office/drawing/2014/main" id="{F44A11B9-70CC-3E82-1D51-56D683E4EE6E}"/>
              </a:ext>
            </a:extLst>
          </p:cNvPr>
          <p:cNvSpPr/>
          <p:nvPr/>
        </p:nvSpPr>
        <p:spPr>
          <a:xfrm>
            <a:off x="2711981" y="4621782"/>
            <a:ext cx="63396" cy="56671"/>
          </a:xfrm>
          <a:prstGeom prst="ellipse">
            <a:avLst/>
          </a:prstGeom>
          <a:solidFill>
            <a:srgbClr val="152F48">
              <a:alpha val="100000"/>
            </a:srgbClr>
          </a:solidFill>
          <a:ln w="9000" cap="rnd">
            <a:solidFill>
              <a:srgbClr val="152F48">
                <a:alpha val="100000"/>
              </a:srgbClr>
            </a:solidFill>
            <a:prstDash val="solid"/>
            <a:round/>
          </a:ln>
        </p:spPr>
        <p:txBody>
          <a:bodyPr/>
          <a:lstStyle/>
          <a:p>
            <a:endParaRPr/>
          </a:p>
        </p:txBody>
      </p:sp>
      <p:sp>
        <p:nvSpPr>
          <p:cNvPr id="241" name="pt237">
            <a:extLst>
              <a:ext uri="{FF2B5EF4-FFF2-40B4-BE49-F238E27FC236}">
                <a16:creationId xmlns:a16="http://schemas.microsoft.com/office/drawing/2014/main" id="{77AE1CAE-DCF3-BB42-D09D-CD6A008EB4E7}"/>
              </a:ext>
            </a:extLst>
          </p:cNvPr>
          <p:cNvSpPr/>
          <p:nvPr/>
        </p:nvSpPr>
        <p:spPr>
          <a:xfrm>
            <a:off x="2055449" y="3614866"/>
            <a:ext cx="54459" cy="48682"/>
          </a:xfrm>
          <a:prstGeom prst="ellipse">
            <a:avLst/>
          </a:prstGeom>
          <a:solidFill>
            <a:srgbClr val="142C45">
              <a:alpha val="100000"/>
            </a:srgbClr>
          </a:solidFill>
          <a:ln w="9000" cap="rnd">
            <a:solidFill>
              <a:srgbClr val="142C45">
                <a:alpha val="100000"/>
              </a:srgbClr>
            </a:solidFill>
            <a:prstDash val="solid"/>
            <a:round/>
          </a:ln>
        </p:spPr>
        <p:txBody>
          <a:bodyPr/>
          <a:lstStyle/>
          <a:p>
            <a:endParaRPr/>
          </a:p>
        </p:txBody>
      </p:sp>
      <p:sp>
        <p:nvSpPr>
          <p:cNvPr id="242" name="pt238">
            <a:extLst>
              <a:ext uri="{FF2B5EF4-FFF2-40B4-BE49-F238E27FC236}">
                <a16:creationId xmlns:a16="http://schemas.microsoft.com/office/drawing/2014/main" id="{26F2057A-10B9-3A82-5C13-F305EA753797}"/>
              </a:ext>
            </a:extLst>
          </p:cNvPr>
          <p:cNvSpPr/>
          <p:nvPr/>
        </p:nvSpPr>
        <p:spPr>
          <a:xfrm>
            <a:off x="5660857" y="3312262"/>
            <a:ext cx="114647" cy="102485"/>
          </a:xfrm>
          <a:prstGeom prst="ellipse">
            <a:avLst/>
          </a:prstGeom>
          <a:solidFill>
            <a:srgbClr val="244D71">
              <a:alpha val="100000"/>
            </a:srgbClr>
          </a:solidFill>
          <a:ln w="9000" cap="rnd">
            <a:solidFill>
              <a:srgbClr val="244D71">
                <a:alpha val="100000"/>
              </a:srgbClr>
            </a:solidFill>
            <a:prstDash val="solid"/>
            <a:round/>
          </a:ln>
        </p:spPr>
        <p:txBody>
          <a:bodyPr/>
          <a:lstStyle/>
          <a:p>
            <a:endParaRPr/>
          </a:p>
        </p:txBody>
      </p:sp>
      <p:sp>
        <p:nvSpPr>
          <p:cNvPr id="243" name="pt239">
            <a:extLst>
              <a:ext uri="{FF2B5EF4-FFF2-40B4-BE49-F238E27FC236}">
                <a16:creationId xmlns:a16="http://schemas.microsoft.com/office/drawing/2014/main" id="{28767C3A-7C90-CB2A-BD2F-C6D7460B22D2}"/>
              </a:ext>
            </a:extLst>
          </p:cNvPr>
          <p:cNvSpPr/>
          <p:nvPr/>
        </p:nvSpPr>
        <p:spPr>
          <a:xfrm>
            <a:off x="2050980" y="2508061"/>
            <a:ext cx="63396" cy="56671"/>
          </a:xfrm>
          <a:prstGeom prst="ellipse">
            <a:avLst/>
          </a:prstGeom>
          <a:solidFill>
            <a:srgbClr val="152F48">
              <a:alpha val="100000"/>
            </a:srgbClr>
          </a:solidFill>
          <a:ln w="9000" cap="rnd">
            <a:solidFill>
              <a:srgbClr val="152F48">
                <a:alpha val="100000"/>
              </a:srgbClr>
            </a:solidFill>
            <a:prstDash val="solid"/>
            <a:round/>
          </a:ln>
        </p:spPr>
        <p:txBody>
          <a:bodyPr/>
          <a:lstStyle/>
          <a:p>
            <a:endParaRPr/>
          </a:p>
        </p:txBody>
      </p:sp>
      <p:sp>
        <p:nvSpPr>
          <p:cNvPr id="244" name="pt240">
            <a:extLst>
              <a:ext uri="{FF2B5EF4-FFF2-40B4-BE49-F238E27FC236}">
                <a16:creationId xmlns:a16="http://schemas.microsoft.com/office/drawing/2014/main" id="{DBD08348-AB79-F5CE-FECA-F4D06D3F579B}"/>
              </a:ext>
            </a:extLst>
          </p:cNvPr>
          <p:cNvSpPr/>
          <p:nvPr/>
        </p:nvSpPr>
        <p:spPr>
          <a:xfrm>
            <a:off x="5013649" y="4473353"/>
            <a:ext cx="87063" cy="77827"/>
          </a:xfrm>
          <a:prstGeom prst="ellipse">
            <a:avLst/>
          </a:prstGeom>
          <a:solidFill>
            <a:srgbClr val="1A3955">
              <a:alpha val="100000"/>
            </a:srgbClr>
          </a:solidFill>
          <a:ln w="9000" cap="rnd">
            <a:solidFill>
              <a:srgbClr val="1A3955">
                <a:alpha val="100000"/>
              </a:srgbClr>
            </a:solidFill>
            <a:prstDash val="solid"/>
            <a:round/>
          </a:ln>
        </p:spPr>
        <p:txBody>
          <a:bodyPr/>
          <a:lstStyle/>
          <a:p>
            <a:endParaRPr/>
          </a:p>
        </p:txBody>
      </p:sp>
      <p:sp>
        <p:nvSpPr>
          <p:cNvPr id="245" name="pt241">
            <a:extLst>
              <a:ext uri="{FF2B5EF4-FFF2-40B4-BE49-F238E27FC236}">
                <a16:creationId xmlns:a16="http://schemas.microsoft.com/office/drawing/2014/main" id="{5B5F3AA3-4E65-D72F-6AAC-53357BDAE8FD}"/>
              </a:ext>
            </a:extLst>
          </p:cNvPr>
          <p:cNvSpPr/>
          <p:nvPr/>
        </p:nvSpPr>
        <p:spPr>
          <a:xfrm>
            <a:off x="5984584" y="2157446"/>
            <a:ext cx="128194" cy="114595"/>
          </a:xfrm>
          <a:prstGeom prst="ellipse">
            <a:avLst/>
          </a:prstGeom>
          <a:solidFill>
            <a:srgbClr val="2B5B84">
              <a:alpha val="100000"/>
            </a:srgbClr>
          </a:solidFill>
          <a:ln w="9000" cap="rnd">
            <a:solidFill>
              <a:srgbClr val="2B5B84">
                <a:alpha val="100000"/>
              </a:srgbClr>
            </a:solidFill>
            <a:prstDash val="solid"/>
            <a:round/>
          </a:ln>
        </p:spPr>
        <p:txBody>
          <a:bodyPr/>
          <a:lstStyle/>
          <a:p>
            <a:endParaRPr/>
          </a:p>
        </p:txBody>
      </p:sp>
      <p:sp>
        <p:nvSpPr>
          <p:cNvPr id="246" name="pt242">
            <a:extLst>
              <a:ext uri="{FF2B5EF4-FFF2-40B4-BE49-F238E27FC236}">
                <a16:creationId xmlns:a16="http://schemas.microsoft.com/office/drawing/2014/main" id="{78073C85-7252-D7A7-7C8A-644C36D688AC}"/>
              </a:ext>
            </a:extLst>
          </p:cNvPr>
          <p:cNvSpPr/>
          <p:nvPr/>
        </p:nvSpPr>
        <p:spPr>
          <a:xfrm>
            <a:off x="3707621" y="3246969"/>
            <a:ext cx="55117" cy="49270"/>
          </a:xfrm>
          <a:prstGeom prst="ellipse">
            <a:avLst/>
          </a:prstGeom>
          <a:solidFill>
            <a:srgbClr val="142D45">
              <a:alpha val="100000"/>
            </a:srgbClr>
          </a:solidFill>
          <a:ln w="9000" cap="rnd">
            <a:solidFill>
              <a:srgbClr val="142D45">
                <a:alpha val="100000"/>
              </a:srgbClr>
            </a:solidFill>
            <a:prstDash val="solid"/>
            <a:round/>
          </a:ln>
        </p:spPr>
        <p:txBody>
          <a:bodyPr/>
          <a:lstStyle/>
          <a:p>
            <a:endParaRPr/>
          </a:p>
        </p:txBody>
      </p:sp>
      <p:sp>
        <p:nvSpPr>
          <p:cNvPr id="247" name="pt243">
            <a:extLst>
              <a:ext uri="{FF2B5EF4-FFF2-40B4-BE49-F238E27FC236}">
                <a16:creationId xmlns:a16="http://schemas.microsoft.com/office/drawing/2014/main" id="{558E318A-0930-19C5-3093-0F0D72103EFA}"/>
              </a:ext>
            </a:extLst>
          </p:cNvPr>
          <p:cNvSpPr/>
          <p:nvPr/>
        </p:nvSpPr>
        <p:spPr>
          <a:xfrm>
            <a:off x="2717529" y="4419965"/>
            <a:ext cx="52300" cy="46752"/>
          </a:xfrm>
          <a:prstGeom prst="ellipse">
            <a:avLst/>
          </a:prstGeom>
          <a:solidFill>
            <a:srgbClr val="142C44">
              <a:alpha val="100000"/>
            </a:srgbClr>
          </a:solidFill>
          <a:ln w="9000" cap="rnd">
            <a:solidFill>
              <a:srgbClr val="142C44">
                <a:alpha val="100000"/>
              </a:srgbClr>
            </a:solidFill>
            <a:prstDash val="solid"/>
            <a:round/>
          </a:ln>
        </p:spPr>
        <p:txBody>
          <a:bodyPr/>
          <a:lstStyle/>
          <a:p>
            <a:endParaRPr/>
          </a:p>
        </p:txBody>
      </p:sp>
      <p:sp>
        <p:nvSpPr>
          <p:cNvPr id="248" name="pt244">
            <a:extLst>
              <a:ext uri="{FF2B5EF4-FFF2-40B4-BE49-F238E27FC236}">
                <a16:creationId xmlns:a16="http://schemas.microsoft.com/office/drawing/2014/main" id="{201DCC4D-768E-3B3E-8BBA-3953CD9E5DA2}"/>
              </a:ext>
            </a:extLst>
          </p:cNvPr>
          <p:cNvSpPr/>
          <p:nvPr/>
        </p:nvSpPr>
        <p:spPr>
          <a:xfrm>
            <a:off x="3038073" y="2710898"/>
            <a:ext cx="72213" cy="64552"/>
          </a:xfrm>
          <a:prstGeom prst="ellipse">
            <a:avLst/>
          </a:prstGeom>
          <a:solidFill>
            <a:srgbClr val="16324C">
              <a:alpha val="100000"/>
            </a:srgbClr>
          </a:solidFill>
          <a:ln w="9000" cap="rnd">
            <a:solidFill>
              <a:srgbClr val="16324C">
                <a:alpha val="100000"/>
              </a:srgbClr>
            </a:solidFill>
            <a:prstDash val="solid"/>
            <a:round/>
          </a:ln>
        </p:spPr>
        <p:txBody>
          <a:bodyPr/>
          <a:lstStyle/>
          <a:p>
            <a:endParaRPr/>
          </a:p>
        </p:txBody>
      </p:sp>
      <p:sp>
        <p:nvSpPr>
          <p:cNvPr id="249" name="pt245">
            <a:extLst>
              <a:ext uri="{FF2B5EF4-FFF2-40B4-BE49-F238E27FC236}">
                <a16:creationId xmlns:a16="http://schemas.microsoft.com/office/drawing/2014/main" id="{2C1B1DB0-E604-8734-F512-98E8F6E25018}"/>
              </a:ext>
            </a:extLst>
          </p:cNvPr>
          <p:cNvSpPr/>
          <p:nvPr/>
        </p:nvSpPr>
        <p:spPr>
          <a:xfrm>
            <a:off x="2381921" y="3358537"/>
            <a:ext cx="62517" cy="55885"/>
          </a:xfrm>
          <a:prstGeom prst="ellipse">
            <a:avLst/>
          </a:prstGeom>
          <a:solidFill>
            <a:srgbClr val="152E47">
              <a:alpha val="100000"/>
            </a:srgbClr>
          </a:solidFill>
          <a:ln w="9000" cap="rnd">
            <a:solidFill>
              <a:srgbClr val="152E47">
                <a:alpha val="100000"/>
              </a:srgbClr>
            </a:solidFill>
            <a:prstDash val="solid"/>
            <a:round/>
          </a:ln>
        </p:spPr>
        <p:txBody>
          <a:bodyPr/>
          <a:lstStyle/>
          <a:p>
            <a:endParaRPr/>
          </a:p>
        </p:txBody>
      </p:sp>
      <p:sp>
        <p:nvSpPr>
          <p:cNvPr id="250" name="pt246">
            <a:extLst>
              <a:ext uri="{FF2B5EF4-FFF2-40B4-BE49-F238E27FC236}">
                <a16:creationId xmlns:a16="http://schemas.microsoft.com/office/drawing/2014/main" id="{FAD7FF2E-D24D-76BD-3476-BDEE8B6648E1}"/>
              </a:ext>
            </a:extLst>
          </p:cNvPr>
          <p:cNvSpPr/>
          <p:nvPr/>
        </p:nvSpPr>
        <p:spPr>
          <a:xfrm>
            <a:off x="2380246" y="2598858"/>
            <a:ext cx="65866" cy="58879"/>
          </a:xfrm>
          <a:prstGeom prst="ellipse">
            <a:avLst/>
          </a:prstGeom>
          <a:solidFill>
            <a:srgbClr val="152F49">
              <a:alpha val="100000"/>
            </a:srgbClr>
          </a:solidFill>
          <a:ln w="9000" cap="rnd">
            <a:solidFill>
              <a:srgbClr val="152F49">
                <a:alpha val="100000"/>
              </a:srgbClr>
            </a:solidFill>
            <a:prstDash val="solid"/>
            <a:round/>
          </a:ln>
        </p:spPr>
        <p:txBody>
          <a:bodyPr/>
          <a:lstStyle/>
          <a:p>
            <a:endParaRPr/>
          </a:p>
        </p:txBody>
      </p:sp>
      <p:sp>
        <p:nvSpPr>
          <p:cNvPr id="251" name="pt247">
            <a:extLst>
              <a:ext uri="{FF2B5EF4-FFF2-40B4-BE49-F238E27FC236}">
                <a16:creationId xmlns:a16="http://schemas.microsoft.com/office/drawing/2014/main" id="{47313262-0F37-8AC0-437B-DDD06EAEBF2A}"/>
              </a:ext>
            </a:extLst>
          </p:cNvPr>
          <p:cNvSpPr/>
          <p:nvPr/>
        </p:nvSpPr>
        <p:spPr>
          <a:xfrm>
            <a:off x="3686309" y="2262959"/>
            <a:ext cx="97740" cy="87372"/>
          </a:xfrm>
          <a:prstGeom prst="ellipse">
            <a:avLst/>
          </a:prstGeom>
          <a:solidFill>
            <a:srgbClr val="1D3F5F">
              <a:alpha val="100000"/>
            </a:srgbClr>
          </a:solidFill>
          <a:ln w="9000" cap="rnd">
            <a:solidFill>
              <a:srgbClr val="1D3F5F">
                <a:alpha val="100000"/>
              </a:srgbClr>
            </a:solidFill>
            <a:prstDash val="solid"/>
            <a:round/>
          </a:ln>
        </p:spPr>
        <p:txBody>
          <a:bodyPr/>
          <a:lstStyle/>
          <a:p>
            <a:endParaRPr/>
          </a:p>
        </p:txBody>
      </p:sp>
      <p:sp>
        <p:nvSpPr>
          <p:cNvPr id="252" name="pt248">
            <a:extLst>
              <a:ext uri="{FF2B5EF4-FFF2-40B4-BE49-F238E27FC236}">
                <a16:creationId xmlns:a16="http://schemas.microsoft.com/office/drawing/2014/main" id="{3036A5E4-AD11-62D0-A105-C95B9C256119}"/>
              </a:ext>
            </a:extLst>
          </p:cNvPr>
          <p:cNvSpPr/>
          <p:nvPr/>
        </p:nvSpPr>
        <p:spPr>
          <a:xfrm>
            <a:off x="7627308" y="2631187"/>
            <a:ext cx="147747" cy="132074"/>
          </a:xfrm>
          <a:prstGeom prst="ellipse">
            <a:avLst/>
          </a:prstGeom>
          <a:solidFill>
            <a:srgbClr val="3875A6">
              <a:alpha val="100000"/>
            </a:srgbClr>
          </a:solidFill>
          <a:ln w="9000" cap="rnd">
            <a:solidFill>
              <a:srgbClr val="3875A6">
                <a:alpha val="100000"/>
              </a:srgbClr>
            </a:solidFill>
            <a:prstDash val="solid"/>
            <a:round/>
          </a:ln>
        </p:spPr>
        <p:txBody>
          <a:bodyPr/>
          <a:lstStyle/>
          <a:p>
            <a:endParaRPr/>
          </a:p>
        </p:txBody>
      </p:sp>
      <p:sp>
        <p:nvSpPr>
          <p:cNvPr id="253" name="pt249">
            <a:extLst>
              <a:ext uri="{FF2B5EF4-FFF2-40B4-BE49-F238E27FC236}">
                <a16:creationId xmlns:a16="http://schemas.microsoft.com/office/drawing/2014/main" id="{3F0ABB5E-F2A2-0684-C4F8-F147AB2DE21C}"/>
              </a:ext>
            </a:extLst>
          </p:cNvPr>
          <p:cNvSpPr/>
          <p:nvPr/>
        </p:nvSpPr>
        <p:spPr>
          <a:xfrm>
            <a:off x="3041645" y="3725000"/>
            <a:ext cx="65069" cy="58166"/>
          </a:xfrm>
          <a:prstGeom prst="ellipse">
            <a:avLst/>
          </a:prstGeom>
          <a:solidFill>
            <a:srgbClr val="152F48">
              <a:alpha val="100000"/>
            </a:srgbClr>
          </a:solidFill>
          <a:ln w="9000" cap="rnd">
            <a:solidFill>
              <a:srgbClr val="152F48">
                <a:alpha val="100000"/>
              </a:srgbClr>
            </a:solidFill>
            <a:prstDash val="solid"/>
            <a:round/>
          </a:ln>
        </p:spPr>
        <p:txBody>
          <a:bodyPr/>
          <a:lstStyle/>
          <a:p>
            <a:endParaRPr/>
          </a:p>
        </p:txBody>
      </p:sp>
      <p:sp>
        <p:nvSpPr>
          <p:cNvPr id="254" name="pt250">
            <a:extLst>
              <a:ext uri="{FF2B5EF4-FFF2-40B4-BE49-F238E27FC236}">
                <a16:creationId xmlns:a16="http://schemas.microsoft.com/office/drawing/2014/main" id="{5FB3B7BF-383C-4774-AF0D-628915FF2716}"/>
              </a:ext>
            </a:extLst>
          </p:cNvPr>
          <p:cNvSpPr/>
          <p:nvPr/>
        </p:nvSpPr>
        <p:spPr>
          <a:xfrm>
            <a:off x="2384998" y="3568066"/>
            <a:ext cx="56362" cy="50383"/>
          </a:xfrm>
          <a:prstGeom prst="ellipse">
            <a:avLst/>
          </a:prstGeom>
          <a:solidFill>
            <a:srgbClr val="142D45">
              <a:alpha val="100000"/>
            </a:srgbClr>
          </a:solidFill>
          <a:ln w="9000" cap="rnd">
            <a:solidFill>
              <a:srgbClr val="142D45">
                <a:alpha val="100000"/>
              </a:srgbClr>
            </a:solidFill>
            <a:prstDash val="solid"/>
            <a:round/>
          </a:ln>
        </p:spPr>
        <p:txBody>
          <a:bodyPr/>
          <a:lstStyle/>
          <a:p>
            <a:endParaRPr/>
          </a:p>
        </p:txBody>
      </p:sp>
      <p:sp>
        <p:nvSpPr>
          <p:cNvPr id="255" name="pt251">
            <a:extLst>
              <a:ext uri="{FF2B5EF4-FFF2-40B4-BE49-F238E27FC236}">
                <a16:creationId xmlns:a16="http://schemas.microsoft.com/office/drawing/2014/main" id="{4469EBBD-D828-4583-A377-CCFAF1411AA2}"/>
              </a:ext>
            </a:extLst>
          </p:cNvPr>
          <p:cNvSpPr/>
          <p:nvPr/>
        </p:nvSpPr>
        <p:spPr>
          <a:xfrm>
            <a:off x="3030281" y="3117486"/>
            <a:ext cx="87798" cy="78484"/>
          </a:xfrm>
          <a:prstGeom prst="ellipse">
            <a:avLst/>
          </a:prstGeom>
          <a:solidFill>
            <a:srgbClr val="1A3956">
              <a:alpha val="100000"/>
            </a:srgbClr>
          </a:solidFill>
          <a:ln w="9000" cap="rnd">
            <a:solidFill>
              <a:srgbClr val="1A3956">
                <a:alpha val="100000"/>
              </a:srgbClr>
            </a:solidFill>
            <a:prstDash val="solid"/>
            <a:round/>
          </a:ln>
        </p:spPr>
        <p:txBody>
          <a:bodyPr/>
          <a:lstStyle/>
          <a:p>
            <a:endParaRPr/>
          </a:p>
        </p:txBody>
      </p:sp>
      <p:sp>
        <p:nvSpPr>
          <p:cNvPr id="256" name="pt252">
            <a:extLst>
              <a:ext uri="{FF2B5EF4-FFF2-40B4-BE49-F238E27FC236}">
                <a16:creationId xmlns:a16="http://schemas.microsoft.com/office/drawing/2014/main" id="{C80646F2-50D7-0B98-20D3-91AC19C4E5C0}"/>
              </a:ext>
            </a:extLst>
          </p:cNvPr>
          <p:cNvSpPr/>
          <p:nvPr/>
        </p:nvSpPr>
        <p:spPr>
          <a:xfrm>
            <a:off x="3709030" y="1111532"/>
            <a:ext cx="52300" cy="46752"/>
          </a:xfrm>
          <a:prstGeom prst="ellipse">
            <a:avLst/>
          </a:prstGeom>
          <a:solidFill>
            <a:srgbClr val="142C44">
              <a:alpha val="100000"/>
            </a:srgbClr>
          </a:solidFill>
          <a:ln w="9000" cap="rnd">
            <a:solidFill>
              <a:srgbClr val="142C44">
                <a:alpha val="100000"/>
              </a:srgbClr>
            </a:solidFill>
            <a:prstDash val="solid"/>
            <a:round/>
          </a:ln>
        </p:spPr>
        <p:txBody>
          <a:bodyPr/>
          <a:lstStyle/>
          <a:p>
            <a:endParaRPr/>
          </a:p>
        </p:txBody>
      </p:sp>
      <p:sp>
        <p:nvSpPr>
          <p:cNvPr id="257" name="pt253">
            <a:extLst>
              <a:ext uri="{FF2B5EF4-FFF2-40B4-BE49-F238E27FC236}">
                <a16:creationId xmlns:a16="http://schemas.microsoft.com/office/drawing/2014/main" id="{0C4269C9-9115-44B4-1967-29F242CA1456}"/>
              </a:ext>
            </a:extLst>
          </p:cNvPr>
          <p:cNvSpPr/>
          <p:nvPr/>
        </p:nvSpPr>
        <p:spPr>
          <a:xfrm>
            <a:off x="4345369" y="2031472"/>
            <a:ext cx="101621" cy="90841"/>
          </a:xfrm>
          <a:prstGeom prst="ellipse">
            <a:avLst/>
          </a:prstGeom>
          <a:solidFill>
            <a:srgbClr val="1F4262">
              <a:alpha val="100000"/>
            </a:srgbClr>
          </a:solidFill>
          <a:ln w="9000" cap="rnd">
            <a:solidFill>
              <a:srgbClr val="1F4262">
                <a:alpha val="100000"/>
              </a:srgbClr>
            </a:solidFill>
            <a:prstDash val="solid"/>
            <a:round/>
          </a:ln>
        </p:spPr>
        <p:txBody>
          <a:bodyPr/>
          <a:lstStyle/>
          <a:p>
            <a:endParaRPr/>
          </a:p>
        </p:txBody>
      </p:sp>
      <p:sp>
        <p:nvSpPr>
          <p:cNvPr id="258" name="pt254">
            <a:extLst>
              <a:ext uri="{FF2B5EF4-FFF2-40B4-BE49-F238E27FC236}">
                <a16:creationId xmlns:a16="http://schemas.microsoft.com/office/drawing/2014/main" id="{D4580A83-571C-4E3B-C299-CBC4A46076B7}"/>
              </a:ext>
            </a:extLst>
          </p:cNvPr>
          <p:cNvSpPr/>
          <p:nvPr/>
        </p:nvSpPr>
        <p:spPr>
          <a:xfrm>
            <a:off x="4352648" y="4174675"/>
            <a:ext cx="87063" cy="77827"/>
          </a:xfrm>
          <a:prstGeom prst="ellipse">
            <a:avLst/>
          </a:prstGeom>
          <a:solidFill>
            <a:srgbClr val="1A3955">
              <a:alpha val="100000"/>
            </a:srgbClr>
          </a:solidFill>
          <a:ln w="9000" cap="rnd">
            <a:solidFill>
              <a:srgbClr val="1A3955">
                <a:alpha val="100000"/>
              </a:srgbClr>
            </a:solidFill>
            <a:prstDash val="solid"/>
            <a:round/>
          </a:ln>
        </p:spPr>
        <p:txBody>
          <a:bodyPr/>
          <a:lstStyle/>
          <a:p>
            <a:endParaRPr/>
          </a:p>
        </p:txBody>
      </p:sp>
      <p:sp>
        <p:nvSpPr>
          <p:cNvPr id="259" name="pt255">
            <a:extLst>
              <a:ext uri="{FF2B5EF4-FFF2-40B4-BE49-F238E27FC236}">
                <a16:creationId xmlns:a16="http://schemas.microsoft.com/office/drawing/2014/main" id="{24641ABE-CC0E-F1BB-6B7F-E0EC420D9400}"/>
              </a:ext>
            </a:extLst>
          </p:cNvPr>
          <p:cNvSpPr/>
          <p:nvPr/>
        </p:nvSpPr>
        <p:spPr>
          <a:xfrm>
            <a:off x="3672552" y="2411487"/>
            <a:ext cx="125255" cy="111968"/>
          </a:xfrm>
          <a:prstGeom prst="ellipse">
            <a:avLst/>
          </a:prstGeom>
          <a:solidFill>
            <a:srgbClr val="2A5880">
              <a:alpha val="100000"/>
            </a:srgbClr>
          </a:solidFill>
          <a:ln w="9000" cap="rnd">
            <a:solidFill>
              <a:srgbClr val="2A5880">
                <a:alpha val="100000"/>
              </a:srgbClr>
            </a:solidFill>
            <a:prstDash val="solid"/>
            <a:round/>
          </a:ln>
        </p:spPr>
        <p:txBody>
          <a:bodyPr/>
          <a:lstStyle/>
          <a:p>
            <a:endParaRPr/>
          </a:p>
        </p:txBody>
      </p:sp>
      <p:sp>
        <p:nvSpPr>
          <p:cNvPr id="260" name="pt256">
            <a:extLst>
              <a:ext uri="{FF2B5EF4-FFF2-40B4-BE49-F238E27FC236}">
                <a16:creationId xmlns:a16="http://schemas.microsoft.com/office/drawing/2014/main" id="{4382AD44-9046-5A9D-FCC1-08BB5FEFF4C7}"/>
              </a:ext>
            </a:extLst>
          </p:cNvPr>
          <p:cNvSpPr/>
          <p:nvPr/>
        </p:nvSpPr>
        <p:spPr>
          <a:xfrm>
            <a:off x="3030281" y="1026740"/>
            <a:ext cx="87798" cy="78484"/>
          </a:xfrm>
          <a:prstGeom prst="ellipse">
            <a:avLst/>
          </a:prstGeom>
          <a:solidFill>
            <a:srgbClr val="1A3956">
              <a:alpha val="100000"/>
            </a:srgbClr>
          </a:solidFill>
          <a:ln w="9000" cap="rnd">
            <a:solidFill>
              <a:srgbClr val="1A3956">
                <a:alpha val="100000"/>
              </a:srgbClr>
            </a:solidFill>
            <a:prstDash val="solid"/>
            <a:round/>
          </a:ln>
        </p:spPr>
        <p:txBody>
          <a:bodyPr/>
          <a:lstStyle/>
          <a:p>
            <a:endParaRPr/>
          </a:p>
        </p:txBody>
      </p:sp>
      <p:sp>
        <p:nvSpPr>
          <p:cNvPr id="261" name="pt257">
            <a:extLst>
              <a:ext uri="{FF2B5EF4-FFF2-40B4-BE49-F238E27FC236}">
                <a16:creationId xmlns:a16="http://schemas.microsoft.com/office/drawing/2014/main" id="{D84EF105-00BD-E3EF-7D28-64138465ACED}"/>
              </a:ext>
            </a:extLst>
          </p:cNvPr>
          <p:cNvSpPr/>
          <p:nvPr/>
        </p:nvSpPr>
        <p:spPr>
          <a:xfrm>
            <a:off x="4353324" y="3554947"/>
            <a:ext cx="85712" cy="76620"/>
          </a:xfrm>
          <a:prstGeom prst="ellipse">
            <a:avLst/>
          </a:prstGeom>
          <a:solidFill>
            <a:srgbClr val="1A3854">
              <a:alpha val="100000"/>
            </a:srgbClr>
          </a:solidFill>
          <a:ln w="9000" cap="rnd">
            <a:solidFill>
              <a:srgbClr val="1A3854">
                <a:alpha val="100000"/>
              </a:srgbClr>
            </a:solidFill>
            <a:prstDash val="solid"/>
            <a:round/>
          </a:ln>
        </p:spPr>
        <p:txBody>
          <a:bodyPr/>
          <a:lstStyle/>
          <a:p>
            <a:endParaRPr/>
          </a:p>
        </p:txBody>
      </p:sp>
      <p:sp>
        <p:nvSpPr>
          <p:cNvPr id="262" name="pt258">
            <a:extLst>
              <a:ext uri="{FF2B5EF4-FFF2-40B4-BE49-F238E27FC236}">
                <a16:creationId xmlns:a16="http://schemas.microsoft.com/office/drawing/2014/main" id="{0876F85C-1EB5-A2C8-A642-B25343BD9AB9}"/>
              </a:ext>
            </a:extLst>
          </p:cNvPr>
          <p:cNvSpPr/>
          <p:nvPr/>
        </p:nvSpPr>
        <p:spPr>
          <a:xfrm>
            <a:off x="3035132" y="4316535"/>
            <a:ext cx="78092" cy="69808"/>
          </a:xfrm>
          <a:prstGeom prst="ellipse">
            <a:avLst/>
          </a:prstGeom>
          <a:solidFill>
            <a:srgbClr val="18344F">
              <a:alpha val="100000"/>
            </a:srgbClr>
          </a:solidFill>
          <a:ln w="9000" cap="rnd">
            <a:solidFill>
              <a:srgbClr val="18344F">
                <a:alpha val="100000"/>
              </a:srgbClr>
            </a:solidFill>
            <a:prstDash val="solid"/>
            <a:round/>
          </a:ln>
        </p:spPr>
        <p:txBody>
          <a:bodyPr/>
          <a:lstStyle/>
          <a:p>
            <a:endParaRPr/>
          </a:p>
        </p:txBody>
      </p:sp>
      <p:sp>
        <p:nvSpPr>
          <p:cNvPr id="263" name="pt259">
            <a:extLst>
              <a:ext uri="{FF2B5EF4-FFF2-40B4-BE49-F238E27FC236}">
                <a16:creationId xmlns:a16="http://schemas.microsoft.com/office/drawing/2014/main" id="{046B945B-918D-EC6E-3B9B-B2DC3BAAAF0F}"/>
              </a:ext>
            </a:extLst>
          </p:cNvPr>
          <p:cNvSpPr/>
          <p:nvPr/>
        </p:nvSpPr>
        <p:spPr>
          <a:xfrm>
            <a:off x="3347356" y="1060690"/>
            <a:ext cx="114647" cy="102485"/>
          </a:xfrm>
          <a:prstGeom prst="ellipse">
            <a:avLst/>
          </a:prstGeom>
          <a:solidFill>
            <a:srgbClr val="244D71">
              <a:alpha val="100000"/>
            </a:srgbClr>
          </a:solidFill>
          <a:ln w="9000" cap="rnd">
            <a:solidFill>
              <a:srgbClr val="244D71">
                <a:alpha val="100000"/>
              </a:srgbClr>
            </a:solidFill>
            <a:prstDash val="solid"/>
            <a:round/>
          </a:ln>
        </p:spPr>
        <p:txBody>
          <a:bodyPr/>
          <a:lstStyle/>
          <a:p>
            <a:endParaRPr/>
          </a:p>
        </p:txBody>
      </p:sp>
      <p:sp>
        <p:nvSpPr>
          <p:cNvPr id="264" name="pt260">
            <a:extLst>
              <a:ext uri="{FF2B5EF4-FFF2-40B4-BE49-F238E27FC236}">
                <a16:creationId xmlns:a16="http://schemas.microsoft.com/office/drawing/2014/main" id="{698374BF-9021-0529-FE71-77297C322AEC}"/>
              </a:ext>
            </a:extLst>
          </p:cNvPr>
          <p:cNvSpPr/>
          <p:nvPr/>
        </p:nvSpPr>
        <p:spPr>
          <a:xfrm>
            <a:off x="4018692" y="4355386"/>
            <a:ext cx="93976" cy="84007"/>
          </a:xfrm>
          <a:prstGeom prst="ellipse">
            <a:avLst/>
          </a:prstGeom>
          <a:solidFill>
            <a:srgbClr val="1C3D5B">
              <a:alpha val="100000"/>
            </a:srgbClr>
          </a:solidFill>
          <a:ln w="9000" cap="rnd">
            <a:solidFill>
              <a:srgbClr val="1C3D5B">
                <a:alpha val="100000"/>
              </a:srgbClr>
            </a:solidFill>
            <a:prstDash val="solid"/>
            <a:round/>
          </a:ln>
        </p:spPr>
        <p:txBody>
          <a:bodyPr/>
          <a:lstStyle/>
          <a:p>
            <a:endParaRPr/>
          </a:p>
        </p:txBody>
      </p:sp>
      <p:sp>
        <p:nvSpPr>
          <p:cNvPr id="265" name="pt261">
            <a:extLst>
              <a:ext uri="{FF2B5EF4-FFF2-40B4-BE49-F238E27FC236}">
                <a16:creationId xmlns:a16="http://schemas.microsoft.com/office/drawing/2014/main" id="{22EBA6CF-6632-BDB9-7519-AA997902295E}"/>
              </a:ext>
            </a:extLst>
          </p:cNvPr>
          <p:cNvSpPr/>
          <p:nvPr/>
        </p:nvSpPr>
        <p:spPr>
          <a:xfrm>
            <a:off x="4333927" y="2664550"/>
            <a:ext cx="124505" cy="111298"/>
          </a:xfrm>
          <a:prstGeom prst="ellipse">
            <a:avLst/>
          </a:prstGeom>
          <a:solidFill>
            <a:srgbClr val="29577F">
              <a:alpha val="100000"/>
            </a:srgbClr>
          </a:solidFill>
          <a:ln w="9000" cap="rnd">
            <a:solidFill>
              <a:srgbClr val="29577F">
                <a:alpha val="100000"/>
              </a:srgbClr>
            </a:solidFill>
            <a:prstDash val="solid"/>
            <a:round/>
          </a:ln>
        </p:spPr>
        <p:txBody>
          <a:bodyPr/>
          <a:lstStyle/>
          <a:p>
            <a:endParaRPr/>
          </a:p>
        </p:txBody>
      </p:sp>
      <p:sp>
        <p:nvSpPr>
          <p:cNvPr id="266" name="pt262">
            <a:extLst>
              <a:ext uri="{FF2B5EF4-FFF2-40B4-BE49-F238E27FC236}">
                <a16:creationId xmlns:a16="http://schemas.microsoft.com/office/drawing/2014/main" id="{6E618BA6-6BA0-DCA9-2E85-AE783974E76C}"/>
              </a:ext>
            </a:extLst>
          </p:cNvPr>
          <p:cNvSpPr/>
          <p:nvPr/>
        </p:nvSpPr>
        <p:spPr>
          <a:xfrm>
            <a:off x="3039060" y="3171285"/>
            <a:ext cx="70238" cy="62787"/>
          </a:xfrm>
          <a:prstGeom prst="ellipse">
            <a:avLst/>
          </a:prstGeom>
          <a:solidFill>
            <a:srgbClr val="16314B">
              <a:alpha val="100000"/>
            </a:srgbClr>
          </a:solidFill>
          <a:ln w="9000" cap="rnd">
            <a:solidFill>
              <a:srgbClr val="16314B">
                <a:alpha val="100000"/>
              </a:srgbClr>
            </a:solidFill>
            <a:prstDash val="solid"/>
            <a:round/>
          </a:ln>
        </p:spPr>
        <p:txBody>
          <a:bodyPr/>
          <a:lstStyle/>
          <a:p>
            <a:endParaRPr/>
          </a:p>
        </p:txBody>
      </p:sp>
      <p:sp>
        <p:nvSpPr>
          <p:cNvPr id="267" name="pt263">
            <a:extLst>
              <a:ext uri="{FF2B5EF4-FFF2-40B4-BE49-F238E27FC236}">
                <a16:creationId xmlns:a16="http://schemas.microsoft.com/office/drawing/2014/main" id="{8FA2BEEA-A1FF-DD95-A8FF-D38BA6330FAF}"/>
              </a:ext>
            </a:extLst>
          </p:cNvPr>
          <p:cNvSpPr/>
          <p:nvPr/>
        </p:nvSpPr>
        <p:spPr>
          <a:xfrm>
            <a:off x="2020552" y="5812268"/>
            <a:ext cx="124254" cy="111073"/>
          </a:xfrm>
          <a:prstGeom prst="ellipse">
            <a:avLst/>
          </a:prstGeom>
          <a:solidFill>
            <a:srgbClr val="29577E">
              <a:alpha val="100000"/>
            </a:srgbClr>
          </a:solidFill>
          <a:ln w="9000" cap="rnd">
            <a:solidFill>
              <a:srgbClr val="29577E">
                <a:alpha val="100000"/>
              </a:srgbClr>
            </a:solidFill>
            <a:prstDash val="solid"/>
            <a:round/>
          </a:ln>
        </p:spPr>
        <p:txBody>
          <a:bodyPr/>
          <a:lstStyle/>
          <a:p>
            <a:endParaRPr/>
          </a:p>
        </p:txBody>
      </p:sp>
      <p:sp>
        <p:nvSpPr>
          <p:cNvPr id="268" name="pt264">
            <a:extLst>
              <a:ext uri="{FF2B5EF4-FFF2-40B4-BE49-F238E27FC236}">
                <a16:creationId xmlns:a16="http://schemas.microsoft.com/office/drawing/2014/main" id="{14767620-649C-031D-6ED9-D1FB6B670C15}"/>
              </a:ext>
            </a:extLst>
          </p:cNvPr>
          <p:cNvSpPr/>
          <p:nvPr/>
        </p:nvSpPr>
        <p:spPr>
          <a:xfrm>
            <a:off x="4024728" y="4935164"/>
            <a:ext cx="81903" cy="73215"/>
          </a:xfrm>
          <a:prstGeom prst="ellipse">
            <a:avLst/>
          </a:prstGeom>
          <a:solidFill>
            <a:srgbClr val="193652">
              <a:alpha val="100000"/>
            </a:srgbClr>
          </a:solidFill>
          <a:ln w="9000" cap="rnd">
            <a:solidFill>
              <a:srgbClr val="193652">
                <a:alpha val="100000"/>
              </a:srgbClr>
            </a:solidFill>
            <a:prstDash val="solid"/>
            <a:round/>
          </a:ln>
        </p:spPr>
        <p:txBody>
          <a:bodyPr/>
          <a:lstStyle/>
          <a:p>
            <a:endParaRPr/>
          </a:p>
        </p:txBody>
      </p:sp>
      <p:sp>
        <p:nvSpPr>
          <p:cNvPr id="269" name="pt265">
            <a:extLst>
              <a:ext uri="{FF2B5EF4-FFF2-40B4-BE49-F238E27FC236}">
                <a16:creationId xmlns:a16="http://schemas.microsoft.com/office/drawing/2014/main" id="{CBFC8B91-8E1E-95D0-FF6A-79053E0ACE08}"/>
              </a:ext>
            </a:extLst>
          </p:cNvPr>
          <p:cNvSpPr/>
          <p:nvPr/>
        </p:nvSpPr>
        <p:spPr>
          <a:xfrm>
            <a:off x="3696408" y="4845210"/>
            <a:ext cx="77544" cy="69318"/>
          </a:xfrm>
          <a:prstGeom prst="ellipse">
            <a:avLst/>
          </a:prstGeom>
          <a:solidFill>
            <a:srgbClr val="17344F">
              <a:alpha val="100000"/>
            </a:srgbClr>
          </a:solidFill>
          <a:ln w="9000" cap="rnd">
            <a:solidFill>
              <a:srgbClr val="17344F">
                <a:alpha val="100000"/>
              </a:srgbClr>
            </a:solidFill>
            <a:prstDash val="solid"/>
            <a:round/>
          </a:ln>
        </p:spPr>
        <p:txBody>
          <a:bodyPr/>
          <a:lstStyle/>
          <a:p>
            <a:endParaRPr/>
          </a:p>
        </p:txBody>
      </p:sp>
      <p:sp>
        <p:nvSpPr>
          <p:cNvPr id="270" name="pt266">
            <a:extLst>
              <a:ext uri="{FF2B5EF4-FFF2-40B4-BE49-F238E27FC236}">
                <a16:creationId xmlns:a16="http://schemas.microsoft.com/office/drawing/2014/main" id="{80B528E2-CE99-33EB-6152-249559906500}"/>
              </a:ext>
            </a:extLst>
          </p:cNvPr>
          <p:cNvSpPr/>
          <p:nvPr/>
        </p:nvSpPr>
        <p:spPr>
          <a:xfrm>
            <a:off x="7332470" y="4524058"/>
            <a:ext cx="76424" cy="68317"/>
          </a:xfrm>
          <a:prstGeom prst="ellipse">
            <a:avLst/>
          </a:prstGeom>
          <a:solidFill>
            <a:srgbClr val="17334E">
              <a:alpha val="100000"/>
            </a:srgbClr>
          </a:solidFill>
          <a:ln w="9000" cap="rnd">
            <a:solidFill>
              <a:srgbClr val="17334E">
                <a:alpha val="100000"/>
              </a:srgbClr>
            </a:solidFill>
            <a:prstDash val="solid"/>
            <a:round/>
          </a:ln>
        </p:spPr>
        <p:txBody>
          <a:bodyPr/>
          <a:lstStyle/>
          <a:p>
            <a:endParaRPr/>
          </a:p>
        </p:txBody>
      </p:sp>
      <p:sp>
        <p:nvSpPr>
          <p:cNvPr id="271" name="pt267">
            <a:extLst>
              <a:ext uri="{FF2B5EF4-FFF2-40B4-BE49-F238E27FC236}">
                <a16:creationId xmlns:a16="http://schemas.microsoft.com/office/drawing/2014/main" id="{32DE103C-B011-6920-7212-7720E36496D6}"/>
              </a:ext>
            </a:extLst>
          </p:cNvPr>
          <p:cNvSpPr/>
          <p:nvPr/>
        </p:nvSpPr>
        <p:spPr>
          <a:xfrm>
            <a:off x="3998104" y="2521940"/>
            <a:ext cx="135152" cy="120815"/>
          </a:xfrm>
          <a:prstGeom prst="ellipse">
            <a:avLst/>
          </a:prstGeom>
          <a:solidFill>
            <a:srgbClr val="30648F">
              <a:alpha val="100000"/>
            </a:srgbClr>
          </a:solidFill>
          <a:ln w="9000" cap="rnd">
            <a:solidFill>
              <a:srgbClr val="30648F">
                <a:alpha val="100000"/>
              </a:srgbClr>
            </a:solidFill>
            <a:prstDash val="solid"/>
            <a:round/>
          </a:ln>
        </p:spPr>
        <p:txBody>
          <a:bodyPr/>
          <a:lstStyle/>
          <a:p>
            <a:endParaRPr/>
          </a:p>
        </p:txBody>
      </p:sp>
      <p:sp>
        <p:nvSpPr>
          <p:cNvPr id="272" name="pt268">
            <a:extLst>
              <a:ext uri="{FF2B5EF4-FFF2-40B4-BE49-F238E27FC236}">
                <a16:creationId xmlns:a16="http://schemas.microsoft.com/office/drawing/2014/main" id="{9CF34FB9-A8BF-8805-D988-74277AE69142}"/>
              </a:ext>
            </a:extLst>
          </p:cNvPr>
          <p:cNvSpPr/>
          <p:nvPr/>
        </p:nvSpPr>
        <p:spPr>
          <a:xfrm>
            <a:off x="2710358" y="2759338"/>
            <a:ext cx="66642" cy="59572"/>
          </a:xfrm>
          <a:prstGeom prst="ellipse">
            <a:avLst/>
          </a:prstGeom>
          <a:solidFill>
            <a:srgbClr val="153049">
              <a:alpha val="100000"/>
            </a:srgbClr>
          </a:solidFill>
          <a:ln w="9000" cap="rnd">
            <a:solidFill>
              <a:srgbClr val="153049">
                <a:alpha val="100000"/>
              </a:srgbClr>
            </a:solidFill>
            <a:prstDash val="solid"/>
            <a:round/>
          </a:ln>
        </p:spPr>
        <p:txBody>
          <a:bodyPr/>
          <a:lstStyle/>
          <a:p>
            <a:endParaRPr/>
          </a:p>
        </p:txBody>
      </p:sp>
      <p:sp>
        <p:nvSpPr>
          <p:cNvPr id="273" name="pt269">
            <a:extLst>
              <a:ext uri="{FF2B5EF4-FFF2-40B4-BE49-F238E27FC236}">
                <a16:creationId xmlns:a16="http://schemas.microsoft.com/office/drawing/2014/main" id="{7F119AB2-7972-7F7B-4F34-AB3E2DDE3B6C}"/>
              </a:ext>
            </a:extLst>
          </p:cNvPr>
          <p:cNvSpPr/>
          <p:nvPr/>
        </p:nvSpPr>
        <p:spPr>
          <a:xfrm>
            <a:off x="3357691" y="3321501"/>
            <a:ext cx="93976" cy="84007"/>
          </a:xfrm>
          <a:prstGeom prst="ellipse">
            <a:avLst/>
          </a:prstGeom>
          <a:solidFill>
            <a:srgbClr val="1C3D5B">
              <a:alpha val="100000"/>
            </a:srgbClr>
          </a:solidFill>
          <a:ln w="9000" cap="rnd">
            <a:solidFill>
              <a:srgbClr val="1C3D5B">
                <a:alpha val="100000"/>
              </a:srgbClr>
            </a:solidFill>
            <a:prstDash val="solid"/>
            <a:round/>
          </a:ln>
        </p:spPr>
        <p:txBody>
          <a:bodyPr/>
          <a:lstStyle/>
          <a:p>
            <a:endParaRPr/>
          </a:p>
        </p:txBody>
      </p:sp>
      <p:sp>
        <p:nvSpPr>
          <p:cNvPr id="274" name="pt270">
            <a:extLst>
              <a:ext uri="{FF2B5EF4-FFF2-40B4-BE49-F238E27FC236}">
                <a16:creationId xmlns:a16="http://schemas.microsoft.com/office/drawing/2014/main" id="{2B8626BD-8A35-6494-6901-4068AD911FFB}"/>
              </a:ext>
            </a:extLst>
          </p:cNvPr>
          <p:cNvSpPr/>
          <p:nvPr/>
        </p:nvSpPr>
        <p:spPr>
          <a:xfrm>
            <a:off x="4995560" y="4939662"/>
            <a:ext cx="123240" cy="110167"/>
          </a:xfrm>
          <a:prstGeom prst="ellipse">
            <a:avLst/>
          </a:prstGeom>
          <a:solidFill>
            <a:srgbClr val="29567D">
              <a:alpha val="100000"/>
            </a:srgbClr>
          </a:solidFill>
          <a:ln w="9000" cap="rnd">
            <a:solidFill>
              <a:srgbClr val="29567D">
                <a:alpha val="100000"/>
              </a:srgbClr>
            </a:solidFill>
            <a:prstDash val="solid"/>
            <a:round/>
          </a:ln>
        </p:spPr>
        <p:txBody>
          <a:bodyPr/>
          <a:lstStyle/>
          <a:p>
            <a:endParaRPr/>
          </a:p>
        </p:txBody>
      </p:sp>
      <p:sp>
        <p:nvSpPr>
          <p:cNvPr id="275" name="pt271">
            <a:extLst>
              <a:ext uri="{FF2B5EF4-FFF2-40B4-BE49-F238E27FC236}">
                <a16:creationId xmlns:a16="http://schemas.microsoft.com/office/drawing/2014/main" id="{9D7A0996-1301-73C1-AE57-4D675409A97B}"/>
              </a:ext>
            </a:extLst>
          </p:cNvPr>
          <p:cNvSpPr/>
          <p:nvPr/>
        </p:nvSpPr>
        <p:spPr>
          <a:xfrm>
            <a:off x="7981914" y="5180010"/>
            <a:ext cx="99535" cy="88977"/>
          </a:xfrm>
          <a:prstGeom prst="ellipse">
            <a:avLst/>
          </a:prstGeom>
          <a:solidFill>
            <a:srgbClr val="1E4160">
              <a:alpha val="100000"/>
            </a:srgbClr>
          </a:solidFill>
          <a:ln w="9000" cap="rnd">
            <a:solidFill>
              <a:srgbClr val="1E4160">
                <a:alpha val="100000"/>
              </a:srgbClr>
            </a:solidFill>
            <a:prstDash val="solid"/>
            <a:round/>
          </a:ln>
        </p:spPr>
        <p:txBody>
          <a:bodyPr/>
          <a:lstStyle/>
          <a:p>
            <a:endParaRPr/>
          </a:p>
        </p:txBody>
      </p:sp>
      <p:sp>
        <p:nvSpPr>
          <p:cNvPr id="276" name="pt272">
            <a:extLst>
              <a:ext uri="{FF2B5EF4-FFF2-40B4-BE49-F238E27FC236}">
                <a16:creationId xmlns:a16="http://schemas.microsoft.com/office/drawing/2014/main" id="{06A4C54C-D23F-ED36-324D-94B5FE44D749}"/>
              </a:ext>
            </a:extLst>
          </p:cNvPr>
          <p:cNvSpPr/>
          <p:nvPr/>
        </p:nvSpPr>
        <p:spPr>
          <a:xfrm>
            <a:off x="3033688" y="4338219"/>
            <a:ext cx="80982" cy="72392"/>
          </a:xfrm>
          <a:prstGeom prst="ellipse">
            <a:avLst/>
          </a:prstGeom>
          <a:solidFill>
            <a:srgbClr val="183551">
              <a:alpha val="100000"/>
            </a:srgbClr>
          </a:solidFill>
          <a:ln w="9000" cap="rnd">
            <a:solidFill>
              <a:srgbClr val="183551">
                <a:alpha val="100000"/>
              </a:srgbClr>
            </a:solidFill>
            <a:prstDash val="solid"/>
            <a:round/>
          </a:ln>
        </p:spPr>
        <p:txBody>
          <a:bodyPr/>
          <a:lstStyle/>
          <a:p>
            <a:endParaRPr/>
          </a:p>
        </p:txBody>
      </p:sp>
      <p:sp>
        <p:nvSpPr>
          <p:cNvPr id="277" name="pt273">
            <a:extLst>
              <a:ext uri="{FF2B5EF4-FFF2-40B4-BE49-F238E27FC236}">
                <a16:creationId xmlns:a16="http://schemas.microsoft.com/office/drawing/2014/main" id="{3848E6C2-4F1A-C6E5-02DD-55C6E3E2D087}"/>
              </a:ext>
            </a:extLst>
          </p:cNvPr>
          <p:cNvSpPr/>
          <p:nvPr/>
        </p:nvSpPr>
        <p:spPr>
          <a:xfrm>
            <a:off x="4008074" y="3334985"/>
            <a:ext cx="115212" cy="102990"/>
          </a:xfrm>
          <a:prstGeom prst="ellipse">
            <a:avLst/>
          </a:prstGeom>
          <a:solidFill>
            <a:srgbClr val="254E72">
              <a:alpha val="100000"/>
            </a:srgbClr>
          </a:solidFill>
          <a:ln w="9000" cap="rnd">
            <a:solidFill>
              <a:srgbClr val="254E72">
                <a:alpha val="100000"/>
              </a:srgbClr>
            </a:solidFill>
            <a:prstDash val="solid"/>
            <a:round/>
          </a:ln>
        </p:spPr>
        <p:txBody>
          <a:bodyPr/>
          <a:lstStyle/>
          <a:p>
            <a:endParaRPr/>
          </a:p>
        </p:txBody>
      </p:sp>
      <p:sp>
        <p:nvSpPr>
          <p:cNvPr id="278" name="pt274">
            <a:extLst>
              <a:ext uri="{FF2B5EF4-FFF2-40B4-BE49-F238E27FC236}">
                <a16:creationId xmlns:a16="http://schemas.microsoft.com/office/drawing/2014/main" id="{6740BB92-F259-9D92-933D-DF19431FA772}"/>
              </a:ext>
            </a:extLst>
          </p:cNvPr>
          <p:cNvSpPr/>
          <p:nvPr/>
        </p:nvSpPr>
        <p:spPr>
          <a:xfrm>
            <a:off x="2379858" y="2736362"/>
            <a:ext cx="66642" cy="59572"/>
          </a:xfrm>
          <a:prstGeom prst="ellipse">
            <a:avLst/>
          </a:prstGeom>
          <a:solidFill>
            <a:srgbClr val="153049">
              <a:alpha val="100000"/>
            </a:srgbClr>
          </a:solidFill>
          <a:ln w="9000" cap="rnd">
            <a:solidFill>
              <a:srgbClr val="153049">
                <a:alpha val="100000"/>
              </a:srgbClr>
            </a:solidFill>
            <a:prstDash val="solid"/>
            <a:round/>
          </a:ln>
        </p:spPr>
        <p:txBody>
          <a:bodyPr/>
          <a:lstStyle/>
          <a:p>
            <a:endParaRPr/>
          </a:p>
        </p:txBody>
      </p:sp>
      <p:sp>
        <p:nvSpPr>
          <p:cNvPr id="279" name="pt275">
            <a:extLst>
              <a:ext uri="{FF2B5EF4-FFF2-40B4-BE49-F238E27FC236}">
                <a16:creationId xmlns:a16="http://schemas.microsoft.com/office/drawing/2014/main" id="{E074A655-DDA3-F675-CC04-4ECE3A40C39B}"/>
              </a:ext>
            </a:extLst>
          </p:cNvPr>
          <p:cNvSpPr/>
          <p:nvPr/>
        </p:nvSpPr>
        <p:spPr>
          <a:xfrm>
            <a:off x="3664359" y="1623006"/>
            <a:ext cx="141641" cy="126616"/>
          </a:xfrm>
          <a:prstGeom prst="ellipse">
            <a:avLst/>
          </a:prstGeom>
          <a:solidFill>
            <a:srgbClr val="346C9B">
              <a:alpha val="100000"/>
            </a:srgbClr>
          </a:solidFill>
          <a:ln w="9000" cap="rnd">
            <a:solidFill>
              <a:srgbClr val="346C9B">
                <a:alpha val="100000"/>
              </a:srgbClr>
            </a:solidFill>
            <a:prstDash val="solid"/>
            <a:round/>
          </a:ln>
        </p:spPr>
        <p:txBody>
          <a:bodyPr/>
          <a:lstStyle/>
          <a:p>
            <a:endParaRPr/>
          </a:p>
        </p:txBody>
      </p:sp>
      <p:sp>
        <p:nvSpPr>
          <p:cNvPr id="280" name="pt276">
            <a:extLst>
              <a:ext uri="{FF2B5EF4-FFF2-40B4-BE49-F238E27FC236}">
                <a16:creationId xmlns:a16="http://schemas.microsoft.com/office/drawing/2014/main" id="{99F1D706-7003-917B-86FF-98484ADF4C7D}"/>
              </a:ext>
            </a:extLst>
          </p:cNvPr>
          <p:cNvSpPr/>
          <p:nvPr/>
        </p:nvSpPr>
        <p:spPr>
          <a:xfrm>
            <a:off x="4015040" y="4053445"/>
            <a:ext cx="101278" cy="90535"/>
          </a:xfrm>
          <a:prstGeom prst="ellipse">
            <a:avLst/>
          </a:prstGeom>
          <a:solidFill>
            <a:srgbClr val="1F4262">
              <a:alpha val="100000"/>
            </a:srgbClr>
          </a:solidFill>
          <a:ln w="9000" cap="rnd">
            <a:solidFill>
              <a:srgbClr val="1F4262">
                <a:alpha val="100000"/>
              </a:srgbClr>
            </a:solidFill>
            <a:prstDash val="solid"/>
            <a:round/>
          </a:ln>
        </p:spPr>
        <p:txBody>
          <a:bodyPr/>
          <a:lstStyle/>
          <a:p>
            <a:endParaRPr/>
          </a:p>
        </p:txBody>
      </p:sp>
      <p:sp>
        <p:nvSpPr>
          <p:cNvPr id="281" name="pt277">
            <a:extLst>
              <a:ext uri="{FF2B5EF4-FFF2-40B4-BE49-F238E27FC236}">
                <a16:creationId xmlns:a16="http://schemas.microsoft.com/office/drawing/2014/main" id="{B54BAEDE-467F-F335-FDD0-3D93BE9CC0FB}"/>
              </a:ext>
            </a:extLst>
          </p:cNvPr>
          <p:cNvSpPr/>
          <p:nvPr/>
        </p:nvSpPr>
        <p:spPr>
          <a:xfrm>
            <a:off x="4014192" y="3064752"/>
            <a:ext cx="102975" cy="92052"/>
          </a:xfrm>
          <a:prstGeom prst="ellipse">
            <a:avLst/>
          </a:prstGeom>
          <a:solidFill>
            <a:srgbClr val="1F4364">
              <a:alpha val="100000"/>
            </a:srgbClr>
          </a:solidFill>
          <a:ln w="9000" cap="rnd">
            <a:solidFill>
              <a:srgbClr val="1F4364">
                <a:alpha val="100000"/>
              </a:srgbClr>
            </a:solidFill>
            <a:prstDash val="solid"/>
            <a:round/>
          </a:ln>
        </p:spPr>
        <p:txBody>
          <a:bodyPr/>
          <a:lstStyle/>
          <a:p>
            <a:endParaRPr/>
          </a:p>
        </p:txBody>
      </p:sp>
      <p:sp>
        <p:nvSpPr>
          <p:cNvPr id="282" name="pt278">
            <a:extLst>
              <a:ext uri="{FF2B5EF4-FFF2-40B4-BE49-F238E27FC236}">
                <a16:creationId xmlns:a16="http://schemas.microsoft.com/office/drawing/2014/main" id="{97DA993C-AE1D-1198-13FD-32D0CE5B701A}"/>
              </a:ext>
            </a:extLst>
          </p:cNvPr>
          <p:cNvSpPr/>
          <p:nvPr/>
        </p:nvSpPr>
        <p:spPr>
          <a:xfrm>
            <a:off x="3327914" y="1135212"/>
            <a:ext cx="153529" cy="137243"/>
          </a:xfrm>
          <a:prstGeom prst="ellipse">
            <a:avLst/>
          </a:prstGeom>
          <a:solidFill>
            <a:srgbClr val="3C7DB2">
              <a:alpha val="100000"/>
            </a:srgbClr>
          </a:solidFill>
          <a:ln w="9000" cap="rnd">
            <a:solidFill>
              <a:srgbClr val="3C7DB2">
                <a:alpha val="100000"/>
              </a:srgbClr>
            </a:solidFill>
            <a:prstDash val="solid"/>
            <a:round/>
          </a:ln>
        </p:spPr>
        <p:txBody>
          <a:bodyPr/>
          <a:lstStyle/>
          <a:p>
            <a:endParaRPr/>
          </a:p>
        </p:txBody>
      </p:sp>
      <p:sp>
        <p:nvSpPr>
          <p:cNvPr id="283" name="pt279">
            <a:extLst>
              <a:ext uri="{FF2B5EF4-FFF2-40B4-BE49-F238E27FC236}">
                <a16:creationId xmlns:a16="http://schemas.microsoft.com/office/drawing/2014/main" id="{A9237A4B-F5EC-1CD0-736B-7F10A7787632}"/>
              </a:ext>
            </a:extLst>
          </p:cNvPr>
          <p:cNvSpPr/>
          <p:nvPr/>
        </p:nvSpPr>
        <p:spPr>
          <a:xfrm>
            <a:off x="2052848" y="3244937"/>
            <a:ext cx="59663" cy="53334"/>
          </a:xfrm>
          <a:prstGeom prst="ellipse">
            <a:avLst/>
          </a:prstGeom>
          <a:solidFill>
            <a:srgbClr val="142E46">
              <a:alpha val="100000"/>
            </a:srgbClr>
          </a:solidFill>
          <a:ln w="9000" cap="rnd">
            <a:solidFill>
              <a:srgbClr val="142E46">
                <a:alpha val="100000"/>
              </a:srgbClr>
            </a:solidFill>
            <a:prstDash val="solid"/>
            <a:round/>
          </a:ln>
        </p:spPr>
        <p:txBody>
          <a:bodyPr/>
          <a:lstStyle/>
          <a:p>
            <a:endParaRPr/>
          </a:p>
        </p:txBody>
      </p:sp>
      <p:sp>
        <p:nvSpPr>
          <p:cNvPr id="284" name="pt280">
            <a:extLst>
              <a:ext uri="{FF2B5EF4-FFF2-40B4-BE49-F238E27FC236}">
                <a16:creationId xmlns:a16="http://schemas.microsoft.com/office/drawing/2014/main" id="{D353C3D7-A277-79F5-897F-22644AFCDAE9}"/>
              </a:ext>
            </a:extLst>
          </p:cNvPr>
          <p:cNvSpPr/>
          <p:nvPr/>
        </p:nvSpPr>
        <p:spPr>
          <a:xfrm>
            <a:off x="2048980" y="1977843"/>
            <a:ext cx="67397" cy="60248"/>
          </a:xfrm>
          <a:prstGeom prst="ellipse">
            <a:avLst/>
          </a:prstGeom>
          <a:solidFill>
            <a:srgbClr val="153049">
              <a:alpha val="100000"/>
            </a:srgbClr>
          </a:solidFill>
          <a:ln w="9000" cap="rnd">
            <a:solidFill>
              <a:srgbClr val="153049">
                <a:alpha val="100000"/>
              </a:srgbClr>
            </a:solidFill>
            <a:prstDash val="solid"/>
            <a:round/>
          </a:ln>
        </p:spPr>
        <p:txBody>
          <a:bodyPr/>
          <a:lstStyle/>
          <a:p>
            <a:endParaRPr/>
          </a:p>
        </p:txBody>
      </p:sp>
      <p:sp>
        <p:nvSpPr>
          <p:cNvPr id="285" name="pt281">
            <a:extLst>
              <a:ext uri="{FF2B5EF4-FFF2-40B4-BE49-F238E27FC236}">
                <a16:creationId xmlns:a16="http://schemas.microsoft.com/office/drawing/2014/main" id="{D7FF0F3B-BDED-CFDA-C1A1-4E16CC5D4E94}"/>
              </a:ext>
            </a:extLst>
          </p:cNvPr>
          <p:cNvSpPr/>
          <p:nvPr/>
        </p:nvSpPr>
        <p:spPr>
          <a:xfrm>
            <a:off x="3348508" y="2991639"/>
            <a:ext cx="112343" cy="100426"/>
          </a:xfrm>
          <a:prstGeom prst="ellipse">
            <a:avLst/>
          </a:prstGeom>
          <a:solidFill>
            <a:srgbClr val="234B6E">
              <a:alpha val="100000"/>
            </a:srgbClr>
          </a:solidFill>
          <a:ln w="9000" cap="rnd">
            <a:solidFill>
              <a:srgbClr val="234B6E">
                <a:alpha val="100000"/>
              </a:srgbClr>
            </a:solidFill>
            <a:prstDash val="solid"/>
            <a:round/>
          </a:ln>
        </p:spPr>
        <p:txBody>
          <a:bodyPr/>
          <a:lstStyle/>
          <a:p>
            <a:endParaRPr/>
          </a:p>
        </p:txBody>
      </p:sp>
      <p:sp>
        <p:nvSpPr>
          <p:cNvPr id="286" name="pt282">
            <a:extLst>
              <a:ext uri="{FF2B5EF4-FFF2-40B4-BE49-F238E27FC236}">
                <a16:creationId xmlns:a16="http://schemas.microsoft.com/office/drawing/2014/main" id="{7FFF7739-9D89-836D-EB82-8DD481686C25}"/>
              </a:ext>
            </a:extLst>
          </p:cNvPr>
          <p:cNvSpPr/>
          <p:nvPr/>
        </p:nvSpPr>
        <p:spPr>
          <a:xfrm>
            <a:off x="5657203" y="2780565"/>
            <a:ext cx="121955" cy="109018"/>
          </a:xfrm>
          <a:prstGeom prst="ellipse">
            <a:avLst/>
          </a:prstGeom>
          <a:solidFill>
            <a:srgbClr val="28557B">
              <a:alpha val="100000"/>
            </a:srgbClr>
          </a:solidFill>
          <a:ln w="9000" cap="rnd">
            <a:solidFill>
              <a:srgbClr val="28557B">
                <a:alpha val="100000"/>
              </a:srgbClr>
            </a:solidFill>
            <a:prstDash val="solid"/>
            <a:round/>
          </a:ln>
        </p:spPr>
        <p:txBody>
          <a:bodyPr/>
          <a:lstStyle/>
          <a:p>
            <a:endParaRPr/>
          </a:p>
        </p:txBody>
      </p:sp>
      <p:sp>
        <p:nvSpPr>
          <p:cNvPr id="287" name="pt283">
            <a:extLst>
              <a:ext uri="{FF2B5EF4-FFF2-40B4-BE49-F238E27FC236}">
                <a16:creationId xmlns:a16="http://schemas.microsoft.com/office/drawing/2014/main" id="{F70E25F9-7167-76FC-3060-F78AFCC5F176}"/>
              </a:ext>
            </a:extLst>
          </p:cNvPr>
          <p:cNvSpPr/>
          <p:nvPr/>
        </p:nvSpPr>
        <p:spPr>
          <a:xfrm>
            <a:off x="3689794" y="3024256"/>
            <a:ext cx="90772" cy="81143"/>
          </a:xfrm>
          <a:prstGeom prst="ellipse">
            <a:avLst/>
          </a:prstGeom>
          <a:solidFill>
            <a:srgbClr val="1B3B58">
              <a:alpha val="100000"/>
            </a:srgbClr>
          </a:solidFill>
          <a:ln w="9000" cap="rnd">
            <a:solidFill>
              <a:srgbClr val="1B3B58">
                <a:alpha val="100000"/>
              </a:srgbClr>
            </a:solidFill>
            <a:prstDash val="solid"/>
            <a:round/>
          </a:ln>
        </p:spPr>
        <p:txBody>
          <a:bodyPr/>
          <a:lstStyle/>
          <a:p>
            <a:endParaRPr/>
          </a:p>
        </p:txBody>
      </p:sp>
      <p:sp>
        <p:nvSpPr>
          <p:cNvPr id="288" name="pt284">
            <a:extLst>
              <a:ext uri="{FF2B5EF4-FFF2-40B4-BE49-F238E27FC236}">
                <a16:creationId xmlns:a16="http://schemas.microsoft.com/office/drawing/2014/main" id="{32E2E1DA-0BA1-51CB-F4F4-6B87A2E06A0C}"/>
              </a:ext>
            </a:extLst>
          </p:cNvPr>
          <p:cNvSpPr/>
          <p:nvPr/>
        </p:nvSpPr>
        <p:spPr>
          <a:xfrm>
            <a:off x="4333057" y="2594846"/>
            <a:ext cx="126246" cy="112854"/>
          </a:xfrm>
          <a:prstGeom prst="ellipse">
            <a:avLst/>
          </a:prstGeom>
          <a:solidFill>
            <a:srgbClr val="2A5981">
              <a:alpha val="100000"/>
            </a:srgbClr>
          </a:solidFill>
          <a:ln w="9000" cap="rnd">
            <a:solidFill>
              <a:srgbClr val="2A5981">
                <a:alpha val="100000"/>
              </a:srgbClr>
            </a:solidFill>
            <a:prstDash val="solid"/>
            <a:round/>
          </a:ln>
        </p:spPr>
        <p:txBody>
          <a:bodyPr/>
          <a:lstStyle/>
          <a:p>
            <a:endParaRPr/>
          </a:p>
        </p:txBody>
      </p:sp>
      <p:sp>
        <p:nvSpPr>
          <p:cNvPr id="289" name="pt285">
            <a:extLst>
              <a:ext uri="{FF2B5EF4-FFF2-40B4-BE49-F238E27FC236}">
                <a16:creationId xmlns:a16="http://schemas.microsoft.com/office/drawing/2014/main" id="{5D6A0131-6949-6959-D0FD-34F8BF2426D7}"/>
              </a:ext>
            </a:extLst>
          </p:cNvPr>
          <p:cNvSpPr/>
          <p:nvPr/>
        </p:nvSpPr>
        <p:spPr>
          <a:xfrm>
            <a:off x="5323584" y="1996619"/>
            <a:ext cx="128194" cy="114595"/>
          </a:xfrm>
          <a:prstGeom prst="ellipse">
            <a:avLst/>
          </a:prstGeom>
          <a:solidFill>
            <a:srgbClr val="2B5B84">
              <a:alpha val="100000"/>
            </a:srgbClr>
          </a:solidFill>
          <a:ln w="9000" cap="rnd">
            <a:solidFill>
              <a:srgbClr val="2B5B84">
                <a:alpha val="100000"/>
              </a:srgbClr>
            </a:solidFill>
            <a:prstDash val="solid"/>
            <a:round/>
          </a:ln>
        </p:spPr>
        <p:txBody>
          <a:bodyPr/>
          <a:lstStyle/>
          <a:p>
            <a:endParaRPr/>
          </a:p>
        </p:txBody>
      </p:sp>
      <p:sp>
        <p:nvSpPr>
          <p:cNvPr id="290" name="pl286">
            <a:extLst>
              <a:ext uri="{FF2B5EF4-FFF2-40B4-BE49-F238E27FC236}">
                <a16:creationId xmlns:a16="http://schemas.microsoft.com/office/drawing/2014/main" id="{B2318BF8-EB8E-00E2-2748-492EAE979268}"/>
              </a:ext>
            </a:extLst>
          </p:cNvPr>
          <p:cNvSpPr/>
          <p:nvPr/>
        </p:nvSpPr>
        <p:spPr>
          <a:xfrm>
            <a:off x="3239429" y="215899"/>
            <a:ext cx="0" cy="5743806"/>
          </a:xfrm>
          <a:custGeom>
            <a:avLst/>
            <a:gdLst/>
            <a:ahLst/>
            <a:cxnLst/>
            <a:rect l="0" t="0" r="0" b="0"/>
            <a:pathLst>
              <a:path h="6049694">
                <a:moveTo>
                  <a:pt x="0" y="6049694"/>
                </a:moveTo>
                <a:lnTo>
                  <a:pt x="0" y="0"/>
                </a:lnTo>
                <a:lnTo>
                  <a:pt x="0" y="0"/>
                </a:lnTo>
              </a:path>
            </a:pathLst>
          </a:custGeom>
          <a:ln w="13550" cap="flat">
            <a:solidFill>
              <a:srgbClr val="F3BA2F">
                <a:alpha val="100000"/>
              </a:srgbClr>
            </a:solidFill>
            <a:prstDash val="solid"/>
            <a:round/>
          </a:ln>
        </p:spPr>
        <p:txBody>
          <a:bodyPr/>
          <a:lstStyle/>
          <a:p>
            <a:endParaRPr/>
          </a:p>
        </p:txBody>
      </p:sp>
      <p:sp>
        <p:nvSpPr>
          <p:cNvPr id="291" name="tx287">
            <a:extLst>
              <a:ext uri="{FF2B5EF4-FFF2-40B4-BE49-F238E27FC236}">
                <a16:creationId xmlns:a16="http://schemas.microsoft.com/office/drawing/2014/main" id="{9ACC1827-BD31-A709-71F8-22F2AAC4CD04}"/>
              </a:ext>
            </a:extLst>
          </p:cNvPr>
          <p:cNvSpPr/>
          <p:nvPr/>
        </p:nvSpPr>
        <p:spPr>
          <a:xfrm>
            <a:off x="3132725" y="6043644"/>
            <a:ext cx="213409" cy="99908"/>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FF0000">
                    <a:alpha val="100000"/>
                  </a:srgbClr>
                </a:solidFill>
                <a:latin typeface="Arial"/>
                <a:cs typeface="Arial"/>
              </a:rPr>
              <a:t>4.5</a:t>
            </a:r>
          </a:p>
        </p:txBody>
      </p:sp>
      <p:sp>
        <p:nvSpPr>
          <p:cNvPr id="292" name="rc288">
            <a:extLst>
              <a:ext uri="{FF2B5EF4-FFF2-40B4-BE49-F238E27FC236}">
                <a16:creationId xmlns:a16="http://schemas.microsoft.com/office/drawing/2014/main" id="{56E3E76B-98DF-1F43-78A4-FFC0E3A6D108}"/>
              </a:ext>
            </a:extLst>
          </p:cNvPr>
          <p:cNvSpPr/>
          <p:nvPr/>
        </p:nvSpPr>
        <p:spPr>
          <a:xfrm>
            <a:off x="1664573" y="245338"/>
            <a:ext cx="1571528" cy="6065459"/>
          </a:xfrm>
          <a:prstGeom prst="rect">
            <a:avLst/>
          </a:prstGeom>
          <a:solidFill>
            <a:srgbClr val="F3BA2F">
              <a:alpha val="7843"/>
            </a:srgbClr>
          </a:solidFill>
        </p:spPr>
        <p:txBody>
          <a:bodyPr/>
          <a:lstStyle/>
          <a:p>
            <a:endParaRPr/>
          </a:p>
        </p:txBody>
      </p:sp>
      <p:sp>
        <p:nvSpPr>
          <p:cNvPr id="293" name="rc289">
            <a:extLst>
              <a:ext uri="{FF2B5EF4-FFF2-40B4-BE49-F238E27FC236}">
                <a16:creationId xmlns:a16="http://schemas.microsoft.com/office/drawing/2014/main" id="{854F8D0B-4F59-FFBB-34C5-F7127029E983}"/>
              </a:ext>
            </a:extLst>
          </p:cNvPr>
          <p:cNvSpPr/>
          <p:nvPr/>
        </p:nvSpPr>
        <p:spPr>
          <a:xfrm>
            <a:off x="1664269" y="223270"/>
            <a:ext cx="1571528" cy="6065459"/>
          </a:xfrm>
          <a:prstGeom prst="rect">
            <a:avLst/>
          </a:prstGeom>
          <a:solidFill>
            <a:srgbClr val="F3BA2F">
              <a:alpha val="7843"/>
            </a:srgbClr>
          </a:solidFill>
        </p:spPr>
        <p:txBody>
          <a:bodyPr/>
          <a:lstStyle/>
          <a:p>
            <a:endParaRPr/>
          </a:p>
        </p:txBody>
      </p:sp>
      <p:sp>
        <p:nvSpPr>
          <p:cNvPr id="294" name="tx290">
            <a:extLst>
              <a:ext uri="{FF2B5EF4-FFF2-40B4-BE49-F238E27FC236}">
                <a16:creationId xmlns:a16="http://schemas.microsoft.com/office/drawing/2014/main" id="{B1080D21-CE82-CF9A-6F6A-D0DB37606150}"/>
              </a:ext>
            </a:extLst>
          </p:cNvPr>
          <p:cNvSpPr/>
          <p:nvPr/>
        </p:nvSpPr>
        <p:spPr>
          <a:xfrm>
            <a:off x="2271171" y="1516013"/>
            <a:ext cx="614516" cy="127515"/>
          </a:xfrm>
          <a:prstGeom prst="rect">
            <a:avLst/>
          </a:prstGeom>
          <a:noFill/>
        </p:spPr>
        <p:txBody>
          <a:bodyPr wrap="none" lIns="0" tIns="0" rIns="0" bIns="0" anchor="ctr" anchorCtr="1"/>
          <a:lstStyle/>
          <a:p>
            <a:pPr marL="0" marR="0" indent="0" algn="l">
              <a:lnSpc>
                <a:spcPts val="1138"/>
              </a:lnSpc>
              <a:spcBef>
                <a:spcPts val="0"/>
              </a:spcBef>
              <a:spcAft>
                <a:spcPts val="0"/>
              </a:spcAft>
            </a:pPr>
            <a:r>
              <a:rPr sz="1138" dirty="0">
                <a:solidFill>
                  <a:srgbClr val="FF0000">
                    <a:alpha val="100000"/>
                  </a:srgbClr>
                </a:solidFill>
                <a:latin typeface="Arial"/>
                <a:cs typeface="Arial"/>
              </a:rPr>
              <a:t>Region 1</a:t>
            </a:r>
          </a:p>
        </p:txBody>
      </p:sp>
      <p:sp>
        <p:nvSpPr>
          <p:cNvPr id="295" name="pl291">
            <a:extLst>
              <a:ext uri="{FF2B5EF4-FFF2-40B4-BE49-F238E27FC236}">
                <a16:creationId xmlns:a16="http://schemas.microsoft.com/office/drawing/2014/main" id="{404DBF9A-5B8F-0EB1-44B7-52BDA7784867}"/>
              </a:ext>
            </a:extLst>
          </p:cNvPr>
          <p:cNvSpPr/>
          <p:nvPr/>
        </p:nvSpPr>
        <p:spPr>
          <a:xfrm>
            <a:off x="3239429" y="3260117"/>
            <a:ext cx="6775253" cy="0"/>
          </a:xfrm>
          <a:custGeom>
            <a:avLst/>
            <a:gdLst/>
            <a:ahLst/>
            <a:cxnLst/>
            <a:rect l="0" t="0" r="0" b="0"/>
            <a:pathLst>
              <a:path w="6379079">
                <a:moveTo>
                  <a:pt x="0" y="0"/>
                </a:moveTo>
                <a:lnTo>
                  <a:pt x="6379079" y="0"/>
                </a:lnTo>
              </a:path>
            </a:pathLst>
          </a:custGeom>
          <a:ln w="13550" cap="flat">
            <a:solidFill>
              <a:srgbClr val="B2A3FF">
                <a:alpha val="100000"/>
              </a:srgbClr>
            </a:solidFill>
            <a:prstDash val="solid"/>
            <a:round/>
          </a:ln>
        </p:spPr>
        <p:txBody>
          <a:bodyPr/>
          <a:lstStyle/>
          <a:p>
            <a:endParaRPr/>
          </a:p>
        </p:txBody>
      </p:sp>
      <p:sp>
        <p:nvSpPr>
          <p:cNvPr id="296" name="tx292">
            <a:extLst>
              <a:ext uri="{FF2B5EF4-FFF2-40B4-BE49-F238E27FC236}">
                <a16:creationId xmlns:a16="http://schemas.microsoft.com/office/drawing/2014/main" id="{3619A196-E30B-9F3D-C6B8-8F7968A81236}"/>
              </a:ext>
            </a:extLst>
          </p:cNvPr>
          <p:cNvSpPr/>
          <p:nvPr/>
        </p:nvSpPr>
        <p:spPr>
          <a:xfrm>
            <a:off x="10186150" y="3208922"/>
            <a:ext cx="384166" cy="100310"/>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FF0000">
                    <a:alpha val="100000"/>
                  </a:srgbClr>
                </a:solidFill>
                <a:latin typeface="Arial"/>
                <a:cs typeface="Arial"/>
              </a:rPr>
              <a:t>117.5</a:t>
            </a:r>
          </a:p>
        </p:txBody>
      </p:sp>
      <p:sp>
        <p:nvSpPr>
          <p:cNvPr id="297" name="rc293">
            <a:extLst>
              <a:ext uri="{FF2B5EF4-FFF2-40B4-BE49-F238E27FC236}">
                <a16:creationId xmlns:a16="http://schemas.microsoft.com/office/drawing/2014/main" id="{5363E881-4FDC-FEAB-B54C-DEAD5AC15059}"/>
              </a:ext>
            </a:extLst>
          </p:cNvPr>
          <p:cNvSpPr/>
          <p:nvPr/>
        </p:nvSpPr>
        <p:spPr>
          <a:xfrm>
            <a:off x="3241873" y="3269336"/>
            <a:ext cx="7553581" cy="3021242"/>
          </a:xfrm>
          <a:prstGeom prst="rect">
            <a:avLst/>
          </a:prstGeom>
          <a:solidFill>
            <a:srgbClr val="B2A3FF">
              <a:alpha val="7843"/>
            </a:srgbClr>
          </a:solidFill>
        </p:spPr>
        <p:txBody>
          <a:bodyPr/>
          <a:lstStyle/>
          <a:p>
            <a:endParaRPr/>
          </a:p>
        </p:txBody>
      </p:sp>
      <p:sp>
        <p:nvSpPr>
          <p:cNvPr id="298" name="rc294">
            <a:extLst>
              <a:ext uri="{FF2B5EF4-FFF2-40B4-BE49-F238E27FC236}">
                <a16:creationId xmlns:a16="http://schemas.microsoft.com/office/drawing/2014/main" id="{B41090B5-7530-3E6E-66F6-6160840838B2}"/>
              </a:ext>
            </a:extLst>
          </p:cNvPr>
          <p:cNvSpPr/>
          <p:nvPr/>
        </p:nvSpPr>
        <p:spPr>
          <a:xfrm>
            <a:off x="3242079" y="3263269"/>
            <a:ext cx="7553581" cy="3021242"/>
          </a:xfrm>
          <a:prstGeom prst="rect">
            <a:avLst/>
          </a:prstGeom>
          <a:solidFill>
            <a:srgbClr val="B2A3FF">
              <a:alpha val="7843"/>
            </a:srgbClr>
          </a:solidFill>
        </p:spPr>
        <p:txBody>
          <a:bodyPr/>
          <a:lstStyle/>
          <a:p>
            <a:endParaRPr/>
          </a:p>
        </p:txBody>
      </p:sp>
      <p:sp>
        <p:nvSpPr>
          <p:cNvPr id="299" name="tx295">
            <a:extLst>
              <a:ext uri="{FF2B5EF4-FFF2-40B4-BE49-F238E27FC236}">
                <a16:creationId xmlns:a16="http://schemas.microsoft.com/office/drawing/2014/main" id="{794AEF86-513E-D7D5-DADB-89F125FA5BC9}"/>
              </a:ext>
            </a:extLst>
          </p:cNvPr>
          <p:cNvSpPr/>
          <p:nvPr/>
        </p:nvSpPr>
        <p:spPr>
          <a:xfrm>
            <a:off x="7393923" y="5651554"/>
            <a:ext cx="614516" cy="127515"/>
          </a:xfrm>
          <a:prstGeom prst="rect">
            <a:avLst/>
          </a:prstGeom>
          <a:noFill/>
        </p:spPr>
        <p:txBody>
          <a:bodyPr wrap="none" lIns="0" tIns="0" rIns="0" bIns="0" anchor="ctr" anchorCtr="1"/>
          <a:lstStyle/>
          <a:p>
            <a:pPr marL="0" marR="0" indent="0" algn="l">
              <a:lnSpc>
                <a:spcPts val="1138"/>
              </a:lnSpc>
              <a:spcBef>
                <a:spcPts val="0"/>
              </a:spcBef>
              <a:spcAft>
                <a:spcPts val="0"/>
              </a:spcAft>
            </a:pPr>
            <a:r>
              <a:rPr sz="1138" dirty="0">
                <a:solidFill>
                  <a:srgbClr val="FF0000">
                    <a:alpha val="100000"/>
                  </a:srgbClr>
                </a:solidFill>
                <a:latin typeface="Arial"/>
                <a:cs typeface="Arial"/>
              </a:rPr>
              <a:t>Region 2</a:t>
            </a:r>
          </a:p>
        </p:txBody>
      </p:sp>
      <p:sp>
        <p:nvSpPr>
          <p:cNvPr id="300" name="rc296">
            <a:extLst>
              <a:ext uri="{FF2B5EF4-FFF2-40B4-BE49-F238E27FC236}">
                <a16:creationId xmlns:a16="http://schemas.microsoft.com/office/drawing/2014/main" id="{B50CA79A-E7A5-0F2F-CCFF-63F0F2E10592}"/>
              </a:ext>
            </a:extLst>
          </p:cNvPr>
          <p:cNvSpPr/>
          <p:nvPr/>
        </p:nvSpPr>
        <p:spPr>
          <a:xfrm>
            <a:off x="3235265" y="215417"/>
            <a:ext cx="7553581" cy="3044217"/>
          </a:xfrm>
          <a:prstGeom prst="rect">
            <a:avLst/>
          </a:prstGeom>
          <a:solidFill>
            <a:srgbClr val="2A71D0">
              <a:alpha val="7843"/>
            </a:srgbClr>
          </a:solidFill>
        </p:spPr>
        <p:txBody>
          <a:bodyPr/>
          <a:lstStyle/>
          <a:p>
            <a:endParaRPr/>
          </a:p>
        </p:txBody>
      </p:sp>
      <p:sp>
        <p:nvSpPr>
          <p:cNvPr id="301" name="rc297">
            <a:extLst>
              <a:ext uri="{FF2B5EF4-FFF2-40B4-BE49-F238E27FC236}">
                <a16:creationId xmlns:a16="http://schemas.microsoft.com/office/drawing/2014/main" id="{80873108-BF0F-76C2-FF35-F312B115A082}"/>
              </a:ext>
            </a:extLst>
          </p:cNvPr>
          <p:cNvSpPr/>
          <p:nvPr/>
        </p:nvSpPr>
        <p:spPr>
          <a:xfrm>
            <a:off x="3235508" y="224572"/>
            <a:ext cx="7553581" cy="3044217"/>
          </a:xfrm>
          <a:prstGeom prst="rect">
            <a:avLst/>
          </a:prstGeom>
          <a:solidFill>
            <a:srgbClr val="2A71D0">
              <a:alpha val="7843"/>
            </a:srgbClr>
          </a:solidFill>
        </p:spPr>
        <p:txBody>
          <a:bodyPr/>
          <a:lstStyle/>
          <a:p>
            <a:endParaRPr/>
          </a:p>
        </p:txBody>
      </p:sp>
      <p:sp>
        <p:nvSpPr>
          <p:cNvPr id="302" name="tx298">
            <a:extLst>
              <a:ext uri="{FF2B5EF4-FFF2-40B4-BE49-F238E27FC236}">
                <a16:creationId xmlns:a16="http://schemas.microsoft.com/office/drawing/2014/main" id="{510A0B24-F32A-46AE-2C06-AAE5C7810815}"/>
              </a:ext>
            </a:extLst>
          </p:cNvPr>
          <p:cNvSpPr/>
          <p:nvPr/>
        </p:nvSpPr>
        <p:spPr>
          <a:xfrm>
            <a:off x="7393923" y="1516013"/>
            <a:ext cx="614516" cy="127515"/>
          </a:xfrm>
          <a:prstGeom prst="rect">
            <a:avLst/>
          </a:prstGeom>
          <a:noFill/>
        </p:spPr>
        <p:txBody>
          <a:bodyPr wrap="none" lIns="0" tIns="0" rIns="0" bIns="0" anchor="ctr" anchorCtr="1"/>
          <a:lstStyle/>
          <a:p>
            <a:pPr marL="0" marR="0" indent="0" algn="l">
              <a:lnSpc>
                <a:spcPts val="1138"/>
              </a:lnSpc>
              <a:spcBef>
                <a:spcPts val="0"/>
              </a:spcBef>
              <a:spcAft>
                <a:spcPts val="0"/>
              </a:spcAft>
            </a:pPr>
            <a:r>
              <a:rPr sz="1138" dirty="0">
                <a:solidFill>
                  <a:srgbClr val="FF0000">
                    <a:alpha val="100000"/>
                  </a:srgbClr>
                </a:solidFill>
                <a:latin typeface="Arial"/>
                <a:cs typeface="Arial"/>
              </a:rPr>
              <a:t>Region 3</a:t>
            </a:r>
          </a:p>
        </p:txBody>
      </p:sp>
      <p:sp>
        <p:nvSpPr>
          <p:cNvPr id="303" name="rc299">
            <a:extLst>
              <a:ext uri="{FF2B5EF4-FFF2-40B4-BE49-F238E27FC236}">
                <a16:creationId xmlns:a16="http://schemas.microsoft.com/office/drawing/2014/main" id="{4EF44145-6A35-8269-217D-372A3C818E72}"/>
              </a:ext>
            </a:extLst>
          </p:cNvPr>
          <p:cNvSpPr/>
          <p:nvPr/>
        </p:nvSpPr>
        <p:spPr>
          <a:xfrm>
            <a:off x="1667901" y="215899"/>
            <a:ext cx="9125109" cy="6065459"/>
          </a:xfrm>
          <a:prstGeom prst="rect">
            <a:avLst/>
          </a:prstGeom>
          <a:ln w="13550" cap="rnd">
            <a:solidFill>
              <a:srgbClr val="333333">
                <a:alpha val="100000"/>
              </a:srgbClr>
            </a:solidFill>
            <a:prstDash val="solid"/>
            <a:round/>
          </a:ln>
        </p:spPr>
        <p:txBody>
          <a:bodyPr/>
          <a:lstStyle/>
          <a:p>
            <a:endParaRPr/>
          </a:p>
        </p:txBody>
      </p:sp>
      <p:sp>
        <p:nvSpPr>
          <p:cNvPr id="304" name="tx300">
            <a:extLst>
              <a:ext uri="{FF2B5EF4-FFF2-40B4-BE49-F238E27FC236}">
                <a16:creationId xmlns:a16="http://schemas.microsoft.com/office/drawing/2014/main" id="{508070C2-A3FD-FE48-1CF3-7B09CDE176FA}"/>
              </a:ext>
            </a:extLst>
          </p:cNvPr>
          <p:cNvSpPr/>
          <p:nvPr/>
        </p:nvSpPr>
        <p:spPr>
          <a:xfrm>
            <a:off x="1535366" y="5920121"/>
            <a:ext cx="66015" cy="7756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305" name="tx301">
            <a:extLst>
              <a:ext uri="{FF2B5EF4-FFF2-40B4-BE49-F238E27FC236}">
                <a16:creationId xmlns:a16="http://schemas.microsoft.com/office/drawing/2014/main" id="{4993AC2E-49C9-F6F4-7454-881915622685}"/>
              </a:ext>
            </a:extLst>
          </p:cNvPr>
          <p:cNvSpPr/>
          <p:nvPr/>
        </p:nvSpPr>
        <p:spPr>
          <a:xfrm>
            <a:off x="1469350" y="4771361"/>
            <a:ext cx="132031" cy="7756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50</a:t>
            </a:r>
          </a:p>
        </p:txBody>
      </p:sp>
      <p:sp>
        <p:nvSpPr>
          <p:cNvPr id="306" name="tx302">
            <a:extLst>
              <a:ext uri="{FF2B5EF4-FFF2-40B4-BE49-F238E27FC236}">
                <a16:creationId xmlns:a16="http://schemas.microsoft.com/office/drawing/2014/main" id="{AC4B02DA-B69D-3CD0-9F71-31E5CADD0C89}"/>
              </a:ext>
            </a:extLst>
          </p:cNvPr>
          <p:cNvSpPr/>
          <p:nvPr/>
        </p:nvSpPr>
        <p:spPr>
          <a:xfrm>
            <a:off x="1403334" y="3622600"/>
            <a:ext cx="198047" cy="7756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100</a:t>
            </a:r>
          </a:p>
        </p:txBody>
      </p:sp>
      <p:sp>
        <p:nvSpPr>
          <p:cNvPr id="307" name="tx303">
            <a:extLst>
              <a:ext uri="{FF2B5EF4-FFF2-40B4-BE49-F238E27FC236}">
                <a16:creationId xmlns:a16="http://schemas.microsoft.com/office/drawing/2014/main" id="{4BE26120-6595-71DB-041E-2DCF2195BFF4}"/>
              </a:ext>
            </a:extLst>
          </p:cNvPr>
          <p:cNvSpPr/>
          <p:nvPr/>
        </p:nvSpPr>
        <p:spPr>
          <a:xfrm>
            <a:off x="1403334" y="2473838"/>
            <a:ext cx="198047" cy="7756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150</a:t>
            </a:r>
          </a:p>
        </p:txBody>
      </p:sp>
      <p:sp>
        <p:nvSpPr>
          <p:cNvPr id="308" name="tx304">
            <a:extLst>
              <a:ext uri="{FF2B5EF4-FFF2-40B4-BE49-F238E27FC236}">
                <a16:creationId xmlns:a16="http://schemas.microsoft.com/office/drawing/2014/main" id="{93F713C5-E28D-7FEF-E544-21869E7A544C}"/>
              </a:ext>
            </a:extLst>
          </p:cNvPr>
          <p:cNvSpPr/>
          <p:nvPr/>
        </p:nvSpPr>
        <p:spPr>
          <a:xfrm>
            <a:off x="1403334" y="1325077"/>
            <a:ext cx="198047" cy="7756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200</a:t>
            </a:r>
          </a:p>
        </p:txBody>
      </p:sp>
      <p:sp>
        <p:nvSpPr>
          <p:cNvPr id="309" name="tx305">
            <a:extLst>
              <a:ext uri="{FF2B5EF4-FFF2-40B4-BE49-F238E27FC236}">
                <a16:creationId xmlns:a16="http://schemas.microsoft.com/office/drawing/2014/main" id="{68E89016-673B-D000-F489-9D9B9E8E46ED}"/>
              </a:ext>
            </a:extLst>
          </p:cNvPr>
          <p:cNvSpPr/>
          <p:nvPr/>
        </p:nvSpPr>
        <p:spPr>
          <a:xfrm>
            <a:off x="1403334" y="176315"/>
            <a:ext cx="198047" cy="7756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250</a:t>
            </a:r>
          </a:p>
        </p:txBody>
      </p:sp>
      <p:sp>
        <p:nvSpPr>
          <p:cNvPr id="310" name="pl306">
            <a:extLst>
              <a:ext uri="{FF2B5EF4-FFF2-40B4-BE49-F238E27FC236}">
                <a16:creationId xmlns:a16="http://schemas.microsoft.com/office/drawing/2014/main" id="{9DC4B202-D327-5CE1-1BB3-738EBA9D697A}"/>
              </a:ext>
            </a:extLst>
          </p:cNvPr>
          <p:cNvSpPr/>
          <p:nvPr/>
        </p:nvSpPr>
        <p:spPr>
          <a:xfrm>
            <a:off x="1630945" y="5959705"/>
            <a:ext cx="36955"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311" name="pl307">
            <a:extLst>
              <a:ext uri="{FF2B5EF4-FFF2-40B4-BE49-F238E27FC236}">
                <a16:creationId xmlns:a16="http://schemas.microsoft.com/office/drawing/2014/main" id="{8B9864E4-B8BE-4D4A-A125-06E9965CBB16}"/>
              </a:ext>
            </a:extLst>
          </p:cNvPr>
          <p:cNvSpPr/>
          <p:nvPr/>
        </p:nvSpPr>
        <p:spPr>
          <a:xfrm>
            <a:off x="1630945" y="4810944"/>
            <a:ext cx="36955"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312" name="pl308">
            <a:extLst>
              <a:ext uri="{FF2B5EF4-FFF2-40B4-BE49-F238E27FC236}">
                <a16:creationId xmlns:a16="http://schemas.microsoft.com/office/drawing/2014/main" id="{91B33E8D-05D9-4692-E8FA-702DB9D9CC7A}"/>
              </a:ext>
            </a:extLst>
          </p:cNvPr>
          <p:cNvSpPr/>
          <p:nvPr/>
        </p:nvSpPr>
        <p:spPr>
          <a:xfrm>
            <a:off x="1630945" y="3662183"/>
            <a:ext cx="36955"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313" name="pl309">
            <a:extLst>
              <a:ext uri="{FF2B5EF4-FFF2-40B4-BE49-F238E27FC236}">
                <a16:creationId xmlns:a16="http://schemas.microsoft.com/office/drawing/2014/main" id="{4C28618E-073C-DB89-1E9F-26ECCD0CE6C6}"/>
              </a:ext>
            </a:extLst>
          </p:cNvPr>
          <p:cNvSpPr/>
          <p:nvPr/>
        </p:nvSpPr>
        <p:spPr>
          <a:xfrm>
            <a:off x="1630945" y="2513421"/>
            <a:ext cx="36955"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314" name="pl310">
            <a:extLst>
              <a:ext uri="{FF2B5EF4-FFF2-40B4-BE49-F238E27FC236}">
                <a16:creationId xmlns:a16="http://schemas.microsoft.com/office/drawing/2014/main" id="{A78FA3C5-A1BD-9BFE-961E-1A6050024ACB}"/>
              </a:ext>
            </a:extLst>
          </p:cNvPr>
          <p:cNvSpPr/>
          <p:nvPr/>
        </p:nvSpPr>
        <p:spPr>
          <a:xfrm>
            <a:off x="1630945" y="1364660"/>
            <a:ext cx="36955"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315" name="pl311">
            <a:extLst>
              <a:ext uri="{FF2B5EF4-FFF2-40B4-BE49-F238E27FC236}">
                <a16:creationId xmlns:a16="http://schemas.microsoft.com/office/drawing/2014/main" id="{EEC418A5-55E7-03F9-7128-F3B65B0EB77B}"/>
              </a:ext>
            </a:extLst>
          </p:cNvPr>
          <p:cNvSpPr/>
          <p:nvPr/>
        </p:nvSpPr>
        <p:spPr>
          <a:xfrm>
            <a:off x="1630945" y="215899"/>
            <a:ext cx="36955"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316" name="pl312">
            <a:extLst>
              <a:ext uri="{FF2B5EF4-FFF2-40B4-BE49-F238E27FC236}">
                <a16:creationId xmlns:a16="http://schemas.microsoft.com/office/drawing/2014/main" id="{AEABBAA4-DB0A-7AB0-3C49-972A1AE6AA3D}"/>
              </a:ext>
            </a:extLst>
          </p:cNvPr>
          <p:cNvSpPr/>
          <p:nvPr/>
        </p:nvSpPr>
        <p:spPr>
          <a:xfrm>
            <a:off x="1752178" y="6281359"/>
            <a:ext cx="0" cy="33035"/>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317" name="pl313">
            <a:extLst>
              <a:ext uri="{FF2B5EF4-FFF2-40B4-BE49-F238E27FC236}">
                <a16:creationId xmlns:a16="http://schemas.microsoft.com/office/drawing/2014/main" id="{0823A086-7A9C-1054-B1AB-B635DA41AFAF}"/>
              </a:ext>
            </a:extLst>
          </p:cNvPr>
          <p:cNvSpPr/>
          <p:nvPr/>
        </p:nvSpPr>
        <p:spPr>
          <a:xfrm>
            <a:off x="5057180" y="6281359"/>
            <a:ext cx="0" cy="33035"/>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318" name="pl314">
            <a:extLst>
              <a:ext uri="{FF2B5EF4-FFF2-40B4-BE49-F238E27FC236}">
                <a16:creationId xmlns:a16="http://schemas.microsoft.com/office/drawing/2014/main" id="{D47750A1-3B39-AC9A-C2A6-CA21F967073A}"/>
              </a:ext>
            </a:extLst>
          </p:cNvPr>
          <p:cNvSpPr/>
          <p:nvPr/>
        </p:nvSpPr>
        <p:spPr>
          <a:xfrm>
            <a:off x="8362182" y="6281359"/>
            <a:ext cx="0" cy="33035"/>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319" name="tx315">
            <a:extLst>
              <a:ext uri="{FF2B5EF4-FFF2-40B4-BE49-F238E27FC236}">
                <a16:creationId xmlns:a16="http://schemas.microsoft.com/office/drawing/2014/main" id="{FAACDDBD-D676-B179-D66B-FBD032BF75C5}"/>
              </a:ext>
            </a:extLst>
          </p:cNvPr>
          <p:cNvSpPr/>
          <p:nvPr/>
        </p:nvSpPr>
        <p:spPr>
          <a:xfrm>
            <a:off x="1719171" y="6339216"/>
            <a:ext cx="66015" cy="7756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320" name="tx316">
            <a:extLst>
              <a:ext uri="{FF2B5EF4-FFF2-40B4-BE49-F238E27FC236}">
                <a16:creationId xmlns:a16="http://schemas.microsoft.com/office/drawing/2014/main" id="{CC590873-8895-3CC6-A438-176D8BE1AF31}"/>
              </a:ext>
            </a:extLst>
          </p:cNvPr>
          <p:cNvSpPr/>
          <p:nvPr/>
        </p:nvSpPr>
        <p:spPr>
          <a:xfrm>
            <a:off x="4991165" y="6339216"/>
            <a:ext cx="132031" cy="7756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a:t>
            </a:r>
          </a:p>
        </p:txBody>
      </p:sp>
      <p:sp>
        <p:nvSpPr>
          <p:cNvPr id="321" name="tx317">
            <a:extLst>
              <a:ext uri="{FF2B5EF4-FFF2-40B4-BE49-F238E27FC236}">
                <a16:creationId xmlns:a16="http://schemas.microsoft.com/office/drawing/2014/main" id="{889390C4-1A76-1F80-AE0F-6CC108207E0D}"/>
              </a:ext>
            </a:extLst>
          </p:cNvPr>
          <p:cNvSpPr/>
          <p:nvPr/>
        </p:nvSpPr>
        <p:spPr>
          <a:xfrm>
            <a:off x="8296166" y="6339216"/>
            <a:ext cx="132031" cy="77560"/>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20</a:t>
            </a:r>
          </a:p>
        </p:txBody>
      </p:sp>
      <p:sp>
        <p:nvSpPr>
          <p:cNvPr id="322" name="tx318">
            <a:extLst>
              <a:ext uri="{FF2B5EF4-FFF2-40B4-BE49-F238E27FC236}">
                <a16:creationId xmlns:a16="http://schemas.microsoft.com/office/drawing/2014/main" id="{3E814E91-0433-59EB-0E1C-BB19745D1906}"/>
              </a:ext>
            </a:extLst>
          </p:cNvPr>
          <p:cNvSpPr/>
          <p:nvPr/>
        </p:nvSpPr>
        <p:spPr>
          <a:xfrm>
            <a:off x="6036654" y="6470588"/>
            <a:ext cx="387603" cy="96498"/>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Years</a:t>
            </a:r>
          </a:p>
        </p:txBody>
      </p:sp>
      <p:sp>
        <p:nvSpPr>
          <p:cNvPr id="323" name="tx319">
            <a:extLst>
              <a:ext uri="{FF2B5EF4-FFF2-40B4-BE49-F238E27FC236}">
                <a16:creationId xmlns:a16="http://schemas.microsoft.com/office/drawing/2014/main" id="{320EE28F-2153-DA6B-C95F-94F2C01D66FD}"/>
              </a:ext>
            </a:extLst>
          </p:cNvPr>
          <p:cNvSpPr/>
          <p:nvPr/>
        </p:nvSpPr>
        <p:spPr>
          <a:xfrm rot="16200000">
            <a:off x="1166969" y="3194654"/>
            <a:ext cx="228421" cy="107949"/>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Hits</a:t>
            </a:r>
          </a:p>
        </p:txBody>
      </p:sp>
    </p:spTree>
    <p:extLst>
      <p:ext uri="{BB962C8B-B14F-4D97-AF65-F5344CB8AC3E}">
        <p14:creationId xmlns:p14="http://schemas.microsoft.com/office/powerpoint/2010/main" val="345592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animBg="1"/>
      <p:bldP spid="291" grpId="0"/>
      <p:bldP spid="292" grpId="0" animBg="1"/>
      <p:bldP spid="293" grpId="0" animBg="1"/>
      <p:bldP spid="294" grpId="0"/>
      <p:bldP spid="295" grpId="0" animBg="1"/>
      <p:bldP spid="297" grpId="0" animBg="1"/>
      <p:bldP spid="298" grpId="0" animBg="1"/>
      <p:bldP spid="299" grpId="0"/>
      <p:bldP spid="300" grpId="0" animBg="1"/>
      <p:bldP spid="301" grpId="0" animBg="1"/>
      <p:bldP spid="3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7FE4-FF74-9BFA-18AB-7E833616EB8B}"/>
              </a:ext>
            </a:extLst>
          </p:cNvPr>
          <p:cNvSpPr>
            <a:spLocks noGrp="1"/>
          </p:cNvSpPr>
          <p:nvPr>
            <p:ph type="title"/>
          </p:nvPr>
        </p:nvSpPr>
        <p:spPr/>
        <p:txBody>
          <a:bodyPr>
            <a:normAutofit/>
          </a:bodyPr>
          <a:lstStyle/>
          <a:p>
            <a:r>
              <a:rPr lang="en-US" dirty="0"/>
              <a:t>Prediction Via Stratification of the Feature Space</a:t>
            </a:r>
          </a:p>
        </p:txBody>
      </p:sp>
      <p:sp>
        <p:nvSpPr>
          <p:cNvPr id="4" name="Date Placeholder 3">
            <a:extLst>
              <a:ext uri="{FF2B5EF4-FFF2-40B4-BE49-F238E27FC236}">
                <a16:creationId xmlns:a16="http://schemas.microsoft.com/office/drawing/2014/main" id="{E1FB35A6-DC65-0DD3-62C9-1F3DD56A27A6}"/>
              </a:ext>
            </a:extLst>
          </p:cNvPr>
          <p:cNvSpPr>
            <a:spLocks noGrp="1"/>
          </p:cNvSpPr>
          <p:nvPr>
            <p:ph type="dt" sz="half" idx="10"/>
          </p:nvPr>
        </p:nvSpPr>
        <p:spPr/>
        <p:txBody>
          <a:bodyPr/>
          <a:lstStyle/>
          <a:p>
            <a:fld id="{0AA9995D-275A-48C9-BC95-A7E3A4B16FA3}" type="datetime1">
              <a:rPr lang="en-US" smtClean="0"/>
              <a:t>10/26/2023</a:t>
            </a:fld>
            <a:endParaRPr lang="en-US"/>
          </a:p>
        </p:txBody>
      </p:sp>
      <p:sp>
        <p:nvSpPr>
          <p:cNvPr id="5" name="Footer Placeholder 4">
            <a:extLst>
              <a:ext uri="{FF2B5EF4-FFF2-40B4-BE49-F238E27FC236}">
                <a16:creationId xmlns:a16="http://schemas.microsoft.com/office/drawing/2014/main" id="{DBF8259F-A669-8B52-1420-1FA792BE4372}"/>
              </a:ext>
            </a:extLst>
          </p:cNvPr>
          <p:cNvSpPr>
            <a:spLocks noGrp="1"/>
          </p:cNvSpPr>
          <p:nvPr>
            <p:ph type="ftr" sz="quarter" idx="11"/>
          </p:nvPr>
        </p:nvSpPr>
        <p:spPr>
          <a:xfrm>
            <a:off x="2743200" y="6693795"/>
            <a:ext cx="6705598" cy="173015"/>
          </a:xfrm>
        </p:spPr>
        <p:txBody>
          <a:bodyPr/>
          <a:lstStyle/>
          <a:p>
            <a:r>
              <a:rPr lang="en-US" dirty="0"/>
              <a:t>Esam Mahdi</a:t>
            </a:r>
          </a:p>
        </p:txBody>
      </p:sp>
      <p:sp>
        <p:nvSpPr>
          <p:cNvPr id="6" name="Slide Number Placeholder 5">
            <a:extLst>
              <a:ext uri="{FF2B5EF4-FFF2-40B4-BE49-F238E27FC236}">
                <a16:creationId xmlns:a16="http://schemas.microsoft.com/office/drawing/2014/main" id="{321B20A2-7C23-A591-8BC3-7E0673E04FD8}"/>
              </a:ext>
            </a:extLst>
          </p:cNvPr>
          <p:cNvSpPr>
            <a:spLocks noGrp="1"/>
          </p:cNvSpPr>
          <p:nvPr>
            <p:ph type="sldNum" sz="quarter" idx="12"/>
          </p:nvPr>
        </p:nvSpPr>
        <p:spPr/>
        <p:txBody>
          <a:bodyPr/>
          <a:lstStyle/>
          <a:p>
            <a:fld id="{028504CC-4960-41D6-B22E-CE6DB69605E4}" type="slidenum">
              <a:rPr lang="en-US" smtClean="0"/>
              <a:t>9</a:t>
            </a:fld>
            <a:r>
              <a:rPr lang="en-US" dirty="0"/>
              <a:t>/24</a:t>
            </a:r>
          </a:p>
        </p:txBody>
      </p:sp>
      <p:grpSp>
        <p:nvGrpSpPr>
          <p:cNvPr id="325" name="Group 324">
            <a:extLst>
              <a:ext uri="{FF2B5EF4-FFF2-40B4-BE49-F238E27FC236}">
                <a16:creationId xmlns:a16="http://schemas.microsoft.com/office/drawing/2014/main" id="{C5D41DE5-D3EC-A950-90AF-62606BC0619F}"/>
              </a:ext>
            </a:extLst>
          </p:cNvPr>
          <p:cNvGrpSpPr/>
          <p:nvPr/>
        </p:nvGrpSpPr>
        <p:grpSpPr>
          <a:xfrm>
            <a:off x="7480693" y="1427048"/>
            <a:ext cx="4422752" cy="3503344"/>
            <a:chOff x="2548289" y="1924734"/>
            <a:chExt cx="7902804" cy="3100082"/>
          </a:xfrm>
        </p:grpSpPr>
        <p:sp>
          <p:nvSpPr>
            <p:cNvPr id="326" name="Rectangle: Rounded Corners 325">
              <a:extLst>
                <a:ext uri="{FF2B5EF4-FFF2-40B4-BE49-F238E27FC236}">
                  <a16:creationId xmlns:a16="http://schemas.microsoft.com/office/drawing/2014/main" id="{EA193B2F-E312-D029-DE14-B541ADBDEB00}"/>
                </a:ext>
              </a:extLst>
            </p:cNvPr>
            <p:cNvSpPr/>
            <p:nvPr/>
          </p:nvSpPr>
          <p:spPr>
            <a:xfrm>
              <a:off x="2548289" y="3090430"/>
              <a:ext cx="2865773" cy="4135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n w="0"/>
                  <a:solidFill>
                    <a:schemeClr val="bg1"/>
                  </a:solidFill>
                  <a:effectLst>
                    <a:outerShdw blurRad="38100" dist="25400" dir="5400000" algn="ctr" rotWithShape="0">
                      <a:srgbClr val="6E747A">
                        <a:alpha val="43000"/>
                      </a:srgbClr>
                    </a:outerShdw>
                  </a:effectLst>
                  <a:latin typeface="Bell MT" panose="02020503060305020303" pitchFamily="18" charset="0"/>
                </a:rPr>
                <a:t>Salary Average</a:t>
              </a:r>
            </a:p>
            <a:p>
              <a:pPr algn="ctr"/>
              <a:r>
                <a:rPr lang="en-US" sz="1600" b="1" dirty="0">
                  <a:ln w="0"/>
                  <a:solidFill>
                    <a:schemeClr val="bg1"/>
                  </a:solidFill>
                  <a:effectLst>
                    <a:outerShdw blurRad="38100" dist="25400" dir="5400000" algn="ctr" rotWithShape="0">
                      <a:srgbClr val="6E747A">
                        <a:alpha val="43000"/>
                      </a:srgbClr>
                    </a:outerShdw>
                  </a:effectLst>
                  <a:latin typeface="Bell MT" panose="02020503060305020303" pitchFamily="18" charset="0"/>
                </a:rPr>
                <a:t>165,174</a:t>
              </a:r>
            </a:p>
          </p:txBody>
        </p:sp>
        <p:sp>
          <p:nvSpPr>
            <p:cNvPr id="327" name="Rectangle: Rounded Corners 326">
              <a:extLst>
                <a:ext uri="{FF2B5EF4-FFF2-40B4-BE49-F238E27FC236}">
                  <a16:creationId xmlns:a16="http://schemas.microsoft.com/office/drawing/2014/main" id="{BE9FDCF9-D4FB-F4F0-8F6F-537AE17F3C54}"/>
                </a:ext>
              </a:extLst>
            </p:cNvPr>
            <p:cNvSpPr/>
            <p:nvPr/>
          </p:nvSpPr>
          <p:spPr>
            <a:xfrm>
              <a:off x="7585318" y="4578508"/>
              <a:ext cx="2865775" cy="4463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n w="0"/>
                  <a:solidFill>
                    <a:schemeClr val="bg1"/>
                  </a:solidFill>
                  <a:effectLst>
                    <a:outerShdw blurRad="38100" dist="25400" dir="5400000" algn="ctr" rotWithShape="0">
                      <a:srgbClr val="6E747A">
                        <a:alpha val="43000"/>
                      </a:srgbClr>
                    </a:outerShdw>
                  </a:effectLst>
                  <a:latin typeface="Bell MT" panose="02020503060305020303" pitchFamily="18" charset="0"/>
                </a:rPr>
                <a:t>Salary Average</a:t>
              </a:r>
            </a:p>
            <a:p>
              <a:pPr algn="ctr"/>
              <a:r>
                <a:rPr lang="en-US" sz="1600" b="1" dirty="0">
                  <a:ln w="0"/>
                  <a:solidFill>
                    <a:schemeClr val="bg1"/>
                  </a:solidFill>
                  <a:effectLst>
                    <a:outerShdw blurRad="38100" dist="25400" dir="5400000" algn="ctr" rotWithShape="0">
                      <a:srgbClr val="6E747A">
                        <a:alpha val="43000"/>
                      </a:srgbClr>
                    </a:outerShdw>
                  </a:effectLst>
                  <a:latin typeface="Bell MT" panose="02020503060305020303" pitchFamily="18" charset="0"/>
                </a:rPr>
                <a:t>845,346</a:t>
              </a:r>
            </a:p>
          </p:txBody>
        </p:sp>
        <p:sp>
          <p:nvSpPr>
            <p:cNvPr id="328" name="Rectangle: Rounded Corners 327">
              <a:extLst>
                <a:ext uri="{FF2B5EF4-FFF2-40B4-BE49-F238E27FC236}">
                  <a16:creationId xmlns:a16="http://schemas.microsoft.com/office/drawing/2014/main" id="{77008127-4E23-22CA-7185-4D3BA937918D}"/>
                </a:ext>
              </a:extLst>
            </p:cNvPr>
            <p:cNvSpPr/>
            <p:nvPr/>
          </p:nvSpPr>
          <p:spPr>
            <a:xfrm>
              <a:off x="3633920" y="4578507"/>
              <a:ext cx="2865771" cy="43535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n w="0"/>
                  <a:solidFill>
                    <a:schemeClr val="bg1"/>
                  </a:solidFill>
                  <a:effectLst>
                    <a:outerShdw blurRad="38100" dist="25400" dir="5400000" algn="ctr" rotWithShape="0">
                      <a:srgbClr val="6E747A">
                        <a:alpha val="43000"/>
                      </a:srgbClr>
                    </a:outerShdw>
                  </a:effectLst>
                  <a:latin typeface="Bell MT" panose="02020503060305020303" pitchFamily="18" charset="0"/>
                </a:rPr>
                <a:t>Salary Average</a:t>
              </a:r>
            </a:p>
            <a:p>
              <a:pPr algn="ctr"/>
              <a:r>
                <a:rPr lang="en-US" sz="1600" b="1" dirty="0">
                  <a:ln w="0"/>
                  <a:solidFill>
                    <a:schemeClr val="bg1"/>
                  </a:solidFill>
                  <a:effectLst>
                    <a:outerShdw blurRad="38100" dist="25400" dir="5400000" algn="ctr" rotWithShape="0">
                      <a:srgbClr val="6E747A">
                        <a:alpha val="43000"/>
                      </a:srgbClr>
                    </a:outerShdw>
                  </a:effectLst>
                  <a:latin typeface="Bell MT" panose="02020503060305020303" pitchFamily="18" charset="0"/>
                </a:rPr>
                <a:t>402,834</a:t>
              </a:r>
            </a:p>
          </p:txBody>
        </p:sp>
        <p:sp>
          <p:nvSpPr>
            <p:cNvPr id="329" name="TextBox 328">
              <a:extLst>
                <a:ext uri="{FF2B5EF4-FFF2-40B4-BE49-F238E27FC236}">
                  <a16:creationId xmlns:a16="http://schemas.microsoft.com/office/drawing/2014/main" id="{9852C36D-183F-43B7-AA31-0FCB5951402A}"/>
                </a:ext>
              </a:extLst>
            </p:cNvPr>
            <p:cNvSpPr txBox="1"/>
            <p:nvPr/>
          </p:nvSpPr>
          <p:spPr>
            <a:xfrm>
              <a:off x="3522779" y="2419392"/>
              <a:ext cx="1190070" cy="299584"/>
            </a:xfrm>
            <a:prstGeom prst="rect">
              <a:avLst/>
            </a:prstGeom>
            <a:noFill/>
          </p:spPr>
          <p:txBody>
            <a:bodyPr wrap="square" rtlCol="0">
              <a:spAutoFit/>
            </a:bodyPr>
            <a:lstStyle/>
            <a:p>
              <a:r>
                <a:rPr lang="en-US" sz="1600" dirty="0">
                  <a:latin typeface="Bell MT" panose="02020503060305020303" pitchFamily="18" charset="0"/>
                </a:rPr>
                <a:t>Yes</a:t>
              </a:r>
            </a:p>
          </p:txBody>
        </p:sp>
        <p:sp>
          <p:nvSpPr>
            <p:cNvPr id="330" name="TextBox 329">
              <a:extLst>
                <a:ext uri="{FF2B5EF4-FFF2-40B4-BE49-F238E27FC236}">
                  <a16:creationId xmlns:a16="http://schemas.microsoft.com/office/drawing/2014/main" id="{CC2AD07F-4F35-381F-3F74-F5465AEF5676}"/>
                </a:ext>
              </a:extLst>
            </p:cNvPr>
            <p:cNvSpPr txBox="1"/>
            <p:nvPr/>
          </p:nvSpPr>
          <p:spPr>
            <a:xfrm>
              <a:off x="5607033" y="3793218"/>
              <a:ext cx="1284296" cy="299584"/>
            </a:xfrm>
            <a:prstGeom prst="rect">
              <a:avLst/>
            </a:prstGeom>
            <a:noFill/>
          </p:spPr>
          <p:txBody>
            <a:bodyPr wrap="square" rtlCol="0">
              <a:spAutoFit/>
            </a:bodyPr>
            <a:lstStyle/>
            <a:p>
              <a:r>
                <a:rPr lang="en-US" sz="1600" dirty="0">
                  <a:latin typeface="Bell MT" panose="02020503060305020303" pitchFamily="18" charset="0"/>
                </a:rPr>
                <a:t>Yes</a:t>
              </a:r>
            </a:p>
          </p:txBody>
        </p:sp>
        <p:sp>
          <p:nvSpPr>
            <p:cNvPr id="331" name="TextBox 330">
              <a:extLst>
                <a:ext uri="{FF2B5EF4-FFF2-40B4-BE49-F238E27FC236}">
                  <a16:creationId xmlns:a16="http://schemas.microsoft.com/office/drawing/2014/main" id="{27FE5DC5-FB07-4261-2F7A-371075036689}"/>
                </a:ext>
              </a:extLst>
            </p:cNvPr>
            <p:cNvSpPr txBox="1"/>
            <p:nvPr/>
          </p:nvSpPr>
          <p:spPr>
            <a:xfrm>
              <a:off x="6628010" y="2384958"/>
              <a:ext cx="1049527" cy="299584"/>
            </a:xfrm>
            <a:prstGeom prst="rect">
              <a:avLst/>
            </a:prstGeom>
            <a:noFill/>
          </p:spPr>
          <p:txBody>
            <a:bodyPr wrap="square" rtlCol="0">
              <a:spAutoFit/>
            </a:bodyPr>
            <a:lstStyle/>
            <a:p>
              <a:r>
                <a:rPr lang="en-US" sz="1600" dirty="0">
                  <a:latin typeface="Bell MT" panose="02020503060305020303" pitchFamily="18" charset="0"/>
                </a:rPr>
                <a:t>No</a:t>
              </a:r>
            </a:p>
          </p:txBody>
        </p:sp>
        <p:sp>
          <p:nvSpPr>
            <p:cNvPr id="332" name="Rectangle: Rounded Corners 331">
              <a:extLst>
                <a:ext uri="{FF2B5EF4-FFF2-40B4-BE49-F238E27FC236}">
                  <a16:creationId xmlns:a16="http://schemas.microsoft.com/office/drawing/2014/main" id="{EAC34826-7DA1-0697-747C-2CE3CD010B0C}"/>
                </a:ext>
              </a:extLst>
            </p:cNvPr>
            <p:cNvSpPr/>
            <p:nvPr/>
          </p:nvSpPr>
          <p:spPr>
            <a:xfrm>
              <a:off x="4523994" y="1924734"/>
              <a:ext cx="2628779" cy="3461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n w="0"/>
                  <a:solidFill>
                    <a:schemeClr val="bg1"/>
                  </a:solidFill>
                  <a:effectLst>
                    <a:outerShdw blurRad="38100" dist="25400" dir="5400000" algn="ctr" rotWithShape="0">
                      <a:srgbClr val="6E747A">
                        <a:alpha val="43000"/>
                      </a:srgbClr>
                    </a:outerShdw>
                  </a:effectLst>
                  <a:latin typeface="Bell MT" panose="02020503060305020303" pitchFamily="18" charset="0"/>
                </a:rPr>
                <a:t>Years &lt; 4.5</a:t>
              </a:r>
            </a:p>
          </p:txBody>
        </p:sp>
        <p:sp>
          <p:nvSpPr>
            <p:cNvPr id="333" name="Rectangle: Rounded Corners 332">
              <a:extLst>
                <a:ext uri="{FF2B5EF4-FFF2-40B4-BE49-F238E27FC236}">
                  <a16:creationId xmlns:a16="http://schemas.microsoft.com/office/drawing/2014/main" id="{16DE2D1E-A2A7-2FA1-7625-04C749F5298A}"/>
                </a:ext>
              </a:extLst>
            </p:cNvPr>
            <p:cNvSpPr/>
            <p:nvPr/>
          </p:nvSpPr>
          <p:spPr>
            <a:xfrm>
              <a:off x="6499691" y="3105144"/>
              <a:ext cx="2865775" cy="41353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n w="0"/>
                  <a:solidFill>
                    <a:schemeClr val="bg1"/>
                  </a:solidFill>
                  <a:effectLst>
                    <a:outerShdw blurRad="38100" dist="25400" dir="5400000" algn="ctr" rotWithShape="0">
                      <a:srgbClr val="6E747A">
                        <a:alpha val="43000"/>
                      </a:srgbClr>
                    </a:outerShdw>
                  </a:effectLst>
                  <a:latin typeface="Bell MT" panose="02020503060305020303" pitchFamily="18" charset="0"/>
                </a:rPr>
                <a:t>Hits &lt; 117.5</a:t>
              </a:r>
            </a:p>
          </p:txBody>
        </p:sp>
        <p:cxnSp>
          <p:nvCxnSpPr>
            <p:cNvPr id="334" name="Straight Connector 333">
              <a:extLst>
                <a:ext uri="{FF2B5EF4-FFF2-40B4-BE49-F238E27FC236}">
                  <a16:creationId xmlns:a16="http://schemas.microsoft.com/office/drawing/2014/main" id="{1953D1DD-F5BA-14D1-8873-E80D8A63E4BA}"/>
                </a:ext>
              </a:extLst>
            </p:cNvPr>
            <p:cNvCxnSpPr>
              <a:cxnSpLocks/>
              <a:stCxn id="332" idx="2"/>
              <a:endCxn id="333" idx="0"/>
            </p:cNvCxnSpPr>
            <p:nvPr/>
          </p:nvCxnSpPr>
          <p:spPr>
            <a:xfrm>
              <a:off x="5838384" y="2270930"/>
              <a:ext cx="2094194" cy="834214"/>
            </a:xfrm>
            <a:prstGeom prst="line">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335" name="Straight Connector 334">
              <a:extLst>
                <a:ext uri="{FF2B5EF4-FFF2-40B4-BE49-F238E27FC236}">
                  <a16:creationId xmlns:a16="http://schemas.microsoft.com/office/drawing/2014/main" id="{38760ABB-4D31-80A4-FCBD-12E446693D7A}"/>
                </a:ext>
              </a:extLst>
            </p:cNvPr>
            <p:cNvCxnSpPr>
              <a:cxnSpLocks/>
              <a:stCxn id="333" idx="2"/>
              <a:endCxn id="327" idx="0"/>
            </p:cNvCxnSpPr>
            <p:nvPr/>
          </p:nvCxnSpPr>
          <p:spPr>
            <a:xfrm>
              <a:off x="7932578" y="3518675"/>
              <a:ext cx="1085627" cy="1059833"/>
            </a:xfrm>
            <a:prstGeom prst="line">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336" name="Straight Connector 335">
              <a:extLst>
                <a:ext uri="{FF2B5EF4-FFF2-40B4-BE49-F238E27FC236}">
                  <a16:creationId xmlns:a16="http://schemas.microsoft.com/office/drawing/2014/main" id="{DC78C1D8-8C00-C77B-CE22-E24783BBF1D1}"/>
                </a:ext>
              </a:extLst>
            </p:cNvPr>
            <p:cNvCxnSpPr>
              <a:cxnSpLocks/>
              <a:stCxn id="333" idx="2"/>
              <a:endCxn id="328" idx="0"/>
            </p:cNvCxnSpPr>
            <p:nvPr/>
          </p:nvCxnSpPr>
          <p:spPr>
            <a:xfrm flipH="1">
              <a:off x="5066805" y="3518675"/>
              <a:ext cx="2865773" cy="1059832"/>
            </a:xfrm>
            <a:prstGeom prst="line">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337" name="Straight Connector 336">
              <a:extLst>
                <a:ext uri="{FF2B5EF4-FFF2-40B4-BE49-F238E27FC236}">
                  <a16:creationId xmlns:a16="http://schemas.microsoft.com/office/drawing/2014/main" id="{A6F71180-720B-BE11-A528-BA32650FBE09}"/>
                </a:ext>
              </a:extLst>
            </p:cNvPr>
            <p:cNvCxnSpPr>
              <a:cxnSpLocks/>
              <a:stCxn id="332" idx="2"/>
              <a:endCxn id="326" idx="0"/>
            </p:cNvCxnSpPr>
            <p:nvPr/>
          </p:nvCxnSpPr>
          <p:spPr>
            <a:xfrm flipH="1">
              <a:off x="3981176" y="2270930"/>
              <a:ext cx="1857208" cy="819500"/>
            </a:xfrm>
            <a:prstGeom prst="line">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338" name="TextBox 337">
              <a:extLst>
                <a:ext uri="{FF2B5EF4-FFF2-40B4-BE49-F238E27FC236}">
                  <a16:creationId xmlns:a16="http://schemas.microsoft.com/office/drawing/2014/main" id="{20C821D5-482D-F90F-7BAB-AC6ABC44E6F2}"/>
                </a:ext>
              </a:extLst>
            </p:cNvPr>
            <p:cNvSpPr txBox="1"/>
            <p:nvPr/>
          </p:nvSpPr>
          <p:spPr>
            <a:xfrm>
              <a:off x="8584472" y="3813250"/>
              <a:ext cx="807904" cy="284416"/>
            </a:xfrm>
            <a:prstGeom prst="rect">
              <a:avLst/>
            </a:prstGeom>
            <a:noFill/>
          </p:spPr>
          <p:txBody>
            <a:bodyPr wrap="square" rtlCol="0">
              <a:spAutoFit/>
            </a:bodyPr>
            <a:lstStyle/>
            <a:p>
              <a:r>
                <a:rPr lang="en-US" sz="1600" dirty="0">
                  <a:latin typeface="Bell MT" panose="02020503060305020303" pitchFamily="18" charset="0"/>
                </a:rPr>
                <a:t>No</a:t>
              </a:r>
            </a:p>
          </p:txBody>
        </p:sp>
      </p:grpSp>
      <p:sp>
        <p:nvSpPr>
          <p:cNvPr id="669" name="rc3">
            <a:extLst>
              <a:ext uri="{FF2B5EF4-FFF2-40B4-BE49-F238E27FC236}">
                <a16:creationId xmlns:a16="http://schemas.microsoft.com/office/drawing/2014/main" id="{9352DEA3-9212-2105-59DC-B6253F365270}"/>
              </a:ext>
            </a:extLst>
          </p:cNvPr>
          <p:cNvSpPr/>
          <p:nvPr/>
        </p:nvSpPr>
        <p:spPr>
          <a:xfrm>
            <a:off x="98017" y="905918"/>
            <a:ext cx="6616817" cy="5650637"/>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670" name="rc4">
            <a:extLst>
              <a:ext uri="{FF2B5EF4-FFF2-40B4-BE49-F238E27FC236}">
                <a16:creationId xmlns:a16="http://schemas.microsoft.com/office/drawing/2014/main" id="{C081653A-D62F-67B5-85A8-B7ACF35C4E18}"/>
              </a:ext>
            </a:extLst>
          </p:cNvPr>
          <p:cNvSpPr/>
          <p:nvPr/>
        </p:nvSpPr>
        <p:spPr>
          <a:xfrm>
            <a:off x="98017" y="905918"/>
            <a:ext cx="6616816" cy="5650637"/>
          </a:xfrm>
          <a:prstGeom prst="rect">
            <a:avLst/>
          </a:prstGeom>
          <a:solidFill>
            <a:srgbClr val="FFFFFF">
              <a:alpha val="100000"/>
            </a:srgbClr>
          </a:solidFill>
          <a:ln w="13550" cap="rnd">
            <a:solidFill>
              <a:srgbClr val="FFFFFF">
                <a:alpha val="100000"/>
              </a:srgbClr>
            </a:solidFill>
            <a:prstDash val="solid"/>
            <a:round/>
          </a:ln>
        </p:spPr>
        <p:txBody>
          <a:bodyPr/>
          <a:lstStyle/>
          <a:p>
            <a:endParaRPr/>
          </a:p>
        </p:txBody>
      </p:sp>
      <p:grpSp>
        <p:nvGrpSpPr>
          <p:cNvPr id="3" name="Group 2">
            <a:extLst>
              <a:ext uri="{FF2B5EF4-FFF2-40B4-BE49-F238E27FC236}">
                <a16:creationId xmlns:a16="http://schemas.microsoft.com/office/drawing/2014/main" id="{C81FA013-E314-6A03-557B-040BB6E98B31}"/>
              </a:ext>
            </a:extLst>
          </p:cNvPr>
          <p:cNvGrpSpPr/>
          <p:nvPr/>
        </p:nvGrpSpPr>
        <p:grpSpPr>
          <a:xfrm>
            <a:off x="30420" y="904113"/>
            <a:ext cx="7190171" cy="5652442"/>
            <a:chOff x="0" y="0"/>
            <a:chExt cx="9144000" cy="6858000"/>
          </a:xfrm>
        </p:grpSpPr>
        <p:sp>
          <p:nvSpPr>
            <p:cNvPr id="7" name="rc3">
              <a:extLst>
                <a:ext uri="{FF2B5EF4-FFF2-40B4-BE49-F238E27FC236}">
                  <a16:creationId xmlns:a16="http://schemas.microsoft.com/office/drawing/2014/main" id="{4F28F0A4-F712-60DB-FA35-5B09C198CB9A}"/>
                </a:ext>
              </a:extLst>
            </p:cNvPr>
            <p:cNvSpPr/>
            <p:nvPr/>
          </p:nvSpPr>
          <p:spPr>
            <a:xfrm>
              <a:off x="0" y="0"/>
              <a:ext cx="9144000" cy="6858000"/>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8" name="rc4">
              <a:extLst>
                <a:ext uri="{FF2B5EF4-FFF2-40B4-BE49-F238E27FC236}">
                  <a16:creationId xmlns:a16="http://schemas.microsoft.com/office/drawing/2014/main" id="{F1584505-EB16-7604-A463-6F58FD28FCAD}"/>
                </a:ext>
              </a:extLst>
            </p:cNvPr>
            <p:cNvSpPr/>
            <p:nvPr/>
          </p:nvSpPr>
          <p:spPr>
            <a:xfrm>
              <a:off x="0" y="0"/>
              <a:ext cx="9143999" cy="6858000"/>
            </a:xfrm>
            <a:prstGeom prst="rect">
              <a:avLst/>
            </a:prstGeom>
            <a:solidFill>
              <a:srgbClr val="FFFFFF">
                <a:alpha val="100000"/>
              </a:srgbClr>
            </a:solidFill>
            <a:ln w="13550" cap="rnd">
              <a:solidFill>
                <a:srgbClr val="FFFFFF">
                  <a:alpha val="100000"/>
                </a:srgbClr>
              </a:solidFill>
              <a:prstDash val="solid"/>
              <a:round/>
            </a:ln>
          </p:spPr>
          <p:txBody>
            <a:bodyPr/>
            <a:lstStyle/>
            <a:p>
              <a:endParaRPr/>
            </a:p>
          </p:txBody>
        </p:sp>
        <p:sp>
          <p:nvSpPr>
            <p:cNvPr id="9" name="rc5">
              <a:extLst>
                <a:ext uri="{FF2B5EF4-FFF2-40B4-BE49-F238E27FC236}">
                  <a16:creationId xmlns:a16="http://schemas.microsoft.com/office/drawing/2014/main" id="{92010499-BEF0-B73D-96E4-D4C488CF63EA}"/>
                </a:ext>
              </a:extLst>
            </p:cNvPr>
            <p:cNvSpPr/>
            <p:nvPr/>
          </p:nvSpPr>
          <p:spPr>
            <a:xfrm>
              <a:off x="482880" y="69589"/>
              <a:ext cx="8591530" cy="6388477"/>
            </a:xfrm>
            <a:prstGeom prst="rect">
              <a:avLst/>
            </a:prstGeom>
            <a:solidFill>
              <a:srgbClr val="FFFFFF">
                <a:alpha val="100000"/>
              </a:srgbClr>
            </a:solidFill>
          </p:spPr>
          <p:txBody>
            <a:bodyPr/>
            <a:lstStyle/>
            <a:p>
              <a:endParaRPr/>
            </a:p>
          </p:txBody>
        </p:sp>
        <p:sp>
          <p:nvSpPr>
            <p:cNvPr id="10" name="pl6">
              <a:extLst>
                <a:ext uri="{FF2B5EF4-FFF2-40B4-BE49-F238E27FC236}">
                  <a16:creationId xmlns:a16="http://schemas.microsoft.com/office/drawing/2014/main" id="{06AEDCA7-B75F-E13C-57BD-9F0D5BBDE80B}"/>
                </a:ext>
              </a:extLst>
            </p:cNvPr>
            <p:cNvSpPr/>
            <p:nvPr/>
          </p:nvSpPr>
          <p:spPr>
            <a:xfrm>
              <a:off x="482880" y="5514314"/>
              <a:ext cx="8591530" cy="0"/>
            </a:xfrm>
            <a:custGeom>
              <a:avLst/>
              <a:gdLst/>
              <a:ahLst/>
              <a:cxnLst/>
              <a:rect l="0" t="0" r="0" b="0"/>
              <a:pathLst>
                <a:path w="8591530">
                  <a:moveTo>
                    <a:pt x="0" y="0"/>
                  </a:moveTo>
                  <a:lnTo>
                    <a:pt x="8591530" y="0"/>
                  </a:lnTo>
                  <a:lnTo>
                    <a:pt x="8591530" y="0"/>
                  </a:lnTo>
                </a:path>
              </a:pathLst>
            </a:custGeom>
            <a:ln w="6775" cap="flat">
              <a:solidFill>
                <a:srgbClr val="EBEBEB">
                  <a:alpha val="100000"/>
                </a:srgbClr>
              </a:solidFill>
              <a:prstDash val="solid"/>
              <a:round/>
            </a:ln>
          </p:spPr>
          <p:txBody>
            <a:bodyPr/>
            <a:lstStyle/>
            <a:p>
              <a:endParaRPr/>
            </a:p>
          </p:txBody>
        </p:sp>
        <p:sp>
          <p:nvSpPr>
            <p:cNvPr id="11" name="pl7">
              <a:extLst>
                <a:ext uri="{FF2B5EF4-FFF2-40B4-BE49-F238E27FC236}">
                  <a16:creationId xmlns:a16="http://schemas.microsoft.com/office/drawing/2014/main" id="{4A838548-BF36-9FF9-4E88-D9651299AA90}"/>
                </a:ext>
              </a:extLst>
            </p:cNvPr>
            <p:cNvSpPr/>
            <p:nvPr/>
          </p:nvSpPr>
          <p:spPr>
            <a:xfrm>
              <a:off x="482880" y="4304375"/>
              <a:ext cx="8591530" cy="0"/>
            </a:xfrm>
            <a:custGeom>
              <a:avLst/>
              <a:gdLst/>
              <a:ahLst/>
              <a:cxnLst/>
              <a:rect l="0" t="0" r="0" b="0"/>
              <a:pathLst>
                <a:path w="8591530">
                  <a:moveTo>
                    <a:pt x="0" y="0"/>
                  </a:moveTo>
                  <a:lnTo>
                    <a:pt x="8591530" y="0"/>
                  </a:lnTo>
                  <a:lnTo>
                    <a:pt x="8591530" y="0"/>
                  </a:lnTo>
                </a:path>
              </a:pathLst>
            </a:custGeom>
            <a:ln w="6775" cap="flat">
              <a:solidFill>
                <a:srgbClr val="EBEBEB">
                  <a:alpha val="100000"/>
                </a:srgbClr>
              </a:solidFill>
              <a:prstDash val="solid"/>
              <a:round/>
            </a:ln>
          </p:spPr>
          <p:txBody>
            <a:bodyPr/>
            <a:lstStyle/>
            <a:p>
              <a:endParaRPr/>
            </a:p>
          </p:txBody>
        </p:sp>
        <p:sp>
          <p:nvSpPr>
            <p:cNvPr id="12" name="pl8">
              <a:extLst>
                <a:ext uri="{FF2B5EF4-FFF2-40B4-BE49-F238E27FC236}">
                  <a16:creationId xmlns:a16="http://schemas.microsoft.com/office/drawing/2014/main" id="{FDCE77A2-D1D8-685A-ABE1-82FD19F99EF7}"/>
                </a:ext>
              </a:extLst>
            </p:cNvPr>
            <p:cNvSpPr/>
            <p:nvPr/>
          </p:nvSpPr>
          <p:spPr>
            <a:xfrm>
              <a:off x="482880" y="3094436"/>
              <a:ext cx="8591530" cy="0"/>
            </a:xfrm>
            <a:custGeom>
              <a:avLst/>
              <a:gdLst/>
              <a:ahLst/>
              <a:cxnLst/>
              <a:rect l="0" t="0" r="0" b="0"/>
              <a:pathLst>
                <a:path w="8591530">
                  <a:moveTo>
                    <a:pt x="0" y="0"/>
                  </a:moveTo>
                  <a:lnTo>
                    <a:pt x="8591530" y="0"/>
                  </a:lnTo>
                  <a:lnTo>
                    <a:pt x="8591530" y="0"/>
                  </a:lnTo>
                </a:path>
              </a:pathLst>
            </a:custGeom>
            <a:ln w="6775" cap="flat">
              <a:solidFill>
                <a:srgbClr val="EBEBEB">
                  <a:alpha val="100000"/>
                </a:srgbClr>
              </a:solidFill>
              <a:prstDash val="solid"/>
              <a:round/>
            </a:ln>
          </p:spPr>
          <p:txBody>
            <a:bodyPr/>
            <a:lstStyle/>
            <a:p>
              <a:endParaRPr/>
            </a:p>
          </p:txBody>
        </p:sp>
        <p:sp>
          <p:nvSpPr>
            <p:cNvPr id="13" name="pl9">
              <a:extLst>
                <a:ext uri="{FF2B5EF4-FFF2-40B4-BE49-F238E27FC236}">
                  <a16:creationId xmlns:a16="http://schemas.microsoft.com/office/drawing/2014/main" id="{1183EA76-952F-77B8-BAA6-A6F842C5D5CA}"/>
                </a:ext>
              </a:extLst>
            </p:cNvPr>
            <p:cNvSpPr/>
            <p:nvPr/>
          </p:nvSpPr>
          <p:spPr>
            <a:xfrm>
              <a:off x="482880" y="1884497"/>
              <a:ext cx="8591530" cy="0"/>
            </a:xfrm>
            <a:custGeom>
              <a:avLst/>
              <a:gdLst/>
              <a:ahLst/>
              <a:cxnLst/>
              <a:rect l="0" t="0" r="0" b="0"/>
              <a:pathLst>
                <a:path w="8591530">
                  <a:moveTo>
                    <a:pt x="0" y="0"/>
                  </a:moveTo>
                  <a:lnTo>
                    <a:pt x="8591530" y="0"/>
                  </a:lnTo>
                  <a:lnTo>
                    <a:pt x="8591530" y="0"/>
                  </a:lnTo>
                </a:path>
              </a:pathLst>
            </a:custGeom>
            <a:ln w="6775" cap="flat">
              <a:solidFill>
                <a:srgbClr val="EBEBEB">
                  <a:alpha val="100000"/>
                </a:srgbClr>
              </a:solidFill>
              <a:prstDash val="solid"/>
              <a:round/>
            </a:ln>
          </p:spPr>
          <p:txBody>
            <a:bodyPr/>
            <a:lstStyle/>
            <a:p>
              <a:endParaRPr/>
            </a:p>
          </p:txBody>
        </p:sp>
        <p:sp>
          <p:nvSpPr>
            <p:cNvPr id="14" name="pl10">
              <a:extLst>
                <a:ext uri="{FF2B5EF4-FFF2-40B4-BE49-F238E27FC236}">
                  <a16:creationId xmlns:a16="http://schemas.microsoft.com/office/drawing/2014/main" id="{D4DBADAF-0810-39AC-26C6-0A82946A3692}"/>
                </a:ext>
              </a:extLst>
            </p:cNvPr>
            <p:cNvSpPr/>
            <p:nvPr/>
          </p:nvSpPr>
          <p:spPr>
            <a:xfrm>
              <a:off x="482880" y="674558"/>
              <a:ext cx="8591530" cy="0"/>
            </a:xfrm>
            <a:custGeom>
              <a:avLst/>
              <a:gdLst/>
              <a:ahLst/>
              <a:cxnLst/>
              <a:rect l="0" t="0" r="0" b="0"/>
              <a:pathLst>
                <a:path w="8591530">
                  <a:moveTo>
                    <a:pt x="0" y="0"/>
                  </a:moveTo>
                  <a:lnTo>
                    <a:pt x="8591530" y="0"/>
                  </a:lnTo>
                  <a:lnTo>
                    <a:pt x="8591530" y="0"/>
                  </a:lnTo>
                </a:path>
              </a:pathLst>
            </a:custGeom>
            <a:ln w="6775" cap="flat">
              <a:solidFill>
                <a:srgbClr val="EBEBEB">
                  <a:alpha val="100000"/>
                </a:srgbClr>
              </a:solidFill>
              <a:prstDash val="solid"/>
              <a:round/>
            </a:ln>
          </p:spPr>
          <p:txBody>
            <a:bodyPr/>
            <a:lstStyle/>
            <a:p>
              <a:endParaRPr/>
            </a:p>
          </p:txBody>
        </p:sp>
        <p:sp>
          <p:nvSpPr>
            <p:cNvPr id="15" name="pl11">
              <a:extLst>
                <a:ext uri="{FF2B5EF4-FFF2-40B4-BE49-F238E27FC236}">
                  <a16:creationId xmlns:a16="http://schemas.microsoft.com/office/drawing/2014/main" id="{FCA43792-656E-D5EA-A234-DAF885DEFD80}"/>
                </a:ext>
              </a:extLst>
            </p:cNvPr>
            <p:cNvSpPr/>
            <p:nvPr/>
          </p:nvSpPr>
          <p:spPr>
            <a:xfrm>
              <a:off x="2118102" y="69589"/>
              <a:ext cx="0" cy="6388477"/>
            </a:xfrm>
            <a:custGeom>
              <a:avLst/>
              <a:gdLst/>
              <a:ahLst/>
              <a:cxnLst/>
              <a:rect l="0" t="0" r="0" b="0"/>
              <a:pathLst>
                <a:path h="6388477">
                  <a:moveTo>
                    <a:pt x="0" y="6388477"/>
                  </a:moveTo>
                  <a:lnTo>
                    <a:pt x="0" y="0"/>
                  </a:lnTo>
                  <a:lnTo>
                    <a:pt x="0" y="0"/>
                  </a:lnTo>
                </a:path>
              </a:pathLst>
            </a:custGeom>
            <a:ln w="6775" cap="flat">
              <a:solidFill>
                <a:srgbClr val="EBEBEB">
                  <a:alpha val="100000"/>
                </a:srgbClr>
              </a:solidFill>
              <a:prstDash val="solid"/>
              <a:round/>
            </a:ln>
          </p:spPr>
          <p:txBody>
            <a:bodyPr/>
            <a:lstStyle/>
            <a:p>
              <a:endParaRPr/>
            </a:p>
          </p:txBody>
        </p:sp>
        <p:sp>
          <p:nvSpPr>
            <p:cNvPr id="16" name="pl12">
              <a:extLst>
                <a:ext uri="{FF2B5EF4-FFF2-40B4-BE49-F238E27FC236}">
                  <a16:creationId xmlns:a16="http://schemas.microsoft.com/office/drawing/2014/main" id="{3568775B-61C6-2AD5-1D87-5BA06C277B46}"/>
                </a:ext>
              </a:extLst>
            </p:cNvPr>
            <p:cNvSpPr/>
            <p:nvPr/>
          </p:nvSpPr>
          <p:spPr>
            <a:xfrm>
              <a:off x="5229848" y="69589"/>
              <a:ext cx="0" cy="6388477"/>
            </a:xfrm>
            <a:custGeom>
              <a:avLst/>
              <a:gdLst/>
              <a:ahLst/>
              <a:cxnLst/>
              <a:rect l="0" t="0" r="0" b="0"/>
              <a:pathLst>
                <a:path h="6388477">
                  <a:moveTo>
                    <a:pt x="0" y="6388477"/>
                  </a:moveTo>
                  <a:lnTo>
                    <a:pt x="0" y="0"/>
                  </a:lnTo>
                  <a:lnTo>
                    <a:pt x="0" y="0"/>
                  </a:lnTo>
                </a:path>
              </a:pathLst>
            </a:custGeom>
            <a:ln w="6775" cap="flat">
              <a:solidFill>
                <a:srgbClr val="EBEBEB">
                  <a:alpha val="100000"/>
                </a:srgbClr>
              </a:solidFill>
              <a:prstDash val="solid"/>
              <a:round/>
            </a:ln>
          </p:spPr>
          <p:txBody>
            <a:bodyPr/>
            <a:lstStyle/>
            <a:p>
              <a:endParaRPr/>
            </a:p>
          </p:txBody>
        </p:sp>
        <p:sp>
          <p:nvSpPr>
            <p:cNvPr id="17" name="pl13">
              <a:extLst>
                <a:ext uri="{FF2B5EF4-FFF2-40B4-BE49-F238E27FC236}">
                  <a16:creationId xmlns:a16="http://schemas.microsoft.com/office/drawing/2014/main" id="{AF0A080F-52C0-0AD8-893D-E6DD39A8C3C9}"/>
                </a:ext>
              </a:extLst>
            </p:cNvPr>
            <p:cNvSpPr/>
            <p:nvPr/>
          </p:nvSpPr>
          <p:spPr>
            <a:xfrm>
              <a:off x="8341594" y="69589"/>
              <a:ext cx="0" cy="6388477"/>
            </a:xfrm>
            <a:custGeom>
              <a:avLst/>
              <a:gdLst/>
              <a:ahLst/>
              <a:cxnLst/>
              <a:rect l="0" t="0" r="0" b="0"/>
              <a:pathLst>
                <a:path h="6388477">
                  <a:moveTo>
                    <a:pt x="0" y="6388477"/>
                  </a:moveTo>
                  <a:lnTo>
                    <a:pt x="0" y="0"/>
                  </a:lnTo>
                  <a:lnTo>
                    <a:pt x="0" y="0"/>
                  </a:lnTo>
                </a:path>
              </a:pathLst>
            </a:custGeom>
            <a:ln w="6775" cap="flat">
              <a:solidFill>
                <a:srgbClr val="EBEBEB">
                  <a:alpha val="100000"/>
                </a:srgbClr>
              </a:solidFill>
              <a:prstDash val="solid"/>
              <a:round/>
            </a:ln>
          </p:spPr>
          <p:txBody>
            <a:bodyPr/>
            <a:lstStyle/>
            <a:p>
              <a:endParaRPr/>
            </a:p>
          </p:txBody>
        </p:sp>
        <p:sp>
          <p:nvSpPr>
            <p:cNvPr id="18" name="pl14">
              <a:extLst>
                <a:ext uri="{FF2B5EF4-FFF2-40B4-BE49-F238E27FC236}">
                  <a16:creationId xmlns:a16="http://schemas.microsoft.com/office/drawing/2014/main" id="{A440F1C3-DC41-771F-A4D6-0EEF56EB99F2}"/>
                </a:ext>
              </a:extLst>
            </p:cNvPr>
            <p:cNvSpPr/>
            <p:nvPr/>
          </p:nvSpPr>
          <p:spPr>
            <a:xfrm>
              <a:off x="482880" y="6119283"/>
              <a:ext cx="8591530" cy="0"/>
            </a:xfrm>
            <a:custGeom>
              <a:avLst/>
              <a:gdLst/>
              <a:ahLst/>
              <a:cxnLst/>
              <a:rect l="0" t="0" r="0" b="0"/>
              <a:pathLst>
                <a:path w="8591530">
                  <a:moveTo>
                    <a:pt x="0" y="0"/>
                  </a:moveTo>
                  <a:lnTo>
                    <a:pt x="8591530" y="0"/>
                  </a:lnTo>
                  <a:lnTo>
                    <a:pt x="8591530" y="0"/>
                  </a:lnTo>
                </a:path>
              </a:pathLst>
            </a:custGeom>
            <a:ln w="13550" cap="flat">
              <a:solidFill>
                <a:srgbClr val="EBEBEB">
                  <a:alpha val="100000"/>
                </a:srgbClr>
              </a:solidFill>
              <a:prstDash val="solid"/>
              <a:round/>
            </a:ln>
          </p:spPr>
          <p:txBody>
            <a:bodyPr/>
            <a:lstStyle/>
            <a:p>
              <a:endParaRPr/>
            </a:p>
          </p:txBody>
        </p:sp>
        <p:sp>
          <p:nvSpPr>
            <p:cNvPr id="19" name="pl15">
              <a:extLst>
                <a:ext uri="{FF2B5EF4-FFF2-40B4-BE49-F238E27FC236}">
                  <a16:creationId xmlns:a16="http://schemas.microsoft.com/office/drawing/2014/main" id="{FBB071EC-A236-5B58-004B-78DE983C54D8}"/>
                </a:ext>
              </a:extLst>
            </p:cNvPr>
            <p:cNvSpPr/>
            <p:nvPr/>
          </p:nvSpPr>
          <p:spPr>
            <a:xfrm>
              <a:off x="482880" y="4909344"/>
              <a:ext cx="8591530" cy="0"/>
            </a:xfrm>
            <a:custGeom>
              <a:avLst/>
              <a:gdLst/>
              <a:ahLst/>
              <a:cxnLst/>
              <a:rect l="0" t="0" r="0" b="0"/>
              <a:pathLst>
                <a:path w="8591530">
                  <a:moveTo>
                    <a:pt x="0" y="0"/>
                  </a:moveTo>
                  <a:lnTo>
                    <a:pt x="8591530" y="0"/>
                  </a:lnTo>
                  <a:lnTo>
                    <a:pt x="8591530" y="0"/>
                  </a:lnTo>
                </a:path>
              </a:pathLst>
            </a:custGeom>
            <a:ln w="13550" cap="flat">
              <a:solidFill>
                <a:srgbClr val="EBEBEB">
                  <a:alpha val="100000"/>
                </a:srgbClr>
              </a:solidFill>
              <a:prstDash val="solid"/>
              <a:round/>
            </a:ln>
          </p:spPr>
          <p:txBody>
            <a:bodyPr/>
            <a:lstStyle/>
            <a:p>
              <a:endParaRPr/>
            </a:p>
          </p:txBody>
        </p:sp>
        <p:sp>
          <p:nvSpPr>
            <p:cNvPr id="20" name="pl16">
              <a:extLst>
                <a:ext uri="{FF2B5EF4-FFF2-40B4-BE49-F238E27FC236}">
                  <a16:creationId xmlns:a16="http://schemas.microsoft.com/office/drawing/2014/main" id="{655324BB-5655-56E1-ECF9-03274324A778}"/>
                </a:ext>
              </a:extLst>
            </p:cNvPr>
            <p:cNvSpPr/>
            <p:nvPr/>
          </p:nvSpPr>
          <p:spPr>
            <a:xfrm>
              <a:off x="482880" y="3699405"/>
              <a:ext cx="8591530" cy="0"/>
            </a:xfrm>
            <a:custGeom>
              <a:avLst/>
              <a:gdLst/>
              <a:ahLst/>
              <a:cxnLst/>
              <a:rect l="0" t="0" r="0" b="0"/>
              <a:pathLst>
                <a:path w="8591530">
                  <a:moveTo>
                    <a:pt x="0" y="0"/>
                  </a:moveTo>
                  <a:lnTo>
                    <a:pt x="8591530" y="0"/>
                  </a:lnTo>
                  <a:lnTo>
                    <a:pt x="8591530" y="0"/>
                  </a:lnTo>
                </a:path>
              </a:pathLst>
            </a:custGeom>
            <a:ln w="13550" cap="flat">
              <a:solidFill>
                <a:srgbClr val="EBEBEB">
                  <a:alpha val="100000"/>
                </a:srgbClr>
              </a:solidFill>
              <a:prstDash val="solid"/>
              <a:round/>
            </a:ln>
          </p:spPr>
          <p:txBody>
            <a:bodyPr/>
            <a:lstStyle/>
            <a:p>
              <a:endParaRPr/>
            </a:p>
          </p:txBody>
        </p:sp>
        <p:sp>
          <p:nvSpPr>
            <p:cNvPr id="21" name="pl17">
              <a:extLst>
                <a:ext uri="{FF2B5EF4-FFF2-40B4-BE49-F238E27FC236}">
                  <a16:creationId xmlns:a16="http://schemas.microsoft.com/office/drawing/2014/main" id="{910B7864-D3AB-5A59-A8B1-BE0A6D6CFC37}"/>
                </a:ext>
              </a:extLst>
            </p:cNvPr>
            <p:cNvSpPr/>
            <p:nvPr/>
          </p:nvSpPr>
          <p:spPr>
            <a:xfrm>
              <a:off x="482880" y="2489466"/>
              <a:ext cx="8591530" cy="0"/>
            </a:xfrm>
            <a:custGeom>
              <a:avLst/>
              <a:gdLst/>
              <a:ahLst/>
              <a:cxnLst/>
              <a:rect l="0" t="0" r="0" b="0"/>
              <a:pathLst>
                <a:path w="8591530">
                  <a:moveTo>
                    <a:pt x="0" y="0"/>
                  </a:moveTo>
                  <a:lnTo>
                    <a:pt x="8591530" y="0"/>
                  </a:lnTo>
                  <a:lnTo>
                    <a:pt x="8591530" y="0"/>
                  </a:lnTo>
                </a:path>
              </a:pathLst>
            </a:custGeom>
            <a:ln w="13550" cap="flat">
              <a:solidFill>
                <a:srgbClr val="EBEBEB">
                  <a:alpha val="100000"/>
                </a:srgbClr>
              </a:solidFill>
              <a:prstDash val="solid"/>
              <a:round/>
            </a:ln>
          </p:spPr>
          <p:txBody>
            <a:bodyPr/>
            <a:lstStyle/>
            <a:p>
              <a:endParaRPr/>
            </a:p>
          </p:txBody>
        </p:sp>
        <p:sp>
          <p:nvSpPr>
            <p:cNvPr id="22" name="pl18">
              <a:extLst>
                <a:ext uri="{FF2B5EF4-FFF2-40B4-BE49-F238E27FC236}">
                  <a16:creationId xmlns:a16="http://schemas.microsoft.com/office/drawing/2014/main" id="{AA09C7D0-35E1-16F2-C75C-80D8ACECD5AC}"/>
                </a:ext>
              </a:extLst>
            </p:cNvPr>
            <p:cNvSpPr/>
            <p:nvPr/>
          </p:nvSpPr>
          <p:spPr>
            <a:xfrm>
              <a:off x="482880" y="1279527"/>
              <a:ext cx="8591530" cy="0"/>
            </a:xfrm>
            <a:custGeom>
              <a:avLst/>
              <a:gdLst/>
              <a:ahLst/>
              <a:cxnLst/>
              <a:rect l="0" t="0" r="0" b="0"/>
              <a:pathLst>
                <a:path w="8591530">
                  <a:moveTo>
                    <a:pt x="0" y="0"/>
                  </a:moveTo>
                  <a:lnTo>
                    <a:pt x="8591530" y="0"/>
                  </a:lnTo>
                  <a:lnTo>
                    <a:pt x="8591530" y="0"/>
                  </a:lnTo>
                </a:path>
              </a:pathLst>
            </a:custGeom>
            <a:ln w="13550" cap="flat">
              <a:solidFill>
                <a:srgbClr val="EBEBEB">
                  <a:alpha val="100000"/>
                </a:srgbClr>
              </a:solidFill>
              <a:prstDash val="solid"/>
              <a:round/>
            </a:ln>
          </p:spPr>
          <p:txBody>
            <a:bodyPr/>
            <a:lstStyle/>
            <a:p>
              <a:endParaRPr/>
            </a:p>
          </p:txBody>
        </p:sp>
        <p:sp>
          <p:nvSpPr>
            <p:cNvPr id="23" name="pl19">
              <a:extLst>
                <a:ext uri="{FF2B5EF4-FFF2-40B4-BE49-F238E27FC236}">
                  <a16:creationId xmlns:a16="http://schemas.microsoft.com/office/drawing/2014/main" id="{7DF9B51C-9AE1-A20F-7937-E8D821A0B80B}"/>
                </a:ext>
              </a:extLst>
            </p:cNvPr>
            <p:cNvSpPr/>
            <p:nvPr/>
          </p:nvSpPr>
          <p:spPr>
            <a:xfrm>
              <a:off x="482880" y="69589"/>
              <a:ext cx="8591530" cy="0"/>
            </a:xfrm>
            <a:custGeom>
              <a:avLst/>
              <a:gdLst/>
              <a:ahLst/>
              <a:cxnLst/>
              <a:rect l="0" t="0" r="0" b="0"/>
              <a:pathLst>
                <a:path w="8591530">
                  <a:moveTo>
                    <a:pt x="0" y="0"/>
                  </a:moveTo>
                  <a:lnTo>
                    <a:pt x="8591530" y="0"/>
                  </a:lnTo>
                  <a:lnTo>
                    <a:pt x="8591530" y="0"/>
                  </a:lnTo>
                </a:path>
              </a:pathLst>
            </a:custGeom>
            <a:ln w="13550" cap="flat">
              <a:solidFill>
                <a:srgbClr val="EBEBEB">
                  <a:alpha val="100000"/>
                </a:srgbClr>
              </a:solidFill>
              <a:prstDash val="solid"/>
              <a:round/>
            </a:ln>
          </p:spPr>
          <p:txBody>
            <a:bodyPr/>
            <a:lstStyle/>
            <a:p>
              <a:endParaRPr/>
            </a:p>
          </p:txBody>
        </p:sp>
        <p:sp>
          <p:nvSpPr>
            <p:cNvPr id="24" name="pl20">
              <a:extLst>
                <a:ext uri="{FF2B5EF4-FFF2-40B4-BE49-F238E27FC236}">
                  <a16:creationId xmlns:a16="http://schemas.microsoft.com/office/drawing/2014/main" id="{51435061-5F42-FE88-48D3-6BAB00BDEEC3}"/>
                </a:ext>
              </a:extLst>
            </p:cNvPr>
            <p:cNvSpPr/>
            <p:nvPr/>
          </p:nvSpPr>
          <p:spPr>
            <a:xfrm>
              <a:off x="562229" y="69589"/>
              <a:ext cx="0" cy="6388477"/>
            </a:xfrm>
            <a:custGeom>
              <a:avLst/>
              <a:gdLst/>
              <a:ahLst/>
              <a:cxnLst/>
              <a:rect l="0" t="0" r="0" b="0"/>
              <a:pathLst>
                <a:path h="6388477">
                  <a:moveTo>
                    <a:pt x="0" y="6388477"/>
                  </a:moveTo>
                  <a:lnTo>
                    <a:pt x="0" y="0"/>
                  </a:lnTo>
                  <a:lnTo>
                    <a:pt x="0" y="0"/>
                  </a:lnTo>
                </a:path>
              </a:pathLst>
            </a:custGeom>
            <a:ln w="13550" cap="flat">
              <a:solidFill>
                <a:srgbClr val="EBEBEB">
                  <a:alpha val="100000"/>
                </a:srgbClr>
              </a:solidFill>
              <a:prstDash val="solid"/>
              <a:round/>
            </a:ln>
          </p:spPr>
          <p:txBody>
            <a:bodyPr/>
            <a:lstStyle/>
            <a:p>
              <a:endParaRPr/>
            </a:p>
          </p:txBody>
        </p:sp>
        <p:sp>
          <p:nvSpPr>
            <p:cNvPr id="25" name="pl21">
              <a:extLst>
                <a:ext uri="{FF2B5EF4-FFF2-40B4-BE49-F238E27FC236}">
                  <a16:creationId xmlns:a16="http://schemas.microsoft.com/office/drawing/2014/main" id="{60EBE19F-BD4F-7217-3BC3-A13AA9A8A3B7}"/>
                </a:ext>
              </a:extLst>
            </p:cNvPr>
            <p:cNvSpPr/>
            <p:nvPr/>
          </p:nvSpPr>
          <p:spPr>
            <a:xfrm>
              <a:off x="3673975" y="69589"/>
              <a:ext cx="0" cy="6388477"/>
            </a:xfrm>
            <a:custGeom>
              <a:avLst/>
              <a:gdLst/>
              <a:ahLst/>
              <a:cxnLst/>
              <a:rect l="0" t="0" r="0" b="0"/>
              <a:pathLst>
                <a:path h="6388477">
                  <a:moveTo>
                    <a:pt x="0" y="6388477"/>
                  </a:moveTo>
                  <a:lnTo>
                    <a:pt x="0" y="0"/>
                  </a:lnTo>
                  <a:lnTo>
                    <a:pt x="0" y="0"/>
                  </a:lnTo>
                </a:path>
              </a:pathLst>
            </a:custGeom>
            <a:ln w="13550" cap="flat">
              <a:solidFill>
                <a:srgbClr val="EBEBEB">
                  <a:alpha val="100000"/>
                </a:srgbClr>
              </a:solidFill>
              <a:prstDash val="solid"/>
              <a:round/>
            </a:ln>
          </p:spPr>
          <p:txBody>
            <a:bodyPr/>
            <a:lstStyle/>
            <a:p>
              <a:endParaRPr/>
            </a:p>
          </p:txBody>
        </p:sp>
        <p:sp>
          <p:nvSpPr>
            <p:cNvPr id="26" name="pl22">
              <a:extLst>
                <a:ext uri="{FF2B5EF4-FFF2-40B4-BE49-F238E27FC236}">
                  <a16:creationId xmlns:a16="http://schemas.microsoft.com/office/drawing/2014/main" id="{EC3886D0-D7A6-70E1-A2D5-76378A142894}"/>
                </a:ext>
              </a:extLst>
            </p:cNvPr>
            <p:cNvSpPr/>
            <p:nvPr/>
          </p:nvSpPr>
          <p:spPr>
            <a:xfrm>
              <a:off x="6785721" y="69589"/>
              <a:ext cx="0" cy="6388477"/>
            </a:xfrm>
            <a:custGeom>
              <a:avLst/>
              <a:gdLst/>
              <a:ahLst/>
              <a:cxnLst/>
              <a:rect l="0" t="0" r="0" b="0"/>
              <a:pathLst>
                <a:path h="6388477">
                  <a:moveTo>
                    <a:pt x="0" y="6388477"/>
                  </a:moveTo>
                  <a:lnTo>
                    <a:pt x="0" y="0"/>
                  </a:lnTo>
                  <a:lnTo>
                    <a:pt x="0" y="0"/>
                  </a:lnTo>
                </a:path>
              </a:pathLst>
            </a:custGeom>
            <a:ln w="13550" cap="flat">
              <a:solidFill>
                <a:srgbClr val="EBEBEB">
                  <a:alpha val="100000"/>
                </a:srgbClr>
              </a:solidFill>
              <a:prstDash val="solid"/>
              <a:round/>
            </a:ln>
          </p:spPr>
          <p:txBody>
            <a:bodyPr/>
            <a:lstStyle/>
            <a:p>
              <a:endParaRPr/>
            </a:p>
          </p:txBody>
        </p:sp>
        <p:sp>
          <p:nvSpPr>
            <p:cNvPr id="27" name="pt23">
              <a:extLst>
                <a:ext uri="{FF2B5EF4-FFF2-40B4-BE49-F238E27FC236}">
                  <a16:creationId xmlns:a16="http://schemas.microsoft.com/office/drawing/2014/main" id="{C5EE9DD2-3F55-5417-6106-36BCD8E42849}"/>
                </a:ext>
              </a:extLst>
            </p:cNvPr>
            <p:cNvSpPr/>
            <p:nvPr/>
          </p:nvSpPr>
          <p:spPr>
            <a:xfrm>
              <a:off x="4872661" y="4113170"/>
              <a:ext cx="92025" cy="92025"/>
            </a:xfrm>
            <a:prstGeom prst="ellipse">
              <a:avLst/>
            </a:prstGeom>
            <a:solidFill>
              <a:srgbClr val="1D3F5F">
                <a:alpha val="100000"/>
              </a:srgbClr>
            </a:solidFill>
            <a:ln w="9000" cap="rnd">
              <a:solidFill>
                <a:srgbClr val="1D3F5F">
                  <a:alpha val="100000"/>
                </a:srgbClr>
              </a:solidFill>
              <a:prstDash val="solid"/>
              <a:round/>
            </a:ln>
          </p:spPr>
          <p:txBody>
            <a:bodyPr/>
            <a:lstStyle/>
            <a:p>
              <a:endParaRPr/>
            </a:p>
          </p:txBody>
        </p:sp>
        <p:sp>
          <p:nvSpPr>
            <p:cNvPr id="28" name="pt24">
              <a:extLst>
                <a:ext uri="{FF2B5EF4-FFF2-40B4-BE49-F238E27FC236}">
                  <a16:creationId xmlns:a16="http://schemas.microsoft.com/office/drawing/2014/main" id="{AB27B59B-1ECF-167A-60D4-FC21A194D283}"/>
                </a:ext>
              </a:extLst>
            </p:cNvPr>
            <p:cNvSpPr/>
            <p:nvPr/>
          </p:nvSpPr>
          <p:spPr>
            <a:xfrm>
              <a:off x="1449570" y="2927258"/>
              <a:ext cx="92367" cy="92367"/>
            </a:xfrm>
            <a:prstGeom prst="ellipse">
              <a:avLst/>
            </a:prstGeom>
            <a:solidFill>
              <a:srgbClr val="1E405F">
                <a:alpha val="100000"/>
              </a:srgbClr>
            </a:solidFill>
            <a:ln w="9000" cap="rnd">
              <a:solidFill>
                <a:srgbClr val="1E405F">
                  <a:alpha val="100000"/>
                </a:srgbClr>
              </a:solidFill>
              <a:prstDash val="solid"/>
              <a:round/>
            </a:ln>
          </p:spPr>
          <p:txBody>
            <a:bodyPr/>
            <a:lstStyle/>
            <a:p>
              <a:endParaRPr/>
            </a:p>
          </p:txBody>
        </p:sp>
        <p:sp>
          <p:nvSpPr>
            <p:cNvPr id="29" name="pt25">
              <a:extLst>
                <a:ext uri="{FF2B5EF4-FFF2-40B4-BE49-F238E27FC236}">
                  <a16:creationId xmlns:a16="http://schemas.microsoft.com/office/drawing/2014/main" id="{67B37D76-F1B8-6091-A8AC-406DBEEABC7C}"/>
                </a:ext>
              </a:extLst>
            </p:cNvPr>
            <p:cNvSpPr/>
            <p:nvPr/>
          </p:nvSpPr>
          <p:spPr>
            <a:xfrm>
              <a:off x="3938292" y="2660398"/>
              <a:ext cx="93715" cy="93715"/>
            </a:xfrm>
            <a:prstGeom prst="ellipse">
              <a:avLst/>
            </a:prstGeom>
            <a:solidFill>
              <a:srgbClr val="1E4160">
                <a:alpha val="100000"/>
              </a:srgbClr>
            </a:solidFill>
            <a:ln w="9000" cap="rnd">
              <a:solidFill>
                <a:srgbClr val="1E4160">
                  <a:alpha val="100000"/>
                </a:srgbClr>
              </a:solidFill>
              <a:prstDash val="solid"/>
              <a:round/>
            </a:ln>
          </p:spPr>
          <p:txBody>
            <a:bodyPr/>
            <a:lstStyle/>
            <a:p>
              <a:endParaRPr/>
            </a:p>
          </p:txBody>
        </p:sp>
        <p:sp>
          <p:nvSpPr>
            <p:cNvPr id="30" name="pt26">
              <a:extLst>
                <a:ext uri="{FF2B5EF4-FFF2-40B4-BE49-F238E27FC236}">
                  <a16:creationId xmlns:a16="http://schemas.microsoft.com/office/drawing/2014/main" id="{349FC0D6-D43D-737C-D669-50614AEF1ABE}"/>
                </a:ext>
              </a:extLst>
            </p:cNvPr>
            <p:cNvSpPr/>
            <p:nvPr/>
          </p:nvSpPr>
          <p:spPr>
            <a:xfrm>
              <a:off x="1159742" y="3989153"/>
              <a:ext cx="49673" cy="49673"/>
            </a:xfrm>
            <a:prstGeom prst="ellipse">
              <a:avLst/>
            </a:prstGeom>
            <a:solidFill>
              <a:srgbClr val="142C45">
                <a:alpha val="100000"/>
              </a:srgbClr>
            </a:solidFill>
            <a:ln w="9000" cap="rnd">
              <a:solidFill>
                <a:srgbClr val="142C45">
                  <a:alpha val="100000"/>
                </a:srgbClr>
              </a:solidFill>
              <a:prstDash val="solid"/>
              <a:round/>
            </a:ln>
          </p:spPr>
          <p:txBody>
            <a:bodyPr/>
            <a:lstStyle/>
            <a:p>
              <a:endParaRPr/>
            </a:p>
          </p:txBody>
        </p:sp>
        <p:sp>
          <p:nvSpPr>
            <p:cNvPr id="31" name="pt27">
              <a:extLst>
                <a:ext uri="{FF2B5EF4-FFF2-40B4-BE49-F238E27FC236}">
                  <a16:creationId xmlns:a16="http://schemas.microsoft.com/office/drawing/2014/main" id="{F3C4E272-424C-6155-5E66-BB80251FB818}"/>
                </a:ext>
              </a:extLst>
            </p:cNvPr>
            <p:cNvSpPr/>
            <p:nvPr/>
          </p:nvSpPr>
          <p:spPr>
            <a:xfrm>
              <a:off x="3930912" y="1975452"/>
              <a:ext cx="108475" cy="108475"/>
            </a:xfrm>
            <a:prstGeom prst="ellipse">
              <a:avLst/>
            </a:prstGeom>
            <a:solidFill>
              <a:srgbClr val="254E72">
                <a:alpha val="100000"/>
              </a:srgbClr>
            </a:solidFill>
            <a:ln w="9000" cap="rnd">
              <a:solidFill>
                <a:srgbClr val="254E72">
                  <a:alpha val="100000"/>
                </a:srgbClr>
              </a:solidFill>
              <a:prstDash val="solid"/>
              <a:round/>
            </a:ln>
          </p:spPr>
          <p:txBody>
            <a:bodyPr/>
            <a:lstStyle/>
            <a:p>
              <a:endParaRPr/>
            </a:p>
          </p:txBody>
        </p:sp>
        <p:sp>
          <p:nvSpPr>
            <p:cNvPr id="32" name="pt28">
              <a:extLst>
                <a:ext uri="{FF2B5EF4-FFF2-40B4-BE49-F238E27FC236}">
                  <a16:creationId xmlns:a16="http://schemas.microsoft.com/office/drawing/2014/main" id="{EAEEF9FB-9C58-F181-8349-B3A0B2AEEBA7}"/>
                </a:ext>
              </a:extLst>
            </p:cNvPr>
            <p:cNvSpPr/>
            <p:nvPr/>
          </p:nvSpPr>
          <p:spPr>
            <a:xfrm>
              <a:off x="1164338" y="5203688"/>
              <a:ext cx="40481" cy="40481"/>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33" name="pt29">
              <a:extLst>
                <a:ext uri="{FF2B5EF4-FFF2-40B4-BE49-F238E27FC236}">
                  <a16:creationId xmlns:a16="http://schemas.microsoft.com/office/drawing/2014/main" id="{641411F5-7241-668F-1CB7-E5BAC1608707}"/>
                </a:ext>
              </a:extLst>
            </p:cNvPr>
            <p:cNvSpPr/>
            <p:nvPr/>
          </p:nvSpPr>
          <p:spPr>
            <a:xfrm>
              <a:off x="1469806" y="4326825"/>
              <a:ext cx="51894" cy="51894"/>
            </a:xfrm>
            <a:prstGeom prst="ellipse">
              <a:avLst/>
            </a:prstGeom>
            <a:solidFill>
              <a:srgbClr val="142D45">
                <a:alpha val="100000"/>
              </a:srgbClr>
            </a:solidFill>
            <a:ln w="9000" cap="rnd">
              <a:solidFill>
                <a:srgbClr val="142D45">
                  <a:alpha val="100000"/>
                </a:srgbClr>
              </a:solidFill>
              <a:prstDash val="solid"/>
              <a:round/>
            </a:ln>
          </p:spPr>
          <p:txBody>
            <a:bodyPr/>
            <a:lstStyle/>
            <a:p>
              <a:endParaRPr/>
            </a:p>
          </p:txBody>
        </p:sp>
        <p:sp>
          <p:nvSpPr>
            <p:cNvPr id="34" name="pt30">
              <a:extLst>
                <a:ext uri="{FF2B5EF4-FFF2-40B4-BE49-F238E27FC236}">
                  <a16:creationId xmlns:a16="http://schemas.microsoft.com/office/drawing/2014/main" id="{C7CFE831-17E1-1F6F-2E4E-3F58C220EA11}"/>
                </a:ext>
              </a:extLst>
            </p:cNvPr>
            <p:cNvSpPr/>
            <p:nvPr/>
          </p:nvSpPr>
          <p:spPr>
            <a:xfrm>
              <a:off x="1162734" y="4137338"/>
              <a:ext cx="43688" cy="43688"/>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35" name="pt31">
              <a:extLst>
                <a:ext uri="{FF2B5EF4-FFF2-40B4-BE49-F238E27FC236}">
                  <a16:creationId xmlns:a16="http://schemas.microsoft.com/office/drawing/2014/main" id="{62ABA9AF-E969-0326-6B4C-304628E2E844}"/>
                </a:ext>
              </a:extLst>
            </p:cNvPr>
            <p:cNvSpPr/>
            <p:nvPr/>
          </p:nvSpPr>
          <p:spPr>
            <a:xfrm>
              <a:off x="4544939" y="3830436"/>
              <a:ext cx="125119" cy="125119"/>
            </a:xfrm>
            <a:prstGeom prst="ellipse">
              <a:avLst/>
            </a:prstGeom>
            <a:solidFill>
              <a:srgbClr val="2E618C">
                <a:alpha val="100000"/>
              </a:srgbClr>
            </a:solidFill>
            <a:ln w="9000" cap="rnd">
              <a:solidFill>
                <a:srgbClr val="2E618C">
                  <a:alpha val="100000"/>
                </a:srgbClr>
              </a:solidFill>
              <a:prstDash val="solid"/>
              <a:round/>
            </a:ln>
          </p:spPr>
          <p:txBody>
            <a:bodyPr/>
            <a:lstStyle/>
            <a:p>
              <a:endParaRPr/>
            </a:p>
          </p:txBody>
        </p:sp>
        <p:sp>
          <p:nvSpPr>
            <p:cNvPr id="36" name="pt32">
              <a:extLst>
                <a:ext uri="{FF2B5EF4-FFF2-40B4-BE49-F238E27FC236}">
                  <a16:creationId xmlns:a16="http://schemas.microsoft.com/office/drawing/2014/main" id="{470C80D0-C52D-34D4-4C8A-580895A2351D}"/>
                </a:ext>
              </a:extLst>
            </p:cNvPr>
            <p:cNvSpPr/>
            <p:nvPr/>
          </p:nvSpPr>
          <p:spPr>
            <a:xfrm>
              <a:off x="3626552" y="2224255"/>
              <a:ext cx="94845" cy="94845"/>
            </a:xfrm>
            <a:prstGeom prst="ellipse">
              <a:avLst/>
            </a:prstGeom>
            <a:solidFill>
              <a:srgbClr val="1E4261">
                <a:alpha val="100000"/>
              </a:srgbClr>
            </a:solidFill>
            <a:ln w="9000" cap="rnd">
              <a:solidFill>
                <a:srgbClr val="1E4261">
                  <a:alpha val="100000"/>
                </a:srgbClr>
              </a:solidFill>
              <a:prstDash val="solid"/>
              <a:round/>
            </a:ln>
          </p:spPr>
          <p:txBody>
            <a:bodyPr/>
            <a:lstStyle/>
            <a:p>
              <a:endParaRPr/>
            </a:p>
          </p:txBody>
        </p:sp>
        <p:sp>
          <p:nvSpPr>
            <p:cNvPr id="37" name="pt33">
              <a:extLst>
                <a:ext uri="{FF2B5EF4-FFF2-40B4-BE49-F238E27FC236}">
                  <a16:creationId xmlns:a16="http://schemas.microsoft.com/office/drawing/2014/main" id="{B3653201-3C2A-09E9-C5C6-B0B4D9B5C010}"/>
                </a:ext>
              </a:extLst>
            </p:cNvPr>
            <p:cNvSpPr/>
            <p:nvPr/>
          </p:nvSpPr>
          <p:spPr>
            <a:xfrm>
              <a:off x="3315530" y="4789477"/>
              <a:ext cx="94541" cy="94541"/>
            </a:xfrm>
            <a:prstGeom prst="ellipse">
              <a:avLst/>
            </a:prstGeom>
            <a:solidFill>
              <a:srgbClr val="1E4161">
                <a:alpha val="100000"/>
              </a:srgbClr>
            </a:solidFill>
            <a:ln w="9000" cap="rnd">
              <a:solidFill>
                <a:srgbClr val="1E4161">
                  <a:alpha val="100000"/>
                </a:srgbClr>
              </a:solidFill>
              <a:prstDash val="solid"/>
              <a:round/>
            </a:ln>
          </p:spPr>
          <p:txBody>
            <a:bodyPr/>
            <a:lstStyle/>
            <a:p>
              <a:endParaRPr/>
            </a:p>
          </p:txBody>
        </p:sp>
        <p:sp>
          <p:nvSpPr>
            <p:cNvPr id="38" name="pt34">
              <a:extLst>
                <a:ext uri="{FF2B5EF4-FFF2-40B4-BE49-F238E27FC236}">
                  <a16:creationId xmlns:a16="http://schemas.microsoft.com/office/drawing/2014/main" id="{E538D54C-7AB7-8B13-13A1-5891AE1EEF3C}"/>
                </a:ext>
              </a:extLst>
            </p:cNvPr>
            <p:cNvSpPr/>
            <p:nvPr/>
          </p:nvSpPr>
          <p:spPr>
            <a:xfrm>
              <a:off x="1758451" y="3336344"/>
              <a:ext cx="96954" cy="96954"/>
            </a:xfrm>
            <a:prstGeom prst="ellipse">
              <a:avLst/>
            </a:prstGeom>
            <a:solidFill>
              <a:srgbClr val="1F4364">
                <a:alpha val="100000"/>
              </a:srgbClr>
            </a:solidFill>
            <a:ln w="9000" cap="rnd">
              <a:solidFill>
                <a:srgbClr val="1F4364">
                  <a:alpha val="100000"/>
                </a:srgbClr>
              </a:solidFill>
              <a:prstDash val="solid"/>
              <a:round/>
            </a:ln>
          </p:spPr>
          <p:txBody>
            <a:bodyPr/>
            <a:lstStyle/>
            <a:p>
              <a:endParaRPr/>
            </a:p>
          </p:txBody>
        </p:sp>
        <p:sp>
          <p:nvSpPr>
            <p:cNvPr id="39" name="pt35">
              <a:extLst>
                <a:ext uri="{FF2B5EF4-FFF2-40B4-BE49-F238E27FC236}">
                  <a16:creationId xmlns:a16="http://schemas.microsoft.com/office/drawing/2014/main" id="{232BC128-8A6D-98C2-7373-02C83E80AB16}"/>
                </a:ext>
              </a:extLst>
            </p:cNvPr>
            <p:cNvSpPr/>
            <p:nvPr/>
          </p:nvSpPr>
          <p:spPr>
            <a:xfrm>
              <a:off x="2376390" y="4614469"/>
              <a:ext cx="105774" cy="105774"/>
            </a:xfrm>
            <a:prstGeom prst="ellipse">
              <a:avLst/>
            </a:prstGeom>
            <a:solidFill>
              <a:srgbClr val="234B6E">
                <a:alpha val="100000"/>
              </a:srgbClr>
            </a:solidFill>
            <a:ln w="9000" cap="rnd">
              <a:solidFill>
                <a:srgbClr val="234B6E">
                  <a:alpha val="100000"/>
                </a:srgbClr>
              </a:solidFill>
              <a:prstDash val="solid"/>
              <a:round/>
            </a:ln>
          </p:spPr>
          <p:txBody>
            <a:bodyPr/>
            <a:lstStyle/>
            <a:p>
              <a:endParaRPr/>
            </a:p>
          </p:txBody>
        </p:sp>
        <p:sp>
          <p:nvSpPr>
            <p:cNvPr id="40" name="pt36">
              <a:extLst>
                <a:ext uri="{FF2B5EF4-FFF2-40B4-BE49-F238E27FC236}">
                  <a16:creationId xmlns:a16="http://schemas.microsoft.com/office/drawing/2014/main" id="{E30E9589-144E-913D-D7B2-C986D8DD72AE}"/>
                </a:ext>
              </a:extLst>
            </p:cNvPr>
            <p:cNvSpPr/>
            <p:nvPr/>
          </p:nvSpPr>
          <p:spPr>
            <a:xfrm>
              <a:off x="4571256" y="5042492"/>
              <a:ext cx="72486" cy="72486"/>
            </a:xfrm>
            <a:prstGeom prst="ellipse">
              <a:avLst/>
            </a:prstGeom>
            <a:solidFill>
              <a:srgbClr val="17344E">
                <a:alpha val="100000"/>
              </a:srgbClr>
            </a:solidFill>
            <a:ln w="9000" cap="rnd">
              <a:solidFill>
                <a:srgbClr val="17344E">
                  <a:alpha val="100000"/>
                </a:srgbClr>
              </a:solidFill>
              <a:prstDash val="solid"/>
              <a:round/>
            </a:ln>
          </p:spPr>
          <p:txBody>
            <a:bodyPr/>
            <a:lstStyle/>
            <a:p>
              <a:endParaRPr/>
            </a:p>
          </p:txBody>
        </p:sp>
        <p:sp>
          <p:nvSpPr>
            <p:cNvPr id="41" name="pt37">
              <a:extLst>
                <a:ext uri="{FF2B5EF4-FFF2-40B4-BE49-F238E27FC236}">
                  <a16:creationId xmlns:a16="http://schemas.microsoft.com/office/drawing/2014/main" id="{C5C4F8CA-C3A1-3A10-50B2-8CFD3958B72C}"/>
                </a:ext>
              </a:extLst>
            </p:cNvPr>
            <p:cNvSpPr/>
            <p:nvPr/>
          </p:nvSpPr>
          <p:spPr>
            <a:xfrm>
              <a:off x="5174954" y="2240982"/>
              <a:ext cx="109789" cy="109789"/>
            </a:xfrm>
            <a:prstGeom prst="ellipse">
              <a:avLst/>
            </a:prstGeom>
            <a:solidFill>
              <a:srgbClr val="254F74">
                <a:alpha val="100000"/>
              </a:srgbClr>
            </a:solidFill>
            <a:ln w="9000" cap="rnd">
              <a:solidFill>
                <a:srgbClr val="254F74">
                  <a:alpha val="100000"/>
                </a:srgbClr>
              </a:solidFill>
              <a:prstDash val="solid"/>
              <a:round/>
            </a:ln>
          </p:spPr>
          <p:txBody>
            <a:bodyPr/>
            <a:lstStyle/>
            <a:p>
              <a:endParaRPr/>
            </a:p>
          </p:txBody>
        </p:sp>
        <p:sp>
          <p:nvSpPr>
            <p:cNvPr id="42" name="pt38">
              <a:extLst>
                <a:ext uri="{FF2B5EF4-FFF2-40B4-BE49-F238E27FC236}">
                  <a16:creationId xmlns:a16="http://schemas.microsoft.com/office/drawing/2014/main" id="{4923E806-D603-1DA0-4E42-39F0738FA49D}"/>
                </a:ext>
              </a:extLst>
            </p:cNvPr>
            <p:cNvSpPr/>
            <p:nvPr/>
          </p:nvSpPr>
          <p:spPr>
            <a:xfrm>
              <a:off x="2085690" y="4973727"/>
              <a:ext cx="64824" cy="64824"/>
            </a:xfrm>
            <a:prstGeom prst="ellipse">
              <a:avLst/>
            </a:prstGeom>
            <a:solidFill>
              <a:srgbClr val="16304A">
                <a:alpha val="100000"/>
              </a:srgbClr>
            </a:solidFill>
            <a:ln w="9000" cap="rnd">
              <a:solidFill>
                <a:srgbClr val="16304A">
                  <a:alpha val="100000"/>
                </a:srgbClr>
              </a:solidFill>
              <a:prstDash val="solid"/>
              <a:round/>
            </a:ln>
          </p:spPr>
          <p:txBody>
            <a:bodyPr/>
            <a:lstStyle/>
            <a:p>
              <a:endParaRPr/>
            </a:p>
          </p:txBody>
        </p:sp>
        <p:sp>
          <p:nvSpPr>
            <p:cNvPr id="43" name="pt39">
              <a:extLst>
                <a:ext uri="{FF2B5EF4-FFF2-40B4-BE49-F238E27FC236}">
                  <a16:creationId xmlns:a16="http://schemas.microsoft.com/office/drawing/2014/main" id="{100248E0-AD10-C2BF-9626-0421AB9ACBC6}"/>
                </a:ext>
              </a:extLst>
            </p:cNvPr>
            <p:cNvSpPr/>
            <p:nvPr/>
          </p:nvSpPr>
          <p:spPr>
            <a:xfrm>
              <a:off x="3022195" y="5315491"/>
              <a:ext cx="58861" cy="58861"/>
            </a:xfrm>
            <a:prstGeom prst="ellipse">
              <a:avLst/>
            </a:prstGeom>
            <a:solidFill>
              <a:srgbClr val="152E47">
                <a:alpha val="100000"/>
              </a:srgbClr>
            </a:solidFill>
            <a:ln w="9000" cap="rnd">
              <a:solidFill>
                <a:srgbClr val="152E47">
                  <a:alpha val="100000"/>
                </a:srgbClr>
              </a:solidFill>
              <a:prstDash val="solid"/>
              <a:round/>
            </a:ln>
          </p:spPr>
          <p:txBody>
            <a:bodyPr/>
            <a:lstStyle/>
            <a:p>
              <a:endParaRPr/>
            </a:p>
          </p:txBody>
        </p:sp>
        <p:sp>
          <p:nvSpPr>
            <p:cNvPr id="44" name="pt40">
              <a:extLst>
                <a:ext uri="{FF2B5EF4-FFF2-40B4-BE49-F238E27FC236}">
                  <a16:creationId xmlns:a16="http://schemas.microsoft.com/office/drawing/2014/main" id="{40AD721F-C9C1-F07D-4D3C-8EC6CA7FEA48}"/>
                </a:ext>
              </a:extLst>
            </p:cNvPr>
            <p:cNvSpPr/>
            <p:nvPr/>
          </p:nvSpPr>
          <p:spPr>
            <a:xfrm>
              <a:off x="847457" y="3867048"/>
              <a:ext cx="51894" cy="51894"/>
            </a:xfrm>
            <a:prstGeom prst="ellipse">
              <a:avLst/>
            </a:prstGeom>
            <a:solidFill>
              <a:srgbClr val="142D45">
                <a:alpha val="100000"/>
              </a:srgbClr>
            </a:solidFill>
            <a:ln w="9000" cap="rnd">
              <a:solidFill>
                <a:srgbClr val="142D45">
                  <a:alpha val="100000"/>
                </a:srgbClr>
              </a:solidFill>
              <a:prstDash val="solid"/>
              <a:round/>
            </a:ln>
          </p:spPr>
          <p:txBody>
            <a:bodyPr/>
            <a:lstStyle/>
            <a:p>
              <a:endParaRPr/>
            </a:p>
          </p:txBody>
        </p:sp>
        <p:sp>
          <p:nvSpPr>
            <p:cNvPr id="45" name="pt41">
              <a:extLst>
                <a:ext uri="{FF2B5EF4-FFF2-40B4-BE49-F238E27FC236}">
                  <a16:creationId xmlns:a16="http://schemas.microsoft.com/office/drawing/2014/main" id="{02CD88F9-2D8B-154A-AC30-19512AB2CD4D}"/>
                </a:ext>
              </a:extLst>
            </p:cNvPr>
            <p:cNvSpPr/>
            <p:nvPr/>
          </p:nvSpPr>
          <p:spPr>
            <a:xfrm>
              <a:off x="845807" y="3454019"/>
              <a:ext cx="55194" cy="55194"/>
            </a:xfrm>
            <a:prstGeom prst="ellipse">
              <a:avLst/>
            </a:prstGeom>
            <a:solidFill>
              <a:srgbClr val="142D46">
                <a:alpha val="100000"/>
              </a:srgbClr>
            </a:solidFill>
            <a:ln w="9000" cap="rnd">
              <a:solidFill>
                <a:srgbClr val="142D46">
                  <a:alpha val="100000"/>
                </a:srgbClr>
              </a:solidFill>
              <a:prstDash val="solid"/>
              <a:round/>
            </a:ln>
          </p:spPr>
          <p:txBody>
            <a:bodyPr/>
            <a:lstStyle/>
            <a:p>
              <a:endParaRPr/>
            </a:p>
          </p:txBody>
        </p:sp>
        <p:sp>
          <p:nvSpPr>
            <p:cNvPr id="46" name="pt42">
              <a:extLst>
                <a:ext uri="{FF2B5EF4-FFF2-40B4-BE49-F238E27FC236}">
                  <a16:creationId xmlns:a16="http://schemas.microsoft.com/office/drawing/2014/main" id="{2005E667-E209-B0E2-0EF3-D2B3927601AA}"/>
                </a:ext>
              </a:extLst>
            </p:cNvPr>
            <p:cNvSpPr/>
            <p:nvPr/>
          </p:nvSpPr>
          <p:spPr>
            <a:xfrm>
              <a:off x="2379262" y="3262210"/>
              <a:ext cx="100029" cy="100029"/>
            </a:xfrm>
            <a:prstGeom prst="ellipse">
              <a:avLst/>
            </a:prstGeom>
            <a:solidFill>
              <a:srgbClr val="214667">
                <a:alpha val="100000"/>
              </a:srgbClr>
            </a:solidFill>
            <a:ln w="9000" cap="rnd">
              <a:solidFill>
                <a:srgbClr val="214667">
                  <a:alpha val="100000"/>
                </a:srgbClr>
              </a:solidFill>
              <a:prstDash val="solid"/>
              <a:round/>
            </a:ln>
          </p:spPr>
          <p:txBody>
            <a:bodyPr/>
            <a:lstStyle/>
            <a:p>
              <a:endParaRPr/>
            </a:p>
          </p:txBody>
        </p:sp>
        <p:sp>
          <p:nvSpPr>
            <p:cNvPr id="47" name="pt43">
              <a:extLst>
                <a:ext uri="{FF2B5EF4-FFF2-40B4-BE49-F238E27FC236}">
                  <a16:creationId xmlns:a16="http://schemas.microsoft.com/office/drawing/2014/main" id="{B18AE89D-6195-D265-05B0-29CB53CA8BF3}"/>
                </a:ext>
              </a:extLst>
            </p:cNvPr>
            <p:cNvSpPr/>
            <p:nvPr/>
          </p:nvSpPr>
          <p:spPr>
            <a:xfrm>
              <a:off x="6108434" y="1998950"/>
              <a:ext cx="109875" cy="109875"/>
            </a:xfrm>
            <a:prstGeom prst="ellipse">
              <a:avLst/>
            </a:prstGeom>
            <a:solidFill>
              <a:srgbClr val="254F74">
                <a:alpha val="100000"/>
              </a:srgbClr>
            </a:solidFill>
            <a:ln w="9000" cap="rnd">
              <a:solidFill>
                <a:srgbClr val="254F74">
                  <a:alpha val="100000"/>
                </a:srgbClr>
              </a:solidFill>
              <a:prstDash val="solid"/>
              <a:round/>
            </a:ln>
          </p:spPr>
          <p:txBody>
            <a:bodyPr/>
            <a:lstStyle/>
            <a:p>
              <a:endParaRPr/>
            </a:p>
          </p:txBody>
        </p:sp>
        <p:sp>
          <p:nvSpPr>
            <p:cNvPr id="48" name="pt44">
              <a:extLst>
                <a:ext uri="{FF2B5EF4-FFF2-40B4-BE49-F238E27FC236}">
                  <a16:creationId xmlns:a16="http://schemas.microsoft.com/office/drawing/2014/main" id="{F92DAF11-35D2-DB8E-CB6B-7353D16C6BC1}"/>
                </a:ext>
              </a:extLst>
            </p:cNvPr>
            <p:cNvSpPr/>
            <p:nvPr/>
          </p:nvSpPr>
          <p:spPr>
            <a:xfrm>
              <a:off x="2374644" y="2120249"/>
              <a:ext cx="109266" cy="109266"/>
            </a:xfrm>
            <a:prstGeom prst="ellipse">
              <a:avLst/>
            </a:prstGeom>
            <a:solidFill>
              <a:srgbClr val="254F73">
                <a:alpha val="100000"/>
              </a:srgbClr>
            </a:solidFill>
            <a:ln w="9000" cap="rnd">
              <a:solidFill>
                <a:srgbClr val="254F73">
                  <a:alpha val="100000"/>
                </a:srgbClr>
              </a:solidFill>
              <a:prstDash val="solid"/>
              <a:round/>
            </a:ln>
          </p:spPr>
          <p:txBody>
            <a:bodyPr/>
            <a:lstStyle/>
            <a:p>
              <a:endParaRPr/>
            </a:p>
          </p:txBody>
        </p:sp>
        <p:sp>
          <p:nvSpPr>
            <p:cNvPr id="49" name="pt45">
              <a:extLst>
                <a:ext uri="{FF2B5EF4-FFF2-40B4-BE49-F238E27FC236}">
                  <a16:creationId xmlns:a16="http://schemas.microsoft.com/office/drawing/2014/main" id="{315DE14B-A446-C786-B10D-6BE6D5F771FA}"/>
                </a:ext>
              </a:extLst>
            </p:cNvPr>
            <p:cNvSpPr/>
            <p:nvPr/>
          </p:nvSpPr>
          <p:spPr>
            <a:xfrm>
              <a:off x="2687336" y="4299657"/>
              <a:ext cx="106231" cy="106231"/>
            </a:xfrm>
            <a:prstGeom prst="ellipse">
              <a:avLst/>
            </a:prstGeom>
            <a:solidFill>
              <a:srgbClr val="244C6F">
                <a:alpha val="100000"/>
              </a:srgbClr>
            </a:solidFill>
            <a:ln w="9000" cap="rnd">
              <a:solidFill>
                <a:srgbClr val="244C6F">
                  <a:alpha val="100000"/>
                </a:srgbClr>
              </a:solidFill>
              <a:prstDash val="solid"/>
              <a:round/>
            </a:ln>
          </p:spPr>
          <p:txBody>
            <a:bodyPr/>
            <a:lstStyle/>
            <a:p>
              <a:endParaRPr/>
            </a:p>
          </p:txBody>
        </p:sp>
        <p:sp>
          <p:nvSpPr>
            <p:cNvPr id="50" name="pt46">
              <a:extLst>
                <a:ext uri="{FF2B5EF4-FFF2-40B4-BE49-F238E27FC236}">
                  <a16:creationId xmlns:a16="http://schemas.microsoft.com/office/drawing/2014/main" id="{D9B4E045-CEAD-CBA0-6EAA-BC9D5E510DEC}"/>
                </a:ext>
              </a:extLst>
            </p:cNvPr>
            <p:cNvSpPr/>
            <p:nvPr/>
          </p:nvSpPr>
          <p:spPr>
            <a:xfrm>
              <a:off x="3619738" y="2943403"/>
              <a:ext cx="108475" cy="108475"/>
            </a:xfrm>
            <a:prstGeom prst="ellipse">
              <a:avLst/>
            </a:prstGeom>
            <a:solidFill>
              <a:srgbClr val="254E72">
                <a:alpha val="100000"/>
              </a:srgbClr>
            </a:solidFill>
            <a:ln w="9000" cap="rnd">
              <a:solidFill>
                <a:srgbClr val="254E72">
                  <a:alpha val="100000"/>
                </a:srgbClr>
              </a:solidFill>
              <a:prstDash val="solid"/>
              <a:round/>
            </a:ln>
          </p:spPr>
          <p:txBody>
            <a:bodyPr/>
            <a:lstStyle/>
            <a:p>
              <a:endParaRPr/>
            </a:p>
          </p:txBody>
        </p:sp>
        <p:sp>
          <p:nvSpPr>
            <p:cNvPr id="51" name="pt47">
              <a:extLst>
                <a:ext uri="{FF2B5EF4-FFF2-40B4-BE49-F238E27FC236}">
                  <a16:creationId xmlns:a16="http://schemas.microsoft.com/office/drawing/2014/main" id="{1D3ACF48-CF3C-69F2-A42B-F55A4A622DCF}"/>
                </a:ext>
              </a:extLst>
            </p:cNvPr>
            <p:cNvSpPr/>
            <p:nvPr/>
          </p:nvSpPr>
          <p:spPr>
            <a:xfrm>
              <a:off x="2067346" y="2390312"/>
              <a:ext cx="101513" cy="101513"/>
            </a:xfrm>
            <a:prstGeom prst="ellipse">
              <a:avLst/>
            </a:prstGeom>
            <a:solidFill>
              <a:srgbClr val="214769">
                <a:alpha val="100000"/>
              </a:srgbClr>
            </a:solidFill>
            <a:ln w="9000" cap="rnd">
              <a:solidFill>
                <a:srgbClr val="214769">
                  <a:alpha val="100000"/>
                </a:srgbClr>
              </a:solidFill>
              <a:prstDash val="solid"/>
              <a:round/>
            </a:ln>
          </p:spPr>
          <p:txBody>
            <a:bodyPr/>
            <a:lstStyle/>
            <a:p>
              <a:endParaRPr/>
            </a:p>
          </p:txBody>
        </p:sp>
        <p:sp>
          <p:nvSpPr>
            <p:cNvPr id="52" name="pt48">
              <a:extLst>
                <a:ext uri="{FF2B5EF4-FFF2-40B4-BE49-F238E27FC236}">
                  <a16:creationId xmlns:a16="http://schemas.microsoft.com/office/drawing/2014/main" id="{0493FDD2-A995-1430-0AD9-084352341040}"/>
                </a:ext>
              </a:extLst>
            </p:cNvPr>
            <p:cNvSpPr/>
            <p:nvPr/>
          </p:nvSpPr>
          <p:spPr>
            <a:xfrm>
              <a:off x="4860657" y="2746033"/>
              <a:ext cx="116034" cy="116034"/>
            </a:xfrm>
            <a:prstGeom prst="ellipse">
              <a:avLst/>
            </a:prstGeom>
            <a:solidFill>
              <a:srgbClr val="29567D">
                <a:alpha val="100000"/>
              </a:srgbClr>
            </a:solidFill>
            <a:ln w="9000" cap="rnd">
              <a:solidFill>
                <a:srgbClr val="29567D">
                  <a:alpha val="100000"/>
                </a:srgbClr>
              </a:solidFill>
              <a:prstDash val="solid"/>
              <a:round/>
            </a:ln>
          </p:spPr>
          <p:txBody>
            <a:bodyPr/>
            <a:lstStyle/>
            <a:p>
              <a:endParaRPr/>
            </a:p>
          </p:txBody>
        </p:sp>
        <p:sp>
          <p:nvSpPr>
            <p:cNvPr id="53" name="pt49">
              <a:extLst>
                <a:ext uri="{FF2B5EF4-FFF2-40B4-BE49-F238E27FC236}">
                  <a16:creationId xmlns:a16="http://schemas.microsoft.com/office/drawing/2014/main" id="{D9D9895A-7854-26ED-2D1C-1A77D95AC706}"/>
                </a:ext>
              </a:extLst>
            </p:cNvPr>
            <p:cNvSpPr/>
            <p:nvPr/>
          </p:nvSpPr>
          <p:spPr>
            <a:xfrm>
              <a:off x="1468672" y="3478734"/>
              <a:ext cx="54161" cy="54161"/>
            </a:xfrm>
            <a:prstGeom prst="ellipse">
              <a:avLst/>
            </a:prstGeom>
            <a:solidFill>
              <a:srgbClr val="142D46">
                <a:alpha val="100000"/>
              </a:srgbClr>
            </a:solidFill>
            <a:ln w="9000" cap="rnd">
              <a:solidFill>
                <a:srgbClr val="142D46">
                  <a:alpha val="100000"/>
                </a:srgbClr>
              </a:solidFill>
              <a:prstDash val="solid"/>
              <a:round/>
            </a:ln>
          </p:spPr>
          <p:txBody>
            <a:bodyPr/>
            <a:lstStyle/>
            <a:p>
              <a:endParaRPr/>
            </a:p>
          </p:txBody>
        </p:sp>
        <p:sp>
          <p:nvSpPr>
            <p:cNvPr id="54" name="pt50">
              <a:extLst>
                <a:ext uri="{FF2B5EF4-FFF2-40B4-BE49-F238E27FC236}">
                  <a16:creationId xmlns:a16="http://schemas.microsoft.com/office/drawing/2014/main" id="{D8BB8879-7084-D1C7-DA00-96E07ED51886}"/>
                </a:ext>
              </a:extLst>
            </p:cNvPr>
            <p:cNvSpPr/>
            <p:nvPr/>
          </p:nvSpPr>
          <p:spPr>
            <a:xfrm>
              <a:off x="2067715" y="2003501"/>
              <a:ext cx="100775" cy="100775"/>
            </a:xfrm>
            <a:prstGeom prst="ellipse">
              <a:avLst/>
            </a:prstGeom>
            <a:solidFill>
              <a:srgbClr val="214768">
                <a:alpha val="100000"/>
              </a:srgbClr>
            </a:solidFill>
            <a:ln w="9000" cap="rnd">
              <a:solidFill>
                <a:srgbClr val="214768">
                  <a:alpha val="100000"/>
                </a:srgbClr>
              </a:solidFill>
              <a:prstDash val="solid"/>
              <a:round/>
            </a:ln>
          </p:spPr>
          <p:txBody>
            <a:bodyPr/>
            <a:lstStyle/>
            <a:p>
              <a:endParaRPr/>
            </a:p>
          </p:txBody>
        </p:sp>
        <p:sp>
          <p:nvSpPr>
            <p:cNvPr id="55" name="pt51">
              <a:extLst>
                <a:ext uri="{FF2B5EF4-FFF2-40B4-BE49-F238E27FC236}">
                  <a16:creationId xmlns:a16="http://schemas.microsoft.com/office/drawing/2014/main" id="{F7D236B4-BE2C-2DAE-CD63-B8AF1F079DBA}"/>
                </a:ext>
              </a:extLst>
            </p:cNvPr>
            <p:cNvSpPr/>
            <p:nvPr/>
          </p:nvSpPr>
          <p:spPr>
            <a:xfrm>
              <a:off x="2701280" y="4894371"/>
              <a:ext cx="78343" cy="78343"/>
            </a:xfrm>
            <a:prstGeom prst="ellipse">
              <a:avLst/>
            </a:prstGeom>
            <a:solidFill>
              <a:srgbClr val="193753">
                <a:alpha val="100000"/>
              </a:srgbClr>
            </a:solidFill>
            <a:ln w="9000" cap="rnd">
              <a:solidFill>
                <a:srgbClr val="193753">
                  <a:alpha val="100000"/>
                </a:srgbClr>
              </a:solidFill>
              <a:prstDash val="solid"/>
              <a:round/>
            </a:ln>
          </p:spPr>
          <p:txBody>
            <a:bodyPr/>
            <a:lstStyle/>
            <a:p>
              <a:endParaRPr/>
            </a:p>
          </p:txBody>
        </p:sp>
        <p:sp>
          <p:nvSpPr>
            <p:cNvPr id="56" name="pt52">
              <a:extLst>
                <a:ext uri="{FF2B5EF4-FFF2-40B4-BE49-F238E27FC236}">
                  <a16:creationId xmlns:a16="http://schemas.microsoft.com/office/drawing/2014/main" id="{F03E3A1C-E283-C9D2-8E72-4B77C7CEBB61}"/>
                </a:ext>
              </a:extLst>
            </p:cNvPr>
            <p:cNvSpPr/>
            <p:nvPr/>
          </p:nvSpPr>
          <p:spPr>
            <a:xfrm>
              <a:off x="4861875" y="3497414"/>
              <a:ext cx="113596" cy="113596"/>
            </a:xfrm>
            <a:prstGeom prst="ellipse">
              <a:avLst/>
            </a:prstGeom>
            <a:solidFill>
              <a:srgbClr val="275379">
                <a:alpha val="100000"/>
              </a:srgbClr>
            </a:solidFill>
            <a:ln w="9000" cap="rnd">
              <a:solidFill>
                <a:srgbClr val="275379">
                  <a:alpha val="100000"/>
                </a:srgbClr>
              </a:solidFill>
              <a:prstDash val="solid"/>
              <a:round/>
            </a:ln>
          </p:spPr>
          <p:txBody>
            <a:bodyPr/>
            <a:lstStyle/>
            <a:p>
              <a:endParaRPr/>
            </a:p>
          </p:txBody>
        </p:sp>
        <p:sp>
          <p:nvSpPr>
            <p:cNvPr id="57" name="pt53">
              <a:extLst>
                <a:ext uri="{FF2B5EF4-FFF2-40B4-BE49-F238E27FC236}">
                  <a16:creationId xmlns:a16="http://schemas.microsoft.com/office/drawing/2014/main" id="{7C511459-9616-C7AB-B59A-E0DD46A0CE3B}"/>
                </a:ext>
              </a:extLst>
            </p:cNvPr>
            <p:cNvSpPr/>
            <p:nvPr/>
          </p:nvSpPr>
          <p:spPr>
            <a:xfrm>
              <a:off x="1159957" y="4642735"/>
              <a:ext cx="49242" cy="49242"/>
            </a:xfrm>
            <a:prstGeom prst="ellipse">
              <a:avLst/>
            </a:prstGeom>
            <a:solidFill>
              <a:srgbClr val="142C44">
                <a:alpha val="100000"/>
              </a:srgbClr>
            </a:solidFill>
            <a:ln w="9000" cap="rnd">
              <a:solidFill>
                <a:srgbClr val="142C44">
                  <a:alpha val="100000"/>
                </a:srgbClr>
              </a:solidFill>
              <a:prstDash val="solid"/>
              <a:round/>
            </a:ln>
          </p:spPr>
          <p:txBody>
            <a:bodyPr/>
            <a:lstStyle/>
            <a:p>
              <a:endParaRPr/>
            </a:p>
          </p:txBody>
        </p:sp>
        <p:sp>
          <p:nvSpPr>
            <p:cNvPr id="58" name="pt54">
              <a:extLst>
                <a:ext uri="{FF2B5EF4-FFF2-40B4-BE49-F238E27FC236}">
                  <a16:creationId xmlns:a16="http://schemas.microsoft.com/office/drawing/2014/main" id="{BC186AFE-0BA1-DD33-587D-F64F98759F67}"/>
                </a:ext>
              </a:extLst>
            </p:cNvPr>
            <p:cNvSpPr/>
            <p:nvPr/>
          </p:nvSpPr>
          <p:spPr>
            <a:xfrm>
              <a:off x="1166528" y="5109083"/>
              <a:ext cx="36101" cy="36101"/>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59" name="pt55">
              <a:extLst>
                <a:ext uri="{FF2B5EF4-FFF2-40B4-BE49-F238E27FC236}">
                  <a16:creationId xmlns:a16="http://schemas.microsoft.com/office/drawing/2014/main" id="{7FC2CA0D-3C86-A66B-5F03-B37EE06DA131}"/>
                </a:ext>
              </a:extLst>
            </p:cNvPr>
            <p:cNvSpPr/>
            <p:nvPr/>
          </p:nvSpPr>
          <p:spPr>
            <a:xfrm>
              <a:off x="1774185" y="4973397"/>
              <a:ext cx="65485" cy="65485"/>
            </a:xfrm>
            <a:prstGeom prst="ellipse">
              <a:avLst/>
            </a:prstGeom>
            <a:solidFill>
              <a:srgbClr val="16314A">
                <a:alpha val="100000"/>
              </a:srgbClr>
            </a:solidFill>
            <a:ln w="9000" cap="rnd">
              <a:solidFill>
                <a:srgbClr val="16314A">
                  <a:alpha val="100000"/>
                </a:srgbClr>
              </a:solidFill>
              <a:prstDash val="solid"/>
              <a:round/>
            </a:ln>
          </p:spPr>
          <p:txBody>
            <a:bodyPr/>
            <a:lstStyle/>
            <a:p>
              <a:endParaRPr/>
            </a:p>
          </p:txBody>
        </p:sp>
        <p:sp>
          <p:nvSpPr>
            <p:cNvPr id="60" name="pt56">
              <a:extLst>
                <a:ext uri="{FF2B5EF4-FFF2-40B4-BE49-F238E27FC236}">
                  <a16:creationId xmlns:a16="http://schemas.microsoft.com/office/drawing/2014/main" id="{F6AAA422-0415-F763-943D-F15202378652}"/>
                </a:ext>
              </a:extLst>
            </p:cNvPr>
            <p:cNvSpPr/>
            <p:nvPr/>
          </p:nvSpPr>
          <p:spPr>
            <a:xfrm>
              <a:off x="2389879" y="4434369"/>
              <a:ext cx="78795" cy="78795"/>
            </a:xfrm>
            <a:prstGeom prst="ellipse">
              <a:avLst/>
            </a:prstGeom>
            <a:solidFill>
              <a:srgbClr val="193753">
                <a:alpha val="100000"/>
              </a:srgbClr>
            </a:solidFill>
            <a:ln w="9000" cap="rnd">
              <a:solidFill>
                <a:srgbClr val="193753">
                  <a:alpha val="100000"/>
                </a:srgbClr>
              </a:solidFill>
              <a:prstDash val="solid"/>
              <a:round/>
            </a:ln>
          </p:spPr>
          <p:txBody>
            <a:bodyPr/>
            <a:lstStyle/>
            <a:p>
              <a:endParaRPr/>
            </a:p>
          </p:txBody>
        </p:sp>
        <p:sp>
          <p:nvSpPr>
            <p:cNvPr id="61" name="pt57">
              <a:extLst>
                <a:ext uri="{FF2B5EF4-FFF2-40B4-BE49-F238E27FC236}">
                  <a16:creationId xmlns:a16="http://schemas.microsoft.com/office/drawing/2014/main" id="{9CDEDA37-C3CB-1428-1FA6-EABAE7A63543}"/>
                </a:ext>
              </a:extLst>
            </p:cNvPr>
            <p:cNvSpPr/>
            <p:nvPr/>
          </p:nvSpPr>
          <p:spPr>
            <a:xfrm>
              <a:off x="1460880" y="2890171"/>
              <a:ext cx="69746" cy="69746"/>
            </a:xfrm>
            <a:prstGeom prst="ellipse">
              <a:avLst/>
            </a:prstGeom>
            <a:solidFill>
              <a:srgbClr val="17324D">
                <a:alpha val="100000"/>
              </a:srgbClr>
            </a:solidFill>
            <a:ln w="9000" cap="rnd">
              <a:solidFill>
                <a:srgbClr val="17324D">
                  <a:alpha val="100000"/>
                </a:srgbClr>
              </a:solidFill>
              <a:prstDash val="solid"/>
              <a:round/>
            </a:ln>
          </p:spPr>
          <p:txBody>
            <a:bodyPr/>
            <a:lstStyle/>
            <a:p>
              <a:endParaRPr/>
            </a:p>
          </p:txBody>
        </p:sp>
        <p:sp>
          <p:nvSpPr>
            <p:cNvPr id="62" name="pt58">
              <a:extLst>
                <a:ext uri="{FF2B5EF4-FFF2-40B4-BE49-F238E27FC236}">
                  <a16:creationId xmlns:a16="http://schemas.microsoft.com/office/drawing/2014/main" id="{442465CA-09A2-44AA-3CA3-88D3D6B48460}"/>
                </a:ext>
              </a:extLst>
            </p:cNvPr>
            <p:cNvSpPr/>
            <p:nvPr/>
          </p:nvSpPr>
          <p:spPr>
            <a:xfrm>
              <a:off x="2081468" y="4703318"/>
              <a:ext cx="73269" cy="73269"/>
            </a:xfrm>
            <a:prstGeom prst="ellipse">
              <a:avLst/>
            </a:prstGeom>
            <a:solidFill>
              <a:srgbClr val="18344F">
                <a:alpha val="100000"/>
              </a:srgbClr>
            </a:solidFill>
            <a:ln w="9000" cap="rnd">
              <a:solidFill>
                <a:srgbClr val="18344F">
                  <a:alpha val="100000"/>
                </a:srgbClr>
              </a:solidFill>
              <a:prstDash val="solid"/>
              <a:round/>
            </a:ln>
          </p:spPr>
          <p:txBody>
            <a:bodyPr/>
            <a:lstStyle/>
            <a:p>
              <a:endParaRPr/>
            </a:p>
          </p:txBody>
        </p:sp>
        <p:sp>
          <p:nvSpPr>
            <p:cNvPr id="63" name="pt59">
              <a:extLst>
                <a:ext uri="{FF2B5EF4-FFF2-40B4-BE49-F238E27FC236}">
                  <a16:creationId xmlns:a16="http://schemas.microsoft.com/office/drawing/2014/main" id="{783EC323-8107-C613-FF20-456D2E683A30}"/>
                </a:ext>
              </a:extLst>
            </p:cNvPr>
            <p:cNvSpPr/>
            <p:nvPr/>
          </p:nvSpPr>
          <p:spPr>
            <a:xfrm>
              <a:off x="2373355" y="2530340"/>
              <a:ext cx="111843" cy="111843"/>
            </a:xfrm>
            <a:prstGeom prst="ellipse">
              <a:avLst/>
            </a:prstGeom>
            <a:solidFill>
              <a:srgbClr val="265177">
                <a:alpha val="100000"/>
              </a:srgbClr>
            </a:solidFill>
            <a:ln w="9000" cap="rnd">
              <a:solidFill>
                <a:srgbClr val="265177">
                  <a:alpha val="100000"/>
                </a:srgbClr>
              </a:solidFill>
              <a:prstDash val="solid"/>
              <a:round/>
            </a:ln>
          </p:spPr>
          <p:txBody>
            <a:bodyPr/>
            <a:lstStyle/>
            <a:p>
              <a:endParaRPr/>
            </a:p>
          </p:txBody>
        </p:sp>
        <p:sp>
          <p:nvSpPr>
            <p:cNvPr id="965" name="pt60">
              <a:extLst>
                <a:ext uri="{FF2B5EF4-FFF2-40B4-BE49-F238E27FC236}">
                  <a16:creationId xmlns:a16="http://schemas.microsoft.com/office/drawing/2014/main" id="{9F83CA29-BE01-D5A7-A8E3-EBCCED73BE57}"/>
                </a:ext>
              </a:extLst>
            </p:cNvPr>
            <p:cNvSpPr/>
            <p:nvPr/>
          </p:nvSpPr>
          <p:spPr>
            <a:xfrm>
              <a:off x="5794785" y="3617794"/>
              <a:ext cx="114824" cy="114824"/>
            </a:xfrm>
            <a:prstGeom prst="ellipse">
              <a:avLst/>
            </a:prstGeom>
            <a:solidFill>
              <a:srgbClr val="28557B">
                <a:alpha val="100000"/>
              </a:srgbClr>
            </a:solidFill>
            <a:ln w="9000" cap="rnd">
              <a:solidFill>
                <a:srgbClr val="28557B">
                  <a:alpha val="100000"/>
                </a:srgbClr>
              </a:solidFill>
              <a:prstDash val="solid"/>
              <a:round/>
            </a:ln>
          </p:spPr>
          <p:txBody>
            <a:bodyPr/>
            <a:lstStyle/>
            <a:p>
              <a:endParaRPr/>
            </a:p>
          </p:txBody>
        </p:sp>
        <p:sp>
          <p:nvSpPr>
            <p:cNvPr id="966" name="pt61">
              <a:extLst>
                <a:ext uri="{FF2B5EF4-FFF2-40B4-BE49-F238E27FC236}">
                  <a16:creationId xmlns:a16="http://schemas.microsoft.com/office/drawing/2014/main" id="{6757D20B-FAC3-EB51-A721-7A95849EFCF6}"/>
                </a:ext>
              </a:extLst>
            </p:cNvPr>
            <p:cNvSpPr/>
            <p:nvPr/>
          </p:nvSpPr>
          <p:spPr>
            <a:xfrm>
              <a:off x="1164338" y="4816507"/>
              <a:ext cx="40481" cy="40481"/>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967" name="pt62">
              <a:extLst>
                <a:ext uri="{FF2B5EF4-FFF2-40B4-BE49-F238E27FC236}">
                  <a16:creationId xmlns:a16="http://schemas.microsoft.com/office/drawing/2014/main" id="{A200AFFB-B373-127B-110E-1B8586C846CC}"/>
                </a:ext>
              </a:extLst>
            </p:cNvPr>
            <p:cNvSpPr/>
            <p:nvPr/>
          </p:nvSpPr>
          <p:spPr>
            <a:xfrm>
              <a:off x="3298135" y="1989223"/>
              <a:ext cx="129330" cy="129330"/>
            </a:xfrm>
            <a:prstGeom prst="ellipse">
              <a:avLst/>
            </a:prstGeom>
            <a:solidFill>
              <a:srgbClr val="316793">
                <a:alpha val="100000"/>
              </a:srgbClr>
            </a:solidFill>
            <a:ln w="9000" cap="rnd">
              <a:solidFill>
                <a:srgbClr val="316793">
                  <a:alpha val="100000"/>
                </a:srgbClr>
              </a:solidFill>
              <a:prstDash val="solid"/>
              <a:round/>
            </a:ln>
          </p:spPr>
          <p:txBody>
            <a:bodyPr/>
            <a:lstStyle/>
            <a:p>
              <a:endParaRPr/>
            </a:p>
          </p:txBody>
        </p:sp>
        <p:sp>
          <p:nvSpPr>
            <p:cNvPr id="992" name="pt63">
              <a:extLst>
                <a:ext uri="{FF2B5EF4-FFF2-40B4-BE49-F238E27FC236}">
                  <a16:creationId xmlns:a16="http://schemas.microsoft.com/office/drawing/2014/main" id="{8202C249-CCAE-CD81-F8D0-63B8D512F624}"/>
                </a:ext>
              </a:extLst>
            </p:cNvPr>
            <p:cNvSpPr/>
            <p:nvPr/>
          </p:nvSpPr>
          <p:spPr>
            <a:xfrm>
              <a:off x="4244133" y="3623015"/>
              <a:ext cx="104383" cy="104383"/>
            </a:xfrm>
            <a:prstGeom prst="ellipse">
              <a:avLst/>
            </a:prstGeom>
            <a:solidFill>
              <a:srgbClr val="234A6D">
                <a:alpha val="100000"/>
              </a:srgbClr>
            </a:solidFill>
            <a:ln w="9000" cap="rnd">
              <a:solidFill>
                <a:srgbClr val="234A6D">
                  <a:alpha val="100000"/>
                </a:srgbClr>
              </a:solidFill>
              <a:prstDash val="solid"/>
              <a:round/>
            </a:ln>
          </p:spPr>
          <p:txBody>
            <a:bodyPr/>
            <a:lstStyle/>
            <a:p>
              <a:endParaRPr/>
            </a:p>
          </p:txBody>
        </p:sp>
        <p:sp>
          <p:nvSpPr>
            <p:cNvPr id="994" name="pt64">
              <a:extLst>
                <a:ext uri="{FF2B5EF4-FFF2-40B4-BE49-F238E27FC236}">
                  <a16:creationId xmlns:a16="http://schemas.microsoft.com/office/drawing/2014/main" id="{E72CD75E-E9B5-853E-37D3-4081D5D2A31B}"/>
                </a:ext>
              </a:extLst>
            </p:cNvPr>
            <p:cNvSpPr/>
            <p:nvPr/>
          </p:nvSpPr>
          <p:spPr>
            <a:xfrm>
              <a:off x="2385405" y="3607136"/>
              <a:ext cx="87744" cy="87744"/>
            </a:xfrm>
            <a:prstGeom prst="ellipse">
              <a:avLst/>
            </a:prstGeom>
            <a:solidFill>
              <a:srgbClr val="1C3C5A">
                <a:alpha val="100000"/>
              </a:srgbClr>
            </a:solidFill>
            <a:ln w="9000" cap="rnd">
              <a:solidFill>
                <a:srgbClr val="1C3C5A">
                  <a:alpha val="100000"/>
                </a:srgbClr>
              </a:solidFill>
              <a:prstDash val="solid"/>
              <a:round/>
            </a:ln>
          </p:spPr>
          <p:txBody>
            <a:bodyPr/>
            <a:lstStyle/>
            <a:p>
              <a:endParaRPr/>
            </a:p>
          </p:txBody>
        </p:sp>
        <p:sp>
          <p:nvSpPr>
            <p:cNvPr id="995" name="pt65">
              <a:extLst>
                <a:ext uri="{FF2B5EF4-FFF2-40B4-BE49-F238E27FC236}">
                  <a16:creationId xmlns:a16="http://schemas.microsoft.com/office/drawing/2014/main" id="{20C8E0C2-0E4D-7342-1876-1A9448BDE482}"/>
                </a:ext>
              </a:extLst>
            </p:cNvPr>
            <p:cNvSpPr/>
            <p:nvPr/>
          </p:nvSpPr>
          <p:spPr>
            <a:xfrm>
              <a:off x="1766011" y="4674838"/>
              <a:ext cx="81832" cy="81832"/>
            </a:xfrm>
            <a:prstGeom prst="ellipse">
              <a:avLst/>
            </a:prstGeom>
            <a:solidFill>
              <a:srgbClr val="1A3955">
                <a:alpha val="100000"/>
              </a:srgbClr>
            </a:solidFill>
            <a:ln w="9000" cap="rnd">
              <a:solidFill>
                <a:srgbClr val="1A3955">
                  <a:alpha val="100000"/>
                </a:srgbClr>
              </a:solidFill>
              <a:prstDash val="solid"/>
              <a:round/>
            </a:ln>
          </p:spPr>
          <p:txBody>
            <a:bodyPr/>
            <a:lstStyle/>
            <a:p>
              <a:endParaRPr/>
            </a:p>
          </p:txBody>
        </p:sp>
        <p:sp>
          <p:nvSpPr>
            <p:cNvPr id="996" name="pt66">
              <a:extLst>
                <a:ext uri="{FF2B5EF4-FFF2-40B4-BE49-F238E27FC236}">
                  <a16:creationId xmlns:a16="http://schemas.microsoft.com/office/drawing/2014/main" id="{03D83037-4050-EE3F-205F-7153B4CAFE0F}"/>
                </a:ext>
              </a:extLst>
            </p:cNvPr>
            <p:cNvSpPr/>
            <p:nvPr/>
          </p:nvSpPr>
          <p:spPr>
            <a:xfrm>
              <a:off x="4252391" y="4187844"/>
              <a:ext cx="87867" cy="87867"/>
            </a:xfrm>
            <a:prstGeom prst="ellipse">
              <a:avLst/>
            </a:prstGeom>
            <a:solidFill>
              <a:srgbClr val="1C3C5B">
                <a:alpha val="100000"/>
              </a:srgbClr>
            </a:solidFill>
            <a:ln w="9000" cap="rnd">
              <a:solidFill>
                <a:srgbClr val="1C3C5B">
                  <a:alpha val="100000"/>
                </a:srgbClr>
              </a:solidFill>
              <a:prstDash val="solid"/>
              <a:round/>
            </a:ln>
          </p:spPr>
          <p:txBody>
            <a:bodyPr/>
            <a:lstStyle/>
            <a:p>
              <a:endParaRPr/>
            </a:p>
          </p:txBody>
        </p:sp>
        <p:sp>
          <p:nvSpPr>
            <p:cNvPr id="997" name="pt67">
              <a:extLst>
                <a:ext uri="{FF2B5EF4-FFF2-40B4-BE49-F238E27FC236}">
                  <a16:creationId xmlns:a16="http://schemas.microsoft.com/office/drawing/2014/main" id="{6CB3BA3B-7BE9-1CA9-829C-4009C38D1CEB}"/>
                </a:ext>
              </a:extLst>
            </p:cNvPr>
            <p:cNvSpPr/>
            <p:nvPr/>
          </p:nvSpPr>
          <p:spPr>
            <a:xfrm>
              <a:off x="2361621" y="1768443"/>
              <a:ext cx="135312" cy="135312"/>
            </a:xfrm>
            <a:prstGeom prst="ellipse">
              <a:avLst/>
            </a:prstGeom>
            <a:solidFill>
              <a:srgbClr val="356F9F">
                <a:alpha val="100000"/>
              </a:srgbClr>
            </a:solidFill>
            <a:ln w="9000" cap="rnd">
              <a:solidFill>
                <a:srgbClr val="356F9F">
                  <a:alpha val="100000"/>
                </a:srgbClr>
              </a:solidFill>
              <a:prstDash val="solid"/>
              <a:round/>
            </a:ln>
          </p:spPr>
          <p:txBody>
            <a:bodyPr/>
            <a:lstStyle/>
            <a:p>
              <a:endParaRPr/>
            </a:p>
          </p:txBody>
        </p:sp>
        <p:sp>
          <p:nvSpPr>
            <p:cNvPr id="998" name="pt68">
              <a:extLst>
                <a:ext uri="{FF2B5EF4-FFF2-40B4-BE49-F238E27FC236}">
                  <a16:creationId xmlns:a16="http://schemas.microsoft.com/office/drawing/2014/main" id="{FEEFFECD-97C2-BAFB-CDB1-F6C6ED9CA01A}"/>
                </a:ext>
              </a:extLst>
            </p:cNvPr>
            <p:cNvSpPr/>
            <p:nvPr/>
          </p:nvSpPr>
          <p:spPr>
            <a:xfrm>
              <a:off x="848783" y="3360200"/>
              <a:ext cx="49242" cy="49242"/>
            </a:xfrm>
            <a:prstGeom prst="ellipse">
              <a:avLst/>
            </a:prstGeom>
            <a:solidFill>
              <a:srgbClr val="142C44">
                <a:alpha val="100000"/>
              </a:srgbClr>
            </a:solidFill>
            <a:ln w="9000" cap="rnd">
              <a:solidFill>
                <a:srgbClr val="142C44">
                  <a:alpha val="100000"/>
                </a:srgbClr>
              </a:solidFill>
              <a:prstDash val="solid"/>
              <a:round/>
            </a:ln>
          </p:spPr>
          <p:txBody>
            <a:bodyPr/>
            <a:lstStyle/>
            <a:p>
              <a:endParaRPr/>
            </a:p>
          </p:txBody>
        </p:sp>
        <p:sp>
          <p:nvSpPr>
            <p:cNvPr id="999" name="pt69">
              <a:extLst>
                <a:ext uri="{FF2B5EF4-FFF2-40B4-BE49-F238E27FC236}">
                  <a16:creationId xmlns:a16="http://schemas.microsoft.com/office/drawing/2014/main" id="{7194F68F-E33B-7AE2-DA1A-F1A76F6FE91C}"/>
                </a:ext>
              </a:extLst>
            </p:cNvPr>
            <p:cNvSpPr/>
            <p:nvPr/>
          </p:nvSpPr>
          <p:spPr>
            <a:xfrm>
              <a:off x="5503019" y="5016533"/>
              <a:ext cx="76007" cy="76007"/>
            </a:xfrm>
            <a:prstGeom prst="ellipse">
              <a:avLst/>
            </a:prstGeom>
            <a:solidFill>
              <a:srgbClr val="183551">
                <a:alpha val="100000"/>
              </a:srgbClr>
            </a:solidFill>
            <a:ln w="9000" cap="rnd">
              <a:solidFill>
                <a:srgbClr val="183551">
                  <a:alpha val="100000"/>
                </a:srgbClr>
              </a:solidFill>
              <a:prstDash val="solid"/>
              <a:round/>
            </a:ln>
          </p:spPr>
          <p:txBody>
            <a:bodyPr/>
            <a:lstStyle/>
            <a:p>
              <a:endParaRPr/>
            </a:p>
          </p:txBody>
        </p:sp>
        <p:sp>
          <p:nvSpPr>
            <p:cNvPr id="1000" name="pt70">
              <a:extLst>
                <a:ext uri="{FF2B5EF4-FFF2-40B4-BE49-F238E27FC236}">
                  <a16:creationId xmlns:a16="http://schemas.microsoft.com/office/drawing/2014/main" id="{6DB1D3A6-9512-D29E-2B3B-27A81469B02C}"/>
                </a:ext>
              </a:extLst>
            </p:cNvPr>
            <p:cNvSpPr/>
            <p:nvPr/>
          </p:nvSpPr>
          <p:spPr>
            <a:xfrm>
              <a:off x="1771220" y="4728443"/>
              <a:ext cx="71416" cy="71416"/>
            </a:xfrm>
            <a:prstGeom prst="ellipse">
              <a:avLst/>
            </a:prstGeom>
            <a:solidFill>
              <a:srgbClr val="17334E">
                <a:alpha val="100000"/>
              </a:srgbClr>
            </a:solidFill>
            <a:ln w="9000" cap="rnd">
              <a:solidFill>
                <a:srgbClr val="17334E">
                  <a:alpha val="100000"/>
                </a:srgbClr>
              </a:solidFill>
              <a:prstDash val="solid"/>
              <a:round/>
            </a:ln>
          </p:spPr>
          <p:txBody>
            <a:bodyPr/>
            <a:lstStyle/>
            <a:p>
              <a:endParaRPr/>
            </a:p>
          </p:txBody>
        </p:sp>
        <p:sp>
          <p:nvSpPr>
            <p:cNvPr id="1001" name="pt71">
              <a:extLst>
                <a:ext uri="{FF2B5EF4-FFF2-40B4-BE49-F238E27FC236}">
                  <a16:creationId xmlns:a16="http://schemas.microsoft.com/office/drawing/2014/main" id="{B88D8E53-4138-B4A6-0F72-9DBE3A1AFDBC}"/>
                </a:ext>
              </a:extLst>
            </p:cNvPr>
            <p:cNvSpPr/>
            <p:nvPr/>
          </p:nvSpPr>
          <p:spPr>
            <a:xfrm>
              <a:off x="1771493" y="4801314"/>
              <a:ext cx="70868" cy="70868"/>
            </a:xfrm>
            <a:prstGeom prst="ellipse">
              <a:avLst/>
            </a:prstGeom>
            <a:solidFill>
              <a:srgbClr val="17334D">
                <a:alpha val="100000"/>
              </a:srgbClr>
            </a:solidFill>
            <a:ln w="9000" cap="rnd">
              <a:solidFill>
                <a:srgbClr val="17334D">
                  <a:alpha val="100000"/>
                </a:srgbClr>
              </a:solidFill>
              <a:prstDash val="solid"/>
              <a:round/>
            </a:ln>
          </p:spPr>
          <p:txBody>
            <a:bodyPr/>
            <a:lstStyle/>
            <a:p>
              <a:endParaRPr/>
            </a:p>
          </p:txBody>
        </p:sp>
        <p:sp>
          <p:nvSpPr>
            <p:cNvPr id="1002" name="pt72">
              <a:extLst>
                <a:ext uri="{FF2B5EF4-FFF2-40B4-BE49-F238E27FC236}">
                  <a16:creationId xmlns:a16="http://schemas.microsoft.com/office/drawing/2014/main" id="{65756ECE-1A85-0660-8E35-6C6D70B2F42D}"/>
                </a:ext>
              </a:extLst>
            </p:cNvPr>
            <p:cNvSpPr/>
            <p:nvPr/>
          </p:nvSpPr>
          <p:spPr>
            <a:xfrm>
              <a:off x="5792998" y="2696453"/>
              <a:ext cx="118399" cy="118399"/>
            </a:xfrm>
            <a:prstGeom prst="ellipse">
              <a:avLst/>
            </a:prstGeom>
            <a:solidFill>
              <a:srgbClr val="2A5981">
                <a:alpha val="100000"/>
              </a:srgbClr>
            </a:solidFill>
            <a:ln w="9000" cap="rnd">
              <a:solidFill>
                <a:srgbClr val="2A5981">
                  <a:alpha val="100000"/>
                </a:srgbClr>
              </a:solidFill>
              <a:prstDash val="solid"/>
              <a:round/>
            </a:ln>
          </p:spPr>
          <p:txBody>
            <a:bodyPr/>
            <a:lstStyle/>
            <a:p>
              <a:endParaRPr/>
            </a:p>
          </p:txBody>
        </p:sp>
        <p:sp>
          <p:nvSpPr>
            <p:cNvPr id="1003" name="pt73">
              <a:extLst>
                <a:ext uri="{FF2B5EF4-FFF2-40B4-BE49-F238E27FC236}">
                  <a16:creationId xmlns:a16="http://schemas.microsoft.com/office/drawing/2014/main" id="{78B68871-8C78-55F2-F658-FE400D882CC9}"/>
                </a:ext>
              </a:extLst>
            </p:cNvPr>
            <p:cNvSpPr/>
            <p:nvPr/>
          </p:nvSpPr>
          <p:spPr>
            <a:xfrm>
              <a:off x="1473909" y="4814904"/>
              <a:ext cx="43688" cy="43688"/>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1004" name="pt74">
              <a:extLst>
                <a:ext uri="{FF2B5EF4-FFF2-40B4-BE49-F238E27FC236}">
                  <a16:creationId xmlns:a16="http://schemas.microsoft.com/office/drawing/2014/main" id="{2571E31E-49D2-0467-BEDE-8059052E2F11}"/>
                </a:ext>
              </a:extLst>
            </p:cNvPr>
            <p:cNvSpPr/>
            <p:nvPr/>
          </p:nvSpPr>
          <p:spPr>
            <a:xfrm>
              <a:off x="1780395" y="2656524"/>
              <a:ext cx="53066" cy="53066"/>
            </a:xfrm>
            <a:prstGeom prst="ellipse">
              <a:avLst/>
            </a:prstGeom>
            <a:solidFill>
              <a:srgbClr val="142D45">
                <a:alpha val="100000"/>
              </a:srgbClr>
            </a:solidFill>
            <a:ln w="9000" cap="rnd">
              <a:solidFill>
                <a:srgbClr val="142D45">
                  <a:alpha val="100000"/>
                </a:srgbClr>
              </a:solidFill>
              <a:prstDash val="solid"/>
              <a:round/>
            </a:ln>
          </p:spPr>
          <p:txBody>
            <a:bodyPr/>
            <a:lstStyle/>
            <a:p>
              <a:endParaRPr/>
            </a:p>
          </p:txBody>
        </p:sp>
        <p:sp>
          <p:nvSpPr>
            <p:cNvPr id="1005" name="pt75">
              <a:extLst>
                <a:ext uri="{FF2B5EF4-FFF2-40B4-BE49-F238E27FC236}">
                  <a16:creationId xmlns:a16="http://schemas.microsoft.com/office/drawing/2014/main" id="{13FFD31D-D127-9562-AFF0-A558946D190E}"/>
                </a:ext>
              </a:extLst>
            </p:cNvPr>
            <p:cNvSpPr/>
            <p:nvPr/>
          </p:nvSpPr>
          <p:spPr>
            <a:xfrm>
              <a:off x="5812136" y="4119121"/>
              <a:ext cx="80122" cy="80122"/>
            </a:xfrm>
            <a:prstGeom prst="ellipse">
              <a:avLst/>
            </a:prstGeom>
            <a:solidFill>
              <a:srgbClr val="193854">
                <a:alpha val="100000"/>
              </a:srgbClr>
            </a:solidFill>
            <a:ln w="9000" cap="rnd">
              <a:solidFill>
                <a:srgbClr val="193854">
                  <a:alpha val="100000"/>
                </a:srgbClr>
              </a:solidFill>
              <a:prstDash val="solid"/>
              <a:round/>
            </a:ln>
          </p:spPr>
          <p:txBody>
            <a:bodyPr/>
            <a:lstStyle/>
            <a:p>
              <a:endParaRPr/>
            </a:p>
          </p:txBody>
        </p:sp>
        <p:sp>
          <p:nvSpPr>
            <p:cNvPr id="1006" name="pt76">
              <a:extLst>
                <a:ext uri="{FF2B5EF4-FFF2-40B4-BE49-F238E27FC236}">
                  <a16:creationId xmlns:a16="http://schemas.microsoft.com/office/drawing/2014/main" id="{1B5B6E32-4265-972F-85C1-98AE78D2206A}"/>
                </a:ext>
              </a:extLst>
            </p:cNvPr>
            <p:cNvSpPr/>
            <p:nvPr/>
          </p:nvSpPr>
          <p:spPr>
            <a:xfrm>
              <a:off x="4861875" y="2892445"/>
              <a:ext cx="113596" cy="113596"/>
            </a:xfrm>
            <a:prstGeom prst="ellipse">
              <a:avLst/>
            </a:prstGeom>
            <a:solidFill>
              <a:srgbClr val="275379">
                <a:alpha val="100000"/>
              </a:srgbClr>
            </a:solidFill>
            <a:ln w="9000" cap="rnd">
              <a:solidFill>
                <a:srgbClr val="275379">
                  <a:alpha val="100000"/>
                </a:srgbClr>
              </a:solidFill>
              <a:prstDash val="solid"/>
              <a:round/>
            </a:ln>
          </p:spPr>
          <p:txBody>
            <a:bodyPr/>
            <a:lstStyle/>
            <a:p>
              <a:endParaRPr/>
            </a:p>
          </p:txBody>
        </p:sp>
        <p:sp>
          <p:nvSpPr>
            <p:cNvPr id="1007" name="pt77">
              <a:extLst>
                <a:ext uri="{FF2B5EF4-FFF2-40B4-BE49-F238E27FC236}">
                  <a16:creationId xmlns:a16="http://schemas.microsoft.com/office/drawing/2014/main" id="{04C2B89F-8F5F-9FB5-823C-E57AC976BA95}"/>
                </a:ext>
              </a:extLst>
            </p:cNvPr>
            <p:cNvSpPr/>
            <p:nvPr/>
          </p:nvSpPr>
          <p:spPr>
            <a:xfrm>
              <a:off x="6115372" y="3119032"/>
              <a:ext cx="96000" cy="96000"/>
            </a:xfrm>
            <a:prstGeom prst="ellipse">
              <a:avLst/>
            </a:prstGeom>
            <a:solidFill>
              <a:srgbClr val="1F4363">
                <a:alpha val="100000"/>
              </a:srgbClr>
            </a:solidFill>
            <a:ln w="9000" cap="rnd">
              <a:solidFill>
                <a:srgbClr val="1F4363">
                  <a:alpha val="100000"/>
                </a:srgbClr>
              </a:solidFill>
              <a:prstDash val="solid"/>
              <a:round/>
            </a:ln>
          </p:spPr>
          <p:txBody>
            <a:bodyPr/>
            <a:lstStyle/>
            <a:p>
              <a:endParaRPr/>
            </a:p>
          </p:txBody>
        </p:sp>
        <p:sp>
          <p:nvSpPr>
            <p:cNvPr id="1008" name="pt78">
              <a:extLst>
                <a:ext uri="{FF2B5EF4-FFF2-40B4-BE49-F238E27FC236}">
                  <a16:creationId xmlns:a16="http://schemas.microsoft.com/office/drawing/2014/main" id="{B3DF4965-76D0-0B27-315F-B1428EC1529E}"/>
                </a:ext>
              </a:extLst>
            </p:cNvPr>
            <p:cNvSpPr/>
            <p:nvPr/>
          </p:nvSpPr>
          <p:spPr>
            <a:xfrm>
              <a:off x="5171039" y="2745241"/>
              <a:ext cx="117618" cy="117618"/>
            </a:xfrm>
            <a:prstGeom prst="ellipse">
              <a:avLst/>
            </a:prstGeom>
            <a:solidFill>
              <a:srgbClr val="2A587F">
                <a:alpha val="100000"/>
              </a:srgbClr>
            </a:solidFill>
            <a:ln w="9000" cap="rnd">
              <a:solidFill>
                <a:srgbClr val="2A587F">
                  <a:alpha val="100000"/>
                </a:srgbClr>
              </a:solidFill>
              <a:prstDash val="solid"/>
              <a:round/>
            </a:ln>
          </p:spPr>
          <p:txBody>
            <a:bodyPr/>
            <a:lstStyle/>
            <a:p>
              <a:endParaRPr/>
            </a:p>
          </p:txBody>
        </p:sp>
        <p:sp>
          <p:nvSpPr>
            <p:cNvPr id="1009" name="pt79">
              <a:extLst>
                <a:ext uri="{FF2B5EF4-FFF2-40B4-BE49-F238E27FC236}">
                  <a16:creationId xmlns:a16="http://schemas.microsoft.com/office/drawing/2014/main" id="{742909C0-2993-9A56-1900-F38F86B08338}"/>
                </a:ext>
              </a:extLst>
            </p:cNvPr>
            <p:cNvSpPr/>
            <p:nvPr/>
          </p:nvSpPr>
          <p:spPr>
            <a:xfrm>
              <a:off x="3306002" y="3182830"/>
              <a:ext cx="113596" cy="113596"/>
            </a:xfrm>
            <a:prstGeom prst="ellipse">
              <a:avLst/>
            </a:prstGeom>
            <a:solidFill>
              <a:srgbClr val="275379">
                <a:alpha val="100000"/>
              </a:srgbClr>
            </a:solidFill>
            <a:ln w="9000" cap="rnd">
              <a:solidFill>
                <a:srgbClr val="275379">
                  <a:alpha val="100000"/>
                </a:srgbClr>
              </a:solidFill>
              <a:prstDash val="solid"/>
              <a:round/>
            </a:ln>
          </p:spPr>
          <p:txBody>
            <a:bodyPr/>
            <a:lstStyle/>
            <a:p>
              <a:endParaRPr/>
            </a:p>
          </p:txBody>
        </p:sp>
        <p:sp>
          <p:nvSpPr>
            <p:cNvPr id="1010" name="pt80">
              <a:extLst>
                <a:ext uri="{FF2B5EF4-FFF2-40B4-BE49-F238E27FC236}">
                  <a16:creationId xmlns:a16="http://schemas.microsoft.com/office/drawing/2014/main" id="{E253997A-7249-932C-2A77-36F33D8A86A0}"/>
                </a:ext>
              </a:extLst>
            </p:cNvPr>
            <p:cNvSpPr/>
            <p:nvPr/>
          </p:nvSpPr>
          <p:spPr>
            <a:xfrm>
              <a:off x="1772342" y="3737416"/>
              <a:ext cx="69171" cy="69171"/>
            </a:xfrm>
            <a:prstGeom prst="ellipse">
              <a:avLst/>
            </a:prstGeom>
            <a:solidFill>
              <a:srgbClr val="17324C">
                <a:alpha val="100000"/>
              </a:srgbClr>
            </a:solidFill>
            <a:ln w="9000" cap="rnd">
              <a:solidFill>
                <a:srgbClr val="17324C">
                  <a:alpha val="100000"/>
                </a:srgbClr>
              </a:solidFill>
              <a:prstDash val="solid"/>
              <a:round/>
            </a:ln>
          </p:spPr>
          <p:txBody>
            <a:bodyPr/>
            <a:lstStyle/>
            <a:p>
              <a:endParaRPr/>
            </a:p>
          </p:txBody>
        </p:sp>
        <p:sp>
          <p:nvSpPr>
            <p:cNvPr id="1011" name="pt81">
              <a:extLst>
                <a:ext uri="{FF2B5EF4-FFF2-40B4-BE49-F238E27FC236}">
                  <a16:creationId xmlns:a16="http://schemas.microsoft.com/office/drawing/2014/main" id="{877F3509-D7F1-4B58-1A03-E9B2EB335E6F}"/>
                </a:ext>
              </a:extLst>
            </p:cNvPr>
            <p:cNvSpPr/>
            <p:nvPr/>
          </p:nvSpPr>
          <p:spPr>
            <a:xfrm>
              <a:off x="2388999" y="3586531"/>
              <a:ext cx="80556" cy="80556"/>
            </a:xfrm>
            <a:prstGeom prst="ellipse">
              <a:avLst/>
            </a:prstGeom>
            <a:solidFill>
              <a:srgbClr val="193854">
                <a:alpha val="100000"/>
              </a:srgbClr>
            </a:solidFill>
            <a:ln w="9000" cap="rnd">
              <a:solidFill>
                <a:srgbClr val="193854">
                  <a:alpha val="100000"/>
                </a:srgbClr>
              </a:solidFill>
              <a:prstDash val="solid"/>
              <a:round/>
            </a:ln>
          </p:spPr>
          <p:txBody>
            <a:bodyPr/>
            <a:lstStyle/>
            <a:p>
              <a:endParaRPr/>
            </a:p>
          </p:txBody>
        </p:sp>
        <p:sp>
          <p:nvSpPr>
            <p:cNvPr id="1012" name="pt82">
              <a:extLst>
                <a:ext uri="{FF2B5EF4-FFF2-40B4-BE49-F238E27FC236}">
                  <a16:creationId xmlns:a16="http://schemas.microsoft.com/office/drawing/2014/main" id="{73732B1C-7AAB-C694-7258-E89AE49A58E6}"/>
                </a:ext>
              </a:extLst>
            </p:cNvPr>
            <p:cNvSpPr/>
            <p:nvPr/>
          </p:nvSpPr>
          <p:spPr>
            <a:xfrm>
              <a:off x="1768924" y="3758197"/>
              <a:ext cx="76007" cy="76007"/>
            </a:xfrm>
            <a:prstGeom prst="ellipse">
              <a:avLst/>
            </a:prstGeom>
            <a:solidFill>
              <a:srgbClr val="183551">
                <a:alpha val="100000"/>
              </a:srgbClr>
            </a:solidFill>
            <a:ln w="9000" cap="rnd">
              <a:solidFill>
                <a:srgbClr val="183551">
                  <a:alpha val="100000"/>
                </a:srgbClr>
              </a:solidFill>
              <a:prstDash val="solid"/>
              <a:round/>
            </a:ln>
          </p:spPr>
          <p:txBody>
            <a:bodyPr/>
            <a:lstStyle/>
            <a:p>
              <a:endParaRPr/>
            </a:p>
          </p:txBody>
        </p:sp>
        <p:sp>
          <p:nvSpPr>
            <p:cNvPr id="1013" name="pt83">
              <a:extLst>
                <a:ext uri="{FF2B5EF4-FFF2-40B4-BE49-F238E27FC236}">
                  <a16:creationId xmlns:a16="http://schemas.microsoft.com/office/drawing/2014/main" id="{2AB7BB94-8B73-55E3-8D44-835675DEAF71}"/>
                </a:ext>
              </a:extLst>
            </p:cNvPr>
            <p:cNvSpPr/>
            <p:nvPr/>
          </p:nvSpPr>
          <p:spPr>
            <a:xfrm>
              <a:off x="5184707" y="4380227"/>
              <a:ext cx="90282" cy="90282"/>
            </a:xfrm>
            <a:prstGeom prst="ellipse">
              <a:avLst/>
            </a:prstGeom>
            <a:solidFill>
              <a:srgbClr val="1D3E5D">
                <a:alpha val="100000"/>
              </a:srgbClr>
            </a:solidFill>
            <a:ln w="9000" cap="rnd">
              <a:solidFill>
                <a:srgbClr val="1D3E5D">
                  <a:alpha val="100000"/>
                </a:srgbClr>
              </a:solidFill>
              <a:prstDash val="solid"/>
              <a:round/>
            </a:ln>
          </p:spPr>
          <p:txBody>
            <a:bodyPr/>
            <a:lstStyle/>
            <a:p>
              <a:endParaRPr/>
            </a:p>
          </p:txBody>
        </p:sp>
        <p:sp>
          <p:nvSpPr>
            <p:cNvPr id="1014" name="pt84">
              <a:extLst>
                <a:ext uri="{FF2B5EF4-FFF2-40B4-BE49-F238E27FC236}">
                  <a16:creationId xmlns:a16="http://schemas.microsoft.com/office/drawing/2014/main" id="{58F43135-473E-148D-9583-90BFC6956519}"/>
                </a:ext>
              </a:extLst>
            </p:cNvPr>
            <p:cNvSpPr/>
            <p:nvPr/>
          </p:nvSpPr>
          <p:spPr>
            <a:xfrm>
              <a:off x="2039554" y="281426"/>
              <a:ext cx="157095" cy="157095"/>
            </a:xfrm>
            <a:prstGeom prst="ellipse">
              <a:avLst/>
            </a:prstGeom>
            <a:solidFill>
              <a:srgbClr val="4793CF">
                <a:alpha val="100000"/>
              </a:srgbClr>
            </a:solidFill>
            <a:ln w="9000" cap="rnd">
              <a:solidFill>
                <a:srgbClr val="4793CF">
                  <a:alpha val="100000"/>
                </a:srgbClr>
              </a:solidFill>
              <a:prstDash val="solid"/>
              <a:round/>
            </a:ln>
          </p:spPr>
          <p:txBody>
            <a:bodyPr/>
            <a:lstStyle/>
            <a:p>
              <a:endParaRPr/>
            </a:p>
          </p:txBody>
        </p:sp>
        <p:sp>
          <p:nvSpPr>
            <p:cNvPr id="1015" name="pt85">
              <a:extLst>
                <a:ext uri="{FF2B5EF4-FFF2-40B4-BE49-F238E27FC236}">
                  <a16:creationId xmlns:a16="http://schemas.microsoft.com/office/drawing/2014/main" id="{25A0B8CB-6E41-A2FF-8CDE-3A9A50C74CD6}"/>
                </a:ext>
              </a:extLst>
            </p:cNvPr>
            <p:cNvSpPr/>
            <p:nvPr/>
          </p:nvSpPr>
          <p:spPr>
            <a:xfrm>
              <a:off x="3907803" y="2097536"/>
              <a:ext cx="154693" cy="154693"/>
            </a:xfrm>
            <a:prstGeom prst="ellipse">
              <a:avLst/>
            </a:prstGeom>
            <a:solidFill>
              <a:srgbClr val="458FC9">
                <a:alpha val="100000"/>
              </a:srgbClr>
            </a:solidFill>
            <a:ln w="9000" cap="rnd">
              <a:solidFill>
                <a:srgbClr val="458FC9">
                  <a:alpha val="100000"/>
                </a:srgbClr>
              </a:solidFill>
              <a:prstDash val="solid"/>
              <a:round/>
            </a:ln>
          </p:spPr>
          <p:txBody>
            <a:bodyPr/>
            <a:lstStyle/>
            <a:p>
              <a:endParaRPr/>
            </a:p>
          </p:txBody>
        </p:sp>
        <p:sp>
          <p:nvSpPr>
            <p:cNvPr id="1016" name="pt86">
              <a:extLst>
                <a:ext uri="{FF2B5EF4-FFF2-40B4-BE49-F238E27FC236}">
                  <a16:creationId xmlns:a16="http://schemas.microsoft.com/office/drawing/2014/main" id="{2CFDE126-DBD0-F017-D335-7F5F9D7CF22A}"/>
                </a:ext>
              </a:extLst>
            </p:cNvPr>
            <p:cNvSpPr/>
            <p:nvPr/>
          </p:nvSpPr>
          <p:spPr>
            <a:xfrm>
              <a:off x="3312786" y="4060770"/>
              <a:ext cx="100029" cy="100029"/>
            </a:xfrm>
            <a:prstGeom prst="ellipse">
              <a:avLst/>
            </a:prstGeom>
            <a:solidFill>
              <a:srgbClr val="214667">
                <a:alpha val="100000"/>
              </a:srgbClr>
            </a:solidFill>
            <a:ln w="9000" cap="rnd">
              <a:solidFill>
                <a:srgbClr val="214667">
                  <a:alpha val="100000"/>
                </a:srgbClr>
              </a:solidFill>
              <a:prstDash val="solid"/>
              <a:round/>
            </a:ln>
          </p:spPr>
          <p:txBody>
            <a:bodyPr/>
            <a:lstStyle/>
            <a:p>
              <a:endParaRPr/>
            </a:p>
          </p:txBody>
        </p:sp>
        <p:sp>
          <p:nvSpPr>
            <p:cNvPr id="1017" name="pt87">
              <a:extLst>
                <a:ext uri="{FF2B5EF4-FFF2-40B4-BE49-F238E27FC236}">
                  <a16:creationId xmlns:a16="http://schemas.microsoft.com/office/drawing/2014/main" id="{A985BAB9-1A5B-0F63-BAA9-956FEE019B80}"/>
                </a:ext>
              </a:extLst>
            </p:cNvPr>
            <p:cNvSpPr/>
            <p:nvPr/>
          </p:nvSpPr>
          <p:spPr>
            <a:xfrm>
              <a:off x="4857390" y="1847412"/>
              <a:ext cx="122568" cy="122568"/>
            </a:xfrm>
            <a:prstGeom prst="ellipse">
              <a:avLst/>
            </a:prstGeom>
            <a:solidFill>
              <a:srgbClr val="2D5E87">
                <a:alpha val="100000"/>
              </a:srgbClr>
            </a:solidFill>
            <a:ln w="9000" cap="rnd">
              <a:solidFill>
                <a:srgbClr val="2D5E87">
                  <a:alpha val="100000"/>
                </a:srgbClr>
              </a:solidFill>
              <a:prstDash val="solid"/>
              <a:round/>
            </a:ln>
          </p:spPr>
          <p:txBody>
            <a:bodyPr/>
            <a:lstStyle/>
            <a:p>
              <a:endParaRPr/>
            </a:p>
          </p:txBody>
        </p:sp>
        <p:sp>
          <p:nvSpPr>
            <p:cNvPr id="1018" name="pt88">
              <a:extLst>
                <a:ext uri="{FF2B5EF4-FFF2-40B4-BE49-F238E27FC236}">
                  <a16:creationId xmlns:a16="http://schemas.microsoft.com/office/drawing/2014/main" id="{320722D5-7F42-7A0C-71A5-DCE468FADF62}"/>
                </a:ext>
              </a:extLst>
            </p:cNvPr>
            <p:cNvSpPr/>
            <p:nvPr/>
          </p:nvSpPr>
          <p:spPr>
            <a:xfrm>
              <a:off x="1157498" y="4107902"/>
              <a:ext cx="54161" cy="54161"/>
            </a:xfrm>
            <a:prstGeom prst="ellipse">
              <a:avLst/>
            </a:prstGeom>
            <a:solidFill>
              <a:srgbClr val="142D46">
                <a:alpha val="100000"/>
              </a:srgbClr>
            </a:solidFill>
            <a:ln w="9000" cap="rnd">
              <a:solidFill>
                <a:srgbClr val="142D46">
                  <a:alpha val="100000"/>
                </a:srgbClr>
              </a:solidFill>
              <a:prstDash val="solid"/>
              <a:round/>
            </a:ln>
          </p:spPr>
          <p:txBody>
            <a:bodyPr/>
            <a:lstStyle/>
            <a:p>
              <a:endParaRPr/>
            </a:p>
          </p:txBody>
        </p:sp>
        <p:sp>
          <p:nvSpPr>
            <p:cNvPr id="1019" name="pt89">
              <a:extLst>
                <a:ext uri="{FF2B5EF4-FFF2-40B4-BE49-F238E27FC236}">
                  <a16:creationId xmlns:a16="http://schemas.microsoft.com/office/drawing/2014/main" id="{D83C7F0B-78FE-4351-403F-12133D8621D1}"/>
                </a:ext>
              </a:extLst>
            </p:cNvPr>
            <p:cNvSpPr/>
            <p:nvPr/>
          </p:nvSpPr>
          <p:spPr>
            <a:xfrm>
              <a:off x="5503754" y="5089864"/>
              <a:ext cx="74538" cy="74538"/>
            </a:xfrm>
            <a:prstGeom prst="ellipse">
              <a:avLst/>
            </a:prstGeom>
            <a:solidFill>
              <a:srgbClr val="183550">
                <a:alpha val="100000"/>
              </a:srgbClr>
            </a:solidFill>
            <a:ln w="9000" cap="rnd">
              <a:solidFill>
                <a:srgbClr val="183550">
                  <a:alpha val="100000"/>
                </a:srgbClr>
              </a:solidFill>
              <a:prstDash val="solid"/>
              <a:round/>
            </a:ln>
          </p:spPr>
          <p:txBody>
            <a:bodyPr/>
            <a:lstStyle/>
            <a:p>
              <a:endParaRPr/>
            </a:p>
          </p:txBody>
        </p:sp>
        <p:sp>
          <p:nvSpPr>
            <p:cNvPr id="1020" name="pt90">
              <a:extLst>
                <a:ext uri="{FF2B5EF4-FFF2-40B4-BE49-F238E27FC236}">
                  <a16:creationId xmlns:a16="http://schemas.microsoft.com/office/drawing/2014/main" id="{2D609ABF-CB6E-6BFC-E435-18E1BFE6501C}"/>
                </a:ext>
              </a:extLst>
            </p:cNvPr>
            <p:cNvSpPr/>
            <p:nvPr/>
          </p:nvSpPr>
          <p:spPr>
            <a:xfrm>
              <a:off x="1760915" y="3314610"/>
              <a:ext cx="92025" cy="92025"/>
            </a:xfrm>
            <a:prstGeom prst="ellipse">
              <a:avLst/>
            </a:prstGeom>
            <a:solidFill>
              <a:srgbClr val="1D3F5F">
                <a:alpha val="100000"/>
              </a:srgbClr>
            </a:solidFill>
            <a:ln w="9000" cap="rnd">
              <a:solidFill>
                <a:srgbClr val="1D3F5F">
                  <a:alpha val="100000"/>
                </a:srgbClr>
              </a:solidFill>
              <a:prstDash val="solid"/>
              <a:round/>
            </a:ln>
          </p:spPr>
          <p:txBody>
            <a:bodyPr/>
            <a:lstStyle/>
            <a:p>
              <a:endParaRPr/>
            </a:p>
          </p:txBody>
        </p:sp>
        <p:sp>
          <p:nvSpPr>
            <p:cNvPr id="1021" name="pt91">
              <a:extLst>
                <a:ext uri="{FF2B5EF4-FFF2-40B4-BE49-F238E27FC236}">
                  <a16:creationId xmlns:a16="http://schemas.microsoft.com/office/drawing/2014/main" id="{1FECBE3C-10B1-5ACA-F843-B220DCD4BF30}"/>
                </a:ext>
              </a:extLst>
            </p:cNvPr>
            <p:cNvSpPr/>
            <p:nvPr/>
          </p:nvSpPr>
          <p:spPr>
            <a:xfrm>
              <a:off x="2073624" y="4066307"/>
              <a:ext cx="88956" cy="88956"/>
            </a:xfrm>
            <a:prstGeom prst="ellipse">
              <a:avLst/>
            </a:prstGeom>
            <a:solidFill>
              <a:srgbClr val="1C3D5C">
                <a:alpha val="100000"/>
              </a:srgbClr>
            </a:solidFill>
            <a:ln w="9000" cap="rnd">
              <a:solidFill>
                <a:srgbClr val="1C3D5C">
                  <a:alpha val="100000"/>
                </a:srgbClr>
              </a:solidFill>
              <a:prstDash val="solid"/>
              <a:round/>
            </a:ln>
          </p:spPr>
          <p:txBody>
            <a:bodyPr/>
            <a:lstStyle/>
            <a:p>
              <a:endParaRPr/>
            </a:p>
          </p:txBody>
        </p:sp>
        <p:sp>
          <p:nvSpPr>
            <p:cNvPr id="1022" name="pt92">
              <a:extLst>
                <a:ext uri="{FF2B5EF4-FFF2-40B4-BE49-F238E27FC236}">
                  <a16:creationId xmlns:a16="http://schemas.microsoft.com/office/drawing/2014/main" id="{9AE56819-4BC2-DF5C-6CD7-993976AC38A0}"/>
                </a:ext>
              </a:extLst>
            </p:cNvPr>
            <p:cNvSpPr/>
            <p:nvPr/>
          </p:nvSpPr>
          <p:spPr>
            <a:xfrm>
              <a:off x="1741853" y="3077758"/>
              <a:ext cx="130150" cy="130150"/>
            </a:xfrm>
            <a:prstGeom prst="ellipse">
              <a:avLst/>
            </a:prstGeom>
            <a:solidFill>
              <a:srgbClr val="326895">
                <a:alpha val="100000"/>
              </a:srgbClr>
            </a:solidFill>
            <a:ln w="9000" cap="rnd">
              <a:solidFill>
                <a:srgbClr val="326895">
                  <a:alpha val="100000"/>
                </a:srgbClr>
              </a:solidFill>
              <a:prstDash val="solid"/>
              <a:round/>
            </a:ln>
          </p:spPr>
          <p:txBody>
            <a:bodyPr/>
            <a:lstStyle/>
            <a:p>
              <a:endParaRPr/>
            </a:p>
          </p:txBody>
        </p:sp>
        <p:sp>
          <p:nvSpPr>
            <p:cNvPr id="1023" name="pt93">
              <a:extLst>
                <a:ext uri="{FF2B5EF4-FFF2-40B4-BE49-F238E27FC236}">
                  <a16:creationId xmlns:a16="http://schemas.microsoft.com/office/drawing/2014/main" id="{04BC5ECD-85A9-E59F-CEAB-93A5602C7E16}"/>
                </a:ext>
              </a:extLst>
            </p:cNvPr>
            <p:cNvSpPr/>
            <p:nvPr/>
          </p:nvSpPr>
          <p:spPr>
            <a:xfrm>
              <a:off x="853163" y="4211538"/>
              <a:ext cx="40481" cy="40481"/>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640" name="pt94">
              <a:extLst>
                <a:ext uri="{FF2B5EF4-FFF2-40B4-BE49-F238E27FC236}">
                  <a16:creationId xmlns:a16="http://schemas.microsoft.com/office/drawing/2014/main" id="{4B8BCB43-CFB0-DD07-909B-74410A13FD29}"/>
                </a:ext>
              </a:extLst>
            </p:cNvPr>
            <p:cNvSpPr/>
            <p:nvPr/>
          </p:nvSpPr>
          <p:spPr>
            <a:xfrm>
              <a:off x="1465508" y="2749607"/>
              <a:ext cx="60489" cy="60489"/>
            </a:xfrm>
            <a:prstGeom prst="ellipse">
              <a:avLst/>
            </a:prstGeom>
            <a:solidFill>
              <a:srgbClr val="152F48">
                <a:alpha val="100000"/>
              </a:srgbClr>
            </a:solidFill>
            <a:ln w="9000" cap="rnd">
              <a:solidFill>
                <a:srgbClr val="152F48">
                  <a:alpha val="100000"/>
                </a:srgbClr>
              </a:solidFill>
              <a:prstDash val="solid"/>
              <a:round/>
            </a:ln>
          </p:spPr>
          <p:txBody>
            <a:bodyPr/>
            <a:lstStyle/>
            <a:p>
              <a:endParaRPr/>
            </a:p>
          </p:txBody>
        </p:sp>
        <p:sp>
          <p:nvSpPr>
            <p:cNvPr id="641" name="pt95">
              <a:extLst>
                <a:ext uri="{FF2B5EF4-FFF2-40B4-BE49-F238E27FC236}">
                  <a16:creationId xmlns:a16="http://schemas.microsoft.com/office/drawing/2014/main" id="{915D1D05-7172-7CFC-3E9A-8BAAEB76BFE4}"/>
                </a:ext>
              </a:extLst>
            </p:cNvPr>
            <p:cNvSpPr/>
            <p:nvPr/>
          </p:nvSpPr>
          <p:spPr>
            <a:xfrm>
              <a:off x="4246460" y="3189764"/>
              <a:ext cx="99728" cy="99728"/>
            </a:xfrm>
            <a:prstGeom prst="ellipse">
              <a:avLst/>
            </a:prstGeom>
            <a:solidFill>
              <a:srgbClr val="214667">
                <a:alpha val="100000"/>
              </a:srgbClr>
            </a:solidFill>
            <a:ln w="9000" cap="rnd">
              <a:solidFill>
                <a:srgbClr val="214667">
                  <a:alpha val="100000"/>
                </a:srgbClr>
              </a:solidFill>
              <a:prstDash val="solid"/>
              <a:round/>
            </a:ln>
          </p:spPr>
          <p:txBody>
            <a:bodyPr/>
            <a:lstStyle/>
            <a:p>
              <a:endParaRPr/>
            </a:p>
          </p:txBody>
        </p:sp>
        <p:sp>
          <p:nvSpPr>
            <p:cNvPr id="642" name="pt96">
              <a:extLst>
                <a:ext uri="{FF2B5EF4-FFF2-40B4-BE49-F238E27FC236}">
                  <a16:creationId xmlns:a16="http://schemas.microsoft.com/office/drawing/2014/main" id="{D1D1C8A4-9C1F-6ED8-F2B6-5049608B7F14}"/>
                </a:ext>
              </a:extLst>
            </p:cNvPr>
            <p:cNvSpPr/>
            <p:nvPr/>
          </p:nvSpPr>
          <p:spPr>
            <a:xfrm>
              <a:off x="4841954" y="2461144"/>
              <a:ext cx="153439" cy="153439"/>
            </a:xfrm>
            <a:prstGeom prst="ellipse">
              <a:avLst/>
            </a:prstGeom>
            <a:solidFill>
              <a:srgbClr val="448DC6">
                <a:alpha val="100000"/>
              </a:srgbClr>
            </a:solidFill>
            <a:ln w="9000" cap="rnd">
              <a:solidFill>
                <a:srgbClr val="448DC6">
                  <a:alpha val="100000"/>
                </a:srgbClr>
              </a:solidFill>
              <a:prstDash val="solid"/>
              <a:round/>
            </a:ln>
          </p:spPr>
          <p:txBody>
            <a:bodyPr/>
            <a:lstStyle/>
            <a:p>
              <a:endParaRPr/>
            </a:p>
          </p:txBody>
        </p:sp>
        <p:sp>
          <p:nvSpPr>
            <p:cNvPr id="643" name="pt97">
              <a:extLst>
                <a:ext uri="{FF2B5EF4-FFF2-40B4-BE49-F238E27FC236}">
                  <a16:creationId xmlns:a16="http://schemas.microsoft.com/office/drawing/2014/main" id="{624C0C13-DB87-9462-7A77-BC63A8A31EF9}"/>
                </a:ext>
              </a:extLst>
            </p:cNvPr>
            <p:cNvSpPr/>
            <p:nvPr/>
          </p:nvSpPr>
          <p:spPr>
            <a:xfrm>
              <a:off x="1456581" y="3297252"/>
              <a:ext cx="78343" cy="78343"/>
            </a:xfrm>
            <a:prstGeom prst="ellipse">
              <a:avLst/>
            </a:prstGeom>
            <a:solidFill>
              <a:srgbClr val="193753">
                <a:alpha val="100000"/>
              </a:srgbClr>
            </a:solidFill>
            <a:ln w="9000" cap="rnd">
              <a:solidFill>
                <a:srgbClr val="193753">
                  <a:alpha val="100000"/>
                </a:srgbClr>
              </a:solidFill>
              <a:prstDash val="solid"/>
              <a:round/>
            </a:ln>
          </p:spPr>
          <p:txBody>
            <a:bodyPr/>
            <a:lstStyle/>
            <a:p>
              <a:endParaRPr/>
            </a:p>
          </p:txBody>
        </p:sp>
        <p:sp>
          <p:nvSpPr>
            <p:cNvPr id="644" name="pt98">
              <a:extLst>
                <a:ext uri="{FF2B5EF4-FFF2-40B4-BE49-F238E27FC236}">
                  <a16:creationId xmlns:a16="http://schemas.microsoft.com/office/drawing/2014/main" id="{1DD34BD9-641A-37AE-391F-116EA11C179B}"/>
                </a:ext>
              </a:extLst>
            </p:cNvPr>
            <p:cNvSpPr/>
            <p:nvPr/>
          </p:nvSpPr>
          <p:spPr>
            <a:xfrm>
              <a:off x="2693929" y="3410895"/>
              <a:ext cx="93045" cy="93045"/>
            </a:xfrm>
            <a:prstGeom prst="ellipse">
              <a:avLst/>
            </a:prstGeom>
            <a:solidFill>
              <a:srgbClr val="1E4060">
                <a:alpha val="100000"/>
              </a:srgbClr>
            </a:solidFill>
            <a:ln w="9000" cap="rnd">
              <a:solidFill>
                <a:srgbClr val="1E4060">
                  <a:alpha val="100000"/>
                </a:srgbClr>
              </a:solidFill>
              <a:prstDash val="solid"/>
              <a:round/>
            </a:ln>
          </p:spPr>
          <p:txBody>
            <a:bodyPr/>
            <a:lstStyle/>
            <a:p>
              <a:endParaRPr/>
            </a:p>
          </p:txBody>
        </p:sp>
        <p:sp>
          <p:nvSpPr>
            <p:cNvPr id="645" name="pt99">
              <a:extLst>
                <a:ext uri="{FF2B5EF4-FFF2-40B4-BE49-F238E27FC236}">
                  <a16:creationId xmlns:a16="http://schemas.microsoft.com/office/drawing/2014/main" id="{C408AC5D-7BC1-1010-E076-5D991614F1FE}"/>
                </a:ext>
              </a:extLst>
            </p:cNvPr>
            <p:cNvSpPr/>
            <p:nvPr/>
          </p:nvSpPr>
          <p:spPr>
            <a:xfrm>
              <a:off x="3588172" y="2379464"/>
              <a:ext cx="171607" cy="171607"/>
            </a:xfrm>
            <a:prstGeom prst="ellipse">
              <a:avLst/>
            </a:prstGeom>
            <a:solidFill>
              <a:srgbClr val="56B1F7">
                <a:alpha val="100000"/>
              </a:srgbClr>
            </a:solidFill>
            <a:ln w="9000" cap="rnd">
              <a:solidFill>
                <a:srgbClr val="56B1F7">
                  <a:alpha val="100000"/>
                </a:srgbClr>
              </a:solidFill>
              <a:prstDash val="solid"/>
              <a:round/>
            </a:ln>
          </p:spPr>
          <p:txBody>
            <a:bodyPr/>
            <a:lstStyle/>
            <a:p>
              <a:endParaRPr/>
            </a:p>
          </p:txBody>
        </p:sp>
        <p:sp>
          <p:nvSpPr>
            <p:cNvPr id="646" name="pt100">
              <a:extLst>
                <a:ext uri="{FF2B5EF4-FFF2-40B4-BE49-F238E27FC236}">
                  <a16:creationId xmlns:a16="http://schemas.microsoft.com/office/drawing/2014/main" id="{607FB9D4-67C7-0323-D2A3-9F336983936F}"/>
                </a:ext>
              </a:extLst>
            </p:cNvPr>
            <p:cNvSpPr/>
            <p:nvPr/>
          </p:nvSpPr>
          <p:spPr>
            <a:xfrm>
              <a:off x="3009286" y="4891202"/>
              <a:ext cx="84681" cy="84681"/>
            </a:xfrm>
            <a:prstGeom prst="ellipse">
              <a:avLst/>
            </a:prstGeom>
            <a:solidFill>
              <a:srgbClr val="1B3A58">
                <a:alpha val="100000"/>
              </a:srgbClr>
            </a:solidFill>
            <a:ln w="9000" cap="rnd">
              <a:solidFill>
                <a:srgbClr val="1B3A58">
                  <a:alpha val="100000"/>
                </a:srgbClr>
              </a:solidFill>
              <a:prstDash val="solid"/>
              <a:round/>
            </a:ln>
          </p:spPr>
          <p:txBody>
            <a:bodyPr/>
            <a:lstStyle/>
            <a:p>
              <a:endParaRPr/>
            </a:p>
          </p:txBody>
        </p:sp>
        <p:sp>
          <p:nvSpPr>
            <p:cNvPr id="647" name="pt101">
              <a:extLst>
                <a:ext uri="{FF2B5EF4-FFF2-40B4-BE49-F238E27FC236}">
                  <a16:creationId xmlns:a16="http://schemas.microsoft.com/office/drawing/2014/main" id="{CA28250B-A26B-6AF6-97BF-088032AEE1E8}"/>
                </a:ext>
              </a:extLst>
            </p:cNvPr>
            <p:cNvSpPr/>
            <p:nvPr/>
          </p:nvSpPr>
          <p:spPr>
            <a:xfrm>
              <a:off x="4864436" y="2338433"/>
              <a:ext cx="108475" cy="108475"/>
            </a:xfrm>
            <a:prstGeom prst="ellipse">
              <a:avLst/>
            </a:prstGeom>
            <a:solidFill>
              <a:srgbClr val="254E72">
                <a:alpha val="100000"/>
              </a:srgbClr>
            </a:solidFill>
            <a:ln w="9000" cap="rnd">
              <a:solidFill>
                <a:srgbClr val="254E72">
                  <a:alpha val="100000"/>
                </a:srgbClr>
              </a:solidFill>
              <a:prstDash val="solid"/>
              <a:round/>
            </a:ln>
          </p:spPr>
          <p:txBody>
            <a:bodyPr/>
            <a:lstStyle/>
            <a:p>
              <a:endParaRPr/>
            </a:p>
          </p:txBody>
        </p:sp>
        <p:sp>
          <p:nvSpPr>
            <p:cNvPr id="648" name="pt102">
              <a:extLst>
                <a:ext uri="{FF2B5EF4-FFF2-40B4-BE49-F238E27FC236}">
                  <a16:creationId xmlns:a16="http://schemas.microsoft.com/office/drawing/2014/main" id="{733CEAAF-E40F-5058-9D18-5F655799DEB1}"/>
                </a:ext>
              </a:extLst>
            </p:cNvPr>
            <p:cNvSpPr/>
            <p:nvPr/>
          </p:nvSpPr>
          <p:spPr>
            <a:xfrm>
              <a:off x="2053954" y="1263777"/>
              <a:ext cx="128295" cy="128295"/>
            </a:xfrm>
            <a:prstGeom prst="ellipse">
              <a:avLst/>
            </a:prstGeom>
            <a:solidFill>
              <a:srgbClr val="306591">
                <a:alpha val="100000"/>
              </a:srgbClr>
            </a:solidFill>
            <a:ln w="9000" cap="rnd">
              <a:solidFill>
                <a:srgbClr val="306591">
                  <a:alpha val="100000"/>
                </a:srgbClr>
              </a:solidFill>
              <a:prstDash val="solid"/>
              <a:round/>
            </a:ln>
          </p:spPr>
          <p:txBody>
            <a:bodyPr/>
            <a:lstStyle/>
            <a:p>
              <a:endParaRPr/>
            </a:p>
          </p:txBody>
        </p:sp>
        <p:sp>
          <p:nvSpPr>
            <p:cNvPr id="649" name="pt103">
              <a:extLst>
                <a:ext uri="{FF2B5EF4-FFF2-40B4-BE49-F238E27FC236}">
                  <a16:creationId xmlns:a16="http://schemas.microsoft.com/office/drawing/2014/main" id="{68895764-C602-314C-8B90-25C858315CC2}"/>
                </a:ext>
              </a:extLst>
            </p:cNvPr>
            <p:cNvSpPr/>
            <p:nvPr/>
          </p:nvSpPr>
          <p:spPr>
            <a:xfrm>
              <a:off x="853163" y="4864905"/>
              <a:ext cx="40481" cy="40481"/>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650" name="pt104">
              <a:extLst>
                <a:ext uri="{FF2B5EF4-FFF2-40B4-BE49-F238E27FC236}">
                  <a16:creationId xmlns:a16="http://schemas.microsoft.com/office/drawing/2014/main" id="{7F9614A9-702C-B94E-F16F-A59BD28B23C3}"/>
                </a:ext>
              </a:extLst>
            </p:cNvPr>
            <p:cNvSpPr/>
            <p:nvPr/>
          </p:nvSpPr>
          <p:spPr>
            <a:xfrm>
              <a:off x="4848197" y="2951362"/>
              <a:ext cx="140954" cy="140954"/>
            </a:xfrm>
            <a:prstGeom prst="ellipse">
              <a:avLst/>
            </a:prstGeom>
            <a:solidFill>
              <a:srgbClr val="3A78AA">
                <a:alpha val="100000"/>
              </a:srgbClr>
            </a:solidFill>
            <a:ln w="9000" cap="rnd">
              <a:solidFill>
                <a:srgbClr val="3A78AA">
                  <a:alpha val="100000"/>
                </a:srgbClr>
              </a:solidFill>
              <a:prstDash val="solid"/>
              <a:round/>
            </a:ln>
          </p:spPr>
          <p:txBody>
            <a:bodyPr/>
            <a:lstStyle/>
            <a:p>
              <a:endParaRPr/>
            </a:p>
          </p:txBody>
        </p:sp>
        <p:sp>
          <p:nvSpPr>
            <p:cNvPr id="651" name="pt105">
              <a:extLst>
                <a:ext uri="{FF2B5EF4-FFF2-40B4-BE49-F238E27FC236}">
                  <a16:creationId xmlns:a16="http://schemas.microsoft.com/office/drawing/2014/main" id="{B46F1056-548E-92F8-C015-A39916E79578}"/>
                </a:ext>
              </a:extLst>
            </p:cNvPr>
            <p:cNvSpPr/>
            <p:nvPr/>
          </p:nvSpPr>
          <p:spPr>
            <a:xfrm>
              <a:off x="2075370" y="4237444"/>
              <a:ext cx="85464" cy="85464"/>
            </a:xfrm>
            <a:prstGeom prst="ellipse">
              <a:avLst/>
            </a:prstGeom>
            <a:solidFill>
              <a:srgbClr val="1B3B58">
                <a:alpha val="100000"/>
              </a:srgbClr>
            </a:solidFill>
            <a:ln w="9000" cap="rnd">
              <a:solidFill>
                <a:srgbClr val="1B3B58">
                  <a:alpha val="100000"/>
                </a:srgbClr>
              </a:solidFill>
              <a:prstDash val="solid"/>
              <a:round/>
            </a:ln>
          </p:spPr>
          <p:txBody>
            <a:bodyPr/>
            <a:lstStyle/>
            <a:p>
              <a:endParaRPr/>
            </a:p>
          </p:txBody>
        </p:sp>
        <p:sp>
          <p:nvSpPr>
            <p:cNvPr id="652" name="pt106">
              <a:extLst>
                <a:ext uri="{FF2B5EF4-FFF2-40B4-BE49-F238E27FC236}">
                  <a16:creationId xmlns:a16="http://schemas.microsoft.com/office/drawing/2014/main" id="{296226AF-3166-DD1E-D458-38415634BC96}"/>
                </a:ext>
              </a:extLst>
            </p:cNvPr>
            <p:cNvSpPr/>
            <p:nvPr/>
          </p:nvSpPr>
          <p:spPr>
            <a:xfrm>
              <a:off x="4529740" y="3016677"/>
              <a:ext cx="155517" cy="155517"/>
            </a:xfrm>
            <a:prstGeom prst="ellipse">
              <a:avLst/>
            </a:prstGeom>
            <a:solidFill>
              <a:srgbClr val="4691CB">
                <a:alpha val="100000"/>
              </a:srgbClr>
            </a:solidFill>
            <a:ln w="9000" cap="rnd">
              <a:solidFill>
                <a:srgbClr val="4691CB">
                  <a:alpha val="100000"/>
                </a:srgbClr>
              </a:solidFill>
              <a:prstDash val="solid"/>
              <a:round/>
            </a:ln>
          </p:spPr>
          <p:txBody>
            <a:bodyPr/>
            <a:lstStyle/>
            <a:p>
              <a:endParaRPr/>
            </a:p>
          </p:txBody>
        </p:sp>
        <p:sp>
          <p:nvSpPr>
            <p:cNvPr id="653" name="pt107">
              <a:extLst>
                <a:ext uri="{FF2B5EF4-FFF2-40B4-BE49-F238E27FC236}">
                  <a16:creationId xmlns:a16="http://schemas.microsoft.com/office/drawing/2014/main" id="{08774184-DE2E-6BCB-4B3D-4B964BE3CEDB}"/>
                </a:ext>
              </a:extLst>
            </p:cNvPr>
            <p:cNvSpPr/>
            <p:nvPr/>
          </p:nvSpPr>
          <p:spPr>
            <a:xfrm>
              <a:off x="1460880" y="2406195"/>
              <a:ext cx="69746" cy="69746"/>
            </a:xfrm>
            <a:prstGeom prst="ellipse">
              <a:avLst/>
            </a:prstGeom>
            <a:solidFill>
              <a:srgbClr val="17324D">
                <a:alpha val="100000"/>
              </a:srgbClr>
            </a:solidFill>
            <a:ln w="9000" cap="rnd">
              <a:solidFill>
                <a:srgbClr val="17324D">
                  <a:alpha val="100000"/>
                </a:srgbClr>
              </a:solidFill>
              <a:prstDash val="solid"/>
              <a:round/>
            </a:ln>
          </p:spPr>
          <p:txBody>
            <a:bodyPr/>
            <a:lstStyle/>
            <a:p>
              <a:endParaRPr/>
            </a:p>
          </p:txBody>
        </p:sp>
        <p:sp>
          <p:nvSpPr>
            <p:cNvPr id="654" name="pt108">
              <a:extLst>
                <a:ext uri="{FF2B5EF4-FFF2-40B4-BE49-F238E27FC236}">
                  <a16:creationId xmlns:a16="http://schemas.microsoft.com/office/drawing/2014/main" id="{0B436D7C-5570-1878-5B86-F92F5E6FD70C}"/>
                </a:ext>
              </a:extLst>
            </p:cNvPr>
            <p:cNvSpPr/>
            <p:nvPr/>
          </p:nvSpPr>
          <p:spPr>
            <a:xfrm>
              <a:off x="2371260" y="1923275"/>
              <a:ext cx="116034" cy="116034"/>
            </a:xfrm>
            <a:prstGeom prst="ellipse">
              <a:avLst/>
            </a:prstGeom>
            <a:solidFill>
              <a:srgbClr val="29567D">
                <a:alpha val="100000"/>
              </a:srgbClr>
            </a:solidFill>
            <a:ln w="9000" cap="rnd">
              <a:solidFill>
                <a:srgbClr val="29567D">
                  <a:alpha val="100000"/>
                </a:srgbClr>
              </a:solidFill>
              <a:prstDash val="solid"/>
              <a:round/>
            </a:ln>
          </p:spPr>
          <p:txBody>
            <a:bodyPr/>
            <a:lstStyle/>
            <a:p>
              <a:endParaRPr/>
            </a:p>
          </p:txBody>
        </p:sp>
        <p:sp>
          <p:nvSpPr>
            <p:cNvPr id="655" name="pt109">
              <a:extLst>
                <a:ext uri="{FF2B5EF4-FFF2-40B4-BE49-F238E27FC236}">
                  <a16:creationId xmlns:a16="http://schemas.microsoft.com/office/drawing/2014/main" id="{6159B4DA-3D3C-42FB-9219-EF27C8D3DC10}"/>
                </a:ext>
              </a:extLst>
            </p:cNvPr>
            <p:cNvSpPr/>
            <p:nvPr/>
          </p:nvSpPr>
          <p:spPr>
            <a:xfrm>
              <a:off x="1775920" y="3232820"/>
              <a:ext cx="62015" cy="62015"/>
            </a:xfrm>
            <a:prstGeom prst="ellipse">
              <a:avLst/>
            </a:prstGeom>
            <a:solidFill>
              <a:srgbClr val="152F49">
                <a:alpha val="100000"/>
              </a:srgbClr>
            </a:solidFill>
            <a:ln w="9000" cap="rnd">
              <a:solidFill>
                <a:srgbClr val="152F49">
                  <a:alpha val="100000"/>
                </a:srgbClr>
              </a:solidFill>
              <a:prstDash val="solid"/>
              <a:round/>
            </a:ln>
          </p:spPr>
          <p:txBody>
            <a:bodyPr/>
            <a:lstStyle/>
            <a:p>
              <a:endParaRPr/>
            </a:p>
          </p:txBody>
        </p:sp>
        <p:sp>
          <p:nvSpPr>
            <p:cNvPr id="656" name="pt110">
              <a:extLst>
                <a:ext uri="{FF2B5EF4-FFF2-40B4-BE49-F238E27FC236}">
                  <a16:creationId xmlns:a16="http://schemas.microsoft.com/office/drawing/2014/main" id="{99101BA4-53F5-8822-7BF6-85003E698A9D}"/>
                </a:ext>
              </a:extLst>
            </p:cNvPr>
            <p:cNvSpPr/>
            <p:nvPr/>
          </p:nvSpPr>
          <p:spPr>
            <a:xfrm>
              <a:off x="5488136" y="4203090"/>
              <a:ext cx="105774" cy="105774"/>
            </a:xfrm>
            <a:prstGeom prst="ellipse">
              <a:avLst/>
            </a:prstGeom>
            <a:solidFill>
              <a:srgbClr val="234B6E">
                <a:alpha val="100000"/>
              </a:srgbClr>
            </a:solidFill>
            <a:ln w="9000" cap="rnd">
              <a:solidFill>
                <a:srgbClr val="234B6E">
                  <a:alpha val="100000"/>
                </a:srgbClr>
              </a:solidFill>
              <a:prstDash val="solid"/>
              <a:round/>
            </a:ln>
          </p:spPr>
          <p:txBody>
            <a:bodyPr/>
            <a:lstStyle/>
            <a:p>
              <a:endParaRPr/>
            </a:p>
          </p:txBody>
        </p:sp>
        <p:sp>
          <p:nvSpPr>
            <p:cNvPr id="657" name="pt111">
              <a:extLst>
                <a:ext uri="{FF2B5EF4-FFF2-40B4-BE49-F238E27FC236}">
                  <a16:creationId xmlns:a16="http://schemas.microsoft.com/office/drawing/2014/main" id="{7F5C5751-B608-EFA8-2CAE-40F8BE17A19F}"/>
                </a:ext>
              </a:extLst>
            </p:cNvPr>
            <p:cNvSpPr/>
            <p:nvPr/>
          </p:nvSpPr>
          <p:spPr>
            <a:xfrm>
              <a:off x="3314800" y="3796598"/>
              <a:ext cx="96000" cy="96000"/>
            </a:xfrm>
            <a:prstGeom prst="ellipse">
              <a:avLst/>
            </a:prstGeom>
            <a:solidFill>
              <a:srgbClr val="1F4363">
                <a:alpha val="100000"/>
              </a:srgbClr>
            </a:solidFill>
            <a:ln w="9000" cap="rnd">
              <a:solidFill>
                <a:srgbClr val="1F4363">
                  <a:alpha val="100000"/>
                </a:srgbClr>
              </a:solidFill>
              <a:prstDash val="solid"/>
              <a:round/>
            </a:ln>
          </p:spPr>
          <p:txBody>
            <a:bodyPr/>
            <a:lstStyle/>
            <a:p>
              <a:endParaRPr/>
            </a:p>
          </p:txBody>
        </p:sp>
        <p:sp>
          <p:nvSpPr>
            <p:cNvPr id="658" name="pt112">
              <a:extLst>
                <a:ext uri="{FF2B5EF4-FFF2-40B4-BE49-F238E27FC236}">
                  <a16:creationId xmlns:a16="http://schemas.microsoft.com/office/drawing/2014/main" id="{A16BEAC4-0C26-49A3-878E-1AB6F0491119}"/>
                </a:ext>
              </a:extLst>
            </p:cNvPr>
            <p:cNvSpPr/>
            <p:nvPr/>
          </p:nvSpPr>
          <p:spPr>
            <a:xfrm>
              <a:off x="3009784" y="4020545"/>
              <a:ext cx="83683" cy="83683"/>
            </a:xfrm>
            <a:prstGeom prst="ellipse">
              <a:avLst/>
            </a:prstGeom>
            <a:solidFill>
              <a:srgbClr val="1A3A57">
                <a:alpha val="100000"/>
              </a:srgbClr>
            </a:solidFill>
            <a:ln w="9000" cap="rnd">
              <a:solidFill>
                <a:srgbClr val="1A3A57">
                  <a:alpha val="100000"/>
                </a:srgbClr>
              </a:solidFill>
              <a:prstDash val="solid"/>
              <a:round/>
            </a:ln>
          </p:spPr>
          <p:txBody>
            <a:bodyPr/>
            <a:lstStyle/>
            <a:p>
              <a:endParaRPr/>
            </a:p>
          </p:txBody>
        </p:sp>
        <p:sp>
          <p:nvSpPr>
            <p:cNvPr id="659" name="pt113">
              <a:extLst>
                <a:ext uri="{FF2B5EF4-FFF2-40B4-BE49-F238E27FC236}">
                  <a16:creationId xmlns:a16="http://schemas.microsoft.com/office/drawing/2014/main" id="{AD04148D-802B-4944-91C1-1A0F5CD21DA1}"/>
                </a:ext>
              </a:extLst>
            </p:cNvPr>
            <p:cNvSpPr/>
            <p:nvPr/>
          </p:nvSpPr>
          <p:spPr>
            <a:xfrm>
              <a:off x="5176055" y="3742407"/>
              <a:ext cx="107586" cy="107586"/>
            </a:xfrm>
            <a:prstGeom prst="ellipse">
              <a:avLst/>
            </a:prstGeom>
            <a:solidFill>
              <a:srgbClr val="244D71">
                <a:alpha val="100000"/>
              </a:srgbClr>
            </a:solidFill>
            <a:ln w="9000" cap="rnd">
              <a:solidFill>
                <a:srgbClr val="244D71">
                  <a:alpha val="100000"/>
                </a:srgbClr>
              </a:solidFill>
              <a:prstDash val="solid"/>
              <a:round/>
            </a:ln>
          </p:spPr>
          <p:txBody>
            <a:bodyPr/>
            <a:lstStyle/>
            <a:p>
              <a:endParaRPr/>
            </a:p>
          </p:txBody>
        </p:sp>
        <p:sp>
          <p:nvSpPr>
            <p:cNvPr id="660" name="pt114">
              <a:extLst>
                <a:ext uri="{FF2B5EF4-FFF2-40B4-BE49-F238E27FC236}">
                  <a16:creationId xmlns:a16="http://schemas.microsoft.com/office/drawing/2014/main" id="{1F2970D1-BAC1-9837-EE77-FE575BF1AE6A}"/>
                </a:ext>
              </a:extLst>
            </p:cNvPr>
            <p:cNvSpPr/>
            <p:nvPr/>
          </p:nvSpPr>
          <p:spPr>
            <a:xfrm>
              <a:off x="6751726" y="4221982"/>
              <a:ext cx="67990" cy="67990"/>
            </a:xfrm>
            <a:prstGeom prst="ellipse">
              <a:avLst/>
            </a:prstGeom>
            <a:solidFill>
              <a:srgbClr val="16324C">
                <a:alpha val="100000"/>
              </a:srgbClr>
            </a:solidFill>
            <a:ln w="9000" cap="rnd">
              <a:solidFill>
                <a:srgbClr val="16324C">
                  <a:alpha val="100000"/>
                </a:srgbClr>
              </a:solidFill>
              <a:prstDash val="solid"/>
              <a:round/>
            </a:ln>
          </p:spPr>
          <p:txBody>
            <a:bodyPr/>
            <a:lstStyle/>
            <a:p>
              <a:endParaRPr/>
            </a:p>
          </p:txBody>
        </p:sp>
        <p:sp>
          <p:nvSpPr>
            <p:cNvPr id="661" name="pt115">
              <a:extLst>
                <a:ext uri="{FF2B5EF4-FFF2-40B4-BE49-F238E27FC236}">
                  <a16:creationId xmlns:a16="http://schemas.microsoft.com/office/drawing/2014/main" id="{7B4EDD95-4230-8C7D-66EA-8D1C7E705E83}"/>
                </a:ext>
              </a:extLst>
            </p:cNvPr>
            <p:cNvSpPr/>
            <p:nvPr/>
          </p:nvSpPr>
          <p:spPr>
            <a:xfrm>
              <a:off x="2074794" y="2712344"/>
              <a:ext cx="86617" cy="86617"/>
            </a:xfrm>
            <a:prstGeom prst="ellipse">
              <a:avLst/>
            </a:prstGeom>
            <a:solidFill>
              <a:srgbClr val="1B3C59">
                <a:alpha val="100000"/>
              </a:srgbClr>
            </a:solidFill>
            <a:ln w="9000" cap="rnd">
              <a:solidFill>
                <a:srgbClr val="1B3C59">
                  <a:alpha val="100000"/>
                </a:srgbClr>
              </a:solidFill>
              <a:prstDash val="solid"/>
              <a:round/>
            </a:ln>
          </p:spPr>
          <p:txBody>
            <a:bodyPr/>
            <a:lstStyle/>
            <a:p>
              <a:endParaRPr/>
            </a:p>
          </p:txBody>
        </p:sp>
        <p:sp>
          <p:nvSpPr>
            <p:cNvPr id="662" name="pt116">
              <a:extLst>
                <a:ext uri="{FF2B5EF4-FFF2-40B4-BE49-F238E27FC236}">
                  <a16:creationId xmlns:a16="http://schemas.microsoft.com/office/drawing/2014/main" id="{31DCE3CC-DA5F-065E-5A9E-794FFEC9C172}"/>
                </a:ext>
              </a:extLst>
            </p:cNvPr>
            <p:cNvSpPr/>
            <p:nvPr/>
          </p:nvSpPr>
          <p:spPr>
            <a:xfrm>
              <a:off x="2074794" y="4043277"/>
              <a:ext cx="86617" cy="86617"/>
            </a:xfrm>
            <a:prstGeom prst="ellipse">
              <a:avLst/>
            </a:prstGeom>
            <a:solidFill>
              <a:srgbClr val="1B3C59">
                <a:alpha val="100000"/>
              </a:srgbClr>
            </a:solidFill>
            <a:ln w="9000" cap="rnd">
              <a:solidFill>
                <a:srgbClr val="1B3C59">
                  <a:alpha val="100000"/>
                </a:srgbClr>
              </a:solidFill>
              <a:prstDash val="solid"/>
              <a:round/>
            </a:ln>
          </p:spPr>
          <p:txBody>
            <a:bodyPr/>
            <a:lstStyle/>
            <a:p>
              <a:endParaRPr/>
            </a:p>
          </p:txBody>
        </p:sp>
        <p:sp>
          <p:nvSpPr>
            <p:cNvPr id="663" name="pt117">
              <a:extLst>
                <a:ext uri="{FF2B5EF4-FFF2-40B4-BE49-F238E27FC236}">
                  <a16:creationId xmlns:a16="http://schemas.microsoft.com/office/drawing/2014/main" id="{3F226867-C620-6D34-4EF2-E18EF386237C}"/>
                </a:ext>
              </a:extLst>
            </p:cNvPr>
            <p:cNvSpPr/>
            <p:nvPr/>
          </p:nvSpPr>
          <p:spPr>
            <a:xfrm>
              <a:off x="3931245" y="3016332"/>
              <a:ext cx="107809" cy="107809"/>
            </a:xfrm>
            <a:prstGeom prst="ellipse">
              <a:avLst/>
            </a:prstGeom>
            <a:solidFill>
              <a:srgbClr val="244D71">
                <a:alpha val="100000"/>
              </a:srgbClr>
            </a:solidFill>
            <a:ln w="9000" cap="rnd">
              <a:solidFill>
                <a:srgbClr val="244D71">
                  <a:alpha val="100000"/>
                </a:srgbClr>
              </a:solidFill>
              <a:prstDash val="solid"/>
              <a:round/>
            </a:ln>
          </p:spPr>
          <p:txBody>
            <a:bodyPr/>
            <a:lstStyle/>
            <a:p>
              <a:endParaRPr/>
            </a:p>
          </p:txBody>
        </p:sp>
        <p:sp>
          <p:nvSpPr>
            <p:cNvPr id="664" name="pt118">
              <a:extLst>
                <a:ext uri="{FF2B5EF4-FFF2-40B4-BE49-F238E27FC236}">
                  <a16:creationId xmlns:a16="http://schemas.microsoft.com/office/drawing/2014/main" id="{5E19CE47-3A4A-0C7F-3092-D997D9D6E5E9}"/>
                </a:ext>
              </a:extLst>
            </p:cNvPr>
            <p:cNvSpPr/>
            <p:nvPr/>
          </p:nvSpPr>
          <p:spPr>
            <a:xfrm>
              <a:off x="2071245" y="4184921"/>
              <a:ext cx="93715" cy="93715"/>
            </a:xfrm>
            <a:prstGeom prst="ellipse">
              <a:avLst/>
            </a:prstGeom>
            <a:solidFill>
              <a:srgbClr val="1E4160">
                <a:alpha val="100000"/>
              </a:srgbClr>
            </a:solidFill>
            <a:ln w="9000" cap="rnd">
              <a:solidFill>
                <a:srgbClr val="1E4160">
                  <a:alpha val="100000"/>
                </a:srgbClr>
              </a:solidFill>
              <a:prstDash val="solid"/>
              <a:round/>
            </a:ln>
          </p:spPr>
          <p:txBody>
            <a:bodyPr/>
            <a:lstStyle/>
            <a:p>
              <a:endParaRPr/>
            </a:p>
          </p:txBody>
        </p:sp>
        <p:sp>
          <p:nvSpPr>
            <p:cNvPr id="665" name="pt119">
              <a:extLst>
                <a:ext uri="{FF2B5EF4-FFF2-40B4-BE49-F238E27FC236}">
                  <a16:creationId xmlns:a16="http://schemas.microsoft.com/office/drawing/2014/main" id="{330C06F2-20F7-F4C0-5EA9-90768770BC9B}"/>
                </a:ext>
              </a:extLst>
            </p:cNvPr>
            <p:cNvSpPr/>
            <p:nvPr/>
          </p:nvSpPr>
          <p:spPr>
            <a:xfrm>
              <a:off x="3001611" y="3165415"/>
              <a:ext cx="100029" cy="100029"/>
            </a:xfrm>
            <a:prstGeom prst="ellipse">
              <a:avLst/>
            </a:prstGeom>
            <a:solidFill>
              <a:srgbClr val="214667">
                <a:alpha val="100000"/>
              </a:srgbClr>
            </a:solidFill>
            <a:ln w="9000" cap="rnd">
              <a:solidFill>
                <a:srgbClr val="214667">
                  <a:alpha val="100000"/>
                </a:srgbClr>
              </a:solidFill>
              <a:prstDash val="solid"/>
              <a:round/>
            </a:ln>
          </p:spPr>
          <p:txBody>
            <a:bodyPr/>
            <a:lstStyle/>
            <a:p>
              <a:endParaRPr/>
            </a:p>
          </p:txBody>
        </p:sp>
        <p:sp>
          <p:nvSpPr>
            <p:cNvPr id="666" name="pt120">
              <a:extLst>
                <a:ext uri="{FF2B5EF4-FFF2-40B4-BE49-F238E27FC236}">
                  <a16:creationId xmlns:a16="http://schemas.microsoft.com/office/drawing/2014/main" id="{AC3DEA98-06E8-4EE0-AD35-C5A0B30504FA}"/>
                </a:ext>
              </a:extLst>
            </p:cNvPr>
            <p:cNvSpPr/>
            <p:nvPr/>
          </p:nvSpPr>
          <p:spPr>
            <a:xfrm>
              <a:off x="2066264" y="2244038"/>
              <a:ext cx="103677" cy="103677"/>
            </a:xfrm>
            <a:prstGeom prst="ellipse">
              <a:avLst/>
            </a:prstGeom>
            <a:solidFill>
              <a:srgbClr val="22496C">
                <a:alpha val="100000"/>
              </a:srgbClr>
            </a:solidFill>
            <a:ln w="9000" cap="rnd">
              <a:solidFill>
                <a:srgbClr val="22496C">
                  <a:alpha val="100000"/>
                </a:srgbClr>
              </a:solidFill>
              <a:prstDash val="solid"/>
              <a:round/>
            </a:ln>
          </p:spPr>
          <p:txBody>
            <a:bodyPr/>
            <a:lstStyle/>
            <a:p>
              <a:endParaRPr/>
            </a:p>
          </p:txBody>
        </p:sp>
        <p:sp>
          <p:nvSpPr>
            <p:cNvPr id="667" name="pt121">
              <a:extLst>
                <a:ext uri="{FF2B5EF4-FFF2-40B4-BE49-F238E27FC236}">
                  <a16:creationId xmlns:a16="http://schemas.microsoft.com/office/drawing/2014/main" id="{053882CC-839B-3CF8-F0FE-AE222A079433}"/>
                </a:ext>
              </a:extLst>
            </p:cNvPr>
            <p:cNvSpPr/>
            <p:nvPr/>
          </p:nvSpPr>
          <p:spPr>
            <a:xfrm>
              <a:off x="2681252" y="1970490"/>
              <a:ext cx="118399" cy="118399"/>
            </a:xfrm>
            <a:prstGeom prst="ellipse">
              <a:avLst/>
            </a:prstGeom>
            <a:solidFill>
              <a:srgbClr val="2A5981">
                <a:alpha val="100000"/>
              </a:srgbClr>
            </a:solidFill>
            <a:ln w="9000" cap="rnd">
              <a:solidFill>
                <a:srgbClr val="2A5981">
                  <a:alpha val="100000"/>
                </a:srgbClr>
              </a:solidFill>
              <a:prstDash val="solid"/>
              <a:round/>
            </a:ln>
          </p:spPr>
          <p:txBody>
            <a:bodyPr/>
            <a:lstStyle/>
            <a:p>
              <a:endParaRPr/>
            </a:p>
          </p:txBody>
        </p:sp>
        <p:sp>
          <p:nvSpPr>
            <p:cNvPr id="668" name="pt122">
              <a:extLst>
                <a:ext uri="{FF2B5EF4-FFF2-40B4-BE49-F238E27FC236}">
                  <a16:creationId xmlns:a16="http://schemas.microsoft.com/office/drawing/2014/main" id="{2DC6BAD2-EC6A-FD1C-6D5A-FCCF6AAABABF}"/>
                </a:ext>
              </a:extLst>
            </p:cNvPr>
            <p:cNvSpPr/>
            <p:nvPr/>
          </p:nvSpPr>
          <p:spPr>
            <a:xfrm>
              <a:off x="2686214" y="3548372"/>
              <a:ext cx="108475" cy="108475"/>
            </a:xfrm>
            <a:prstGeom prst="ellipse">
              <a:avLst/>
            </a:prstGeom>
            <a:solidFill>
              <a:srgbClr val="254E72">
                <a:alpha val="100000"/>
              </a:srgbClr>
            </a:solidFill>
            <a:ln w="9000" cap="rnd">
              <a:solidFill>
                <a:srgbClr val="254E72">
                  <a:alpha val="100000"/>
                </a:srgbClr>
              </a:solidFill>
              <a:prstDash val="solid"/>
              <a:round/>
            </a:ln>
          </p:spPr>
          <p:txBody>
            <a:bodyPr/>
            <a:lstStyle/>
            <a:p>
              <a:endParaRPr/>
            </a:p>
          </p:txBody>
        </p:sp>
        <p:sp>
          <p:nvSpPr>
            <p:cNvPr id="320" name="pt123">
              <a:extLst>
                <a:ext uri="{FF2B5EF4-FFF2-40B4-BE49-F238E27FC236}">
                  <a16:creationId xmlns:a16="http://schemas.microsoft.com/office/drawing/2014/main" id="{F68100AB-7855-214C-5A72-E9946E02F5E9}"/>
                </a:ext>
              </a:extLst>
            </p:cNvPr>
            <p:cNvSpPr/>
            <p:nvPr/>
          </p:nvSpPr>
          <p:spPr>
            <a:xfrm>
              <a:off x="2079045" y="4773491"/>
              <a:ext cx="78115" cy="78115"/>
            </a:xfrm>
            <a:prstGeom prst="ellipse">
              <a:avLst/>
            </a:prstGeom>
            <a:solidFill>
              <a:srgbClr val="193652">
                <a:alpha val="100000"/>
              </a:srgbClr>
            </a:solidFill>
            <a:ln w="9000" cap="rnd">
              <a:solidFill>
                <a:srgbClr val="193652">
                  <a:alpha val="100000"/>
                </a:srgbClr>
              </a:solidFill>
              <a:prstDash val="solid"/>
              <a:round/>
            </a:ln>
          </p:spPr>
          <p:txBody>
            <a:bodyPr/>
            <a:lstStyle/>
            <a:p>
              <a:endParaRPr/>
            </a:p>
          </p:txBody>
        </p:sp>
        <p:sp>
          <p:nvSpPr>
            <p:cNvPr id="321" name="pt124">
              <a:extLst>
                <a:ext uri="{FF2B5EF4-FFF2-40B4-BE49-F238E27FC236}">
                  <a16:creationId xmlns:a16="http://schemas.microsoft.com/office/drawing/2014/main" id="{95504761-450B-8D9E-563F-C56FA5F77063}"/>
                </a:ext>
              </a:extLst>
            </p:cNvPr>
            <p:cNvSpPr/>
            <p:nvPr/>
          </p:nvSpPr>
          <p:spPr>
            <a:xfrm>
              <a:off x="6123094" y="4385090"/>
              <a:ext cx="80556" cy="80556"/>
            </a:xfrm>
            <a:prstGeom prst="ellipse">
              <a:avLst/>
            </a:prstGeom>
            <a:solidFill>
              <a:srgbClr val="193854">
                <a:alpha val="100000"/>
              </a:srgbClr>
            </a:solidFill>
            <a:ln w="9000" cap="rnd">
              <a:solidFill>
                <a:srgbClr val="193854">
                  <a:alpha val="100000"/>
                </a:srgbClr>
              </a:solidFill>
              <a:prstDash val="solid"/>
              <a:round/>
            </a:ln>
          </p:spPr>
          <p:txBody>
            <a:bodyPr/>
            <a:lstStyle/>
            <a:p>
              <a:endParaRPr/>
            </a:p>
          </p:txBody>
        </p:sp>
        <p:sp>
          <p:nvSpPr>
            <p:cNvPr id="322" name="pt125">
              <a:extLst>
                <a:ext uri="{FF2B5EF4-FFF2-40B4-BE49-F238E27FC236}">
                  <a16:creationId xmlns:a16="http://schemas.microsoft.com/office/drawing/2014/main" id="{8D16880D-C0B2-F1EE-C7BB-DE1A152145F5}"/>
                </a:ext>
              </a:extLst>
            </p:cNvPr>
            <p:cNvSpPr/>
            <p:nvPr/>
          </p:nvSpPr>
          <p:spPr>
            <a:xfrm>
              <a:off x="1782682" y="3699359"/>
              <a:ext cx="48490" cy="48490"/>
            </a:xfrm>
            <a:prstGeom prst="ellipse">
              <a:avLst/>
            </a:prstGeom>
            <a:solidFill>
              <a:srgbClr val="132C44">
                <a:alpha val="100000"/>
              </a:srgbClr>
            </a:solidFill>
            <a:ln w="9000" cap="rnd">
              <a:solidFill>
                <a:srgbClr val="132C44">
                  <a:alpha val="100000"/>
                </a:srgbClr>
              </a:solidFill>
              <a:prstDash val="solid"/>
              <a:round/>
            </a:ln>
          </p:spPr>
          <p:txBody>
            <a:bodyPr/>
            <a:lstStyle/>
            <a:p>
              <a:endParaRPr/>
            </a:p>
          </p:txBody>
        </p:sp>
        <p:sp>
          <p:nvSpPr>
            <p:cNvPr id="323" name="pt126">
              <a:extLst>
                <a:ext uri="{FF2B5EF4-FFF2-40B4-BE49-F238E27FC236}">
                  <a16:creationId xmlns:a16="http://schemas.microsoft.com/office/drawing/2014/main" id="{F96F413C-D14F-534F-5F6D-CED92AC089B1}"/>
                </a:ext>
              </a:extLst>
            </p:cNvPr>
            <p:cNvSpPr/>
            <p:nvPr/>
          </p:nvSpPr>
          <p:spPr>
            <a:xfrm>
              <a:off x="3330388" y="5143118"/>
              <a:ext cx="64824" cy="64824"/>
            </a:xfrm>
            <a:prstGeom prst="ellipse">
              <a:avLst/>
            </a:prstGeom>
            <a:solidFill>
              <a:srgbClr val="16304A">
                <a:alpha val="100000"/>
              </a:srgbClr>
            </a:solidFill>
            <a:ln w="9000" cap="rnd">
              <a:solidFill>
                <a:srgbClr val="16304A">
                  <a:alpha val="100000"/>
                </a:srgbClr>
              </a:solidFill>
              <a:prstDash val="solid"/>
              <a:round/>
            </a:ln>
          </p:spPr>
          <p:txBody>
            <a:bodyPr/>
            <a:lstStyle/>
            <a:p>
              <a:endParaRPr/>
            </a:p>
          </p:txBody>
        </p:sp>
        <p:sp>
          <p:nvSpPr>
            <p:cNvPr id="324" name="pt127">
              <a:extLst>
                <a:ext uri="{FF2B5EF4-FFF2-40B4-BE49-F238E27FC236}">
                  <a16:creationId xmlns:a16="http://schemas.microsoft.com/office/drawing/2014/main" id="{396DED58-81A6-4DC1-097D-EEC09F8E18D5}"/>
                </a:ext>
              </a:extLst>
            </p:cNvPr>
            <p:cNvSpPr/>
            <p:nvPr/>
          </p:nvSpPr>
          <p:spPr>
            <a:xfrm>
              <a:off x="1471132" y="5126711"/>
              <a:ext cx="49242" cy="49242"/>
            </a:xfrm>
            <a:prstGeom prst="ellipse">
              <a:avLst/>
            </a:prstGeom>
            <a:solidFill>
              <a:srgbClr val="142C44">
                <a:alpha val="100000"/>
              </a:srgbClr>
            </a:solidFill>
            <a:ln w="9000" cap="rnd">
              <a:solidFill>
                <a:srgbClr val="142C44">
                  <a:alpha val="100000"/>
                </a:srgbClr>
              </a:solidFill>
              <a:prstDash val="solid"/>
              <a:round/>
            </a:ln>
          </p:spPr>
          <p:txBody>
            <a:bodyPr/>
            <a:lstStyle/>
            <a:p>
              <a:endParaRPr/>
            </a:p>
          </p:txBody>
        </p:sp>
        <p:sp>
          <p:nvSpPr>
            <p:cNvPr id="339" name="pt128">
              <a:extLst>
                <a:ext uri="{FF2B5EF4-FFF2-40B4-BE49-F238E27FC236}">
                  <a16:creationId xmlns:a16="http://schemas.microsoft.com/office/drawing/2014/main" id="{191F6211-D70C-F39A-D5D0-BDEE25FA4DFD}"/>
                </a:ext>
              </a:extLst>
            </p:cNvPr>
            <p:cNvSpPr/>
            <p:nvPr/>
          </p:nvSpPr>
          <p:spPr>
            <a:xfrm>
              <a:off x="2363846" y="1940060"/>
              <a:ext cx="130861" cy="130861"/>
            </a:xfrm>
            <a:prstGeom prst="ellipse">
              <a:avLst/>
            </a:prstGeom>
            <a:solidFill>
              <a:srgbClr val="326996">
                <a:alpha val="100000"/>
              </a:srgbClr>
            </a:solidFill>
            <a:ln w="9000" cap="rnd">
              <a:solidFill>
                <a:srgbClr val="326996">
                  <a:alpha val="100000"/>
                </a:srgbClr>
              </a:solidFill>
              <a:prstDash val="solid"/>
              <a:round/>
            </a:ln>
          </p:spPr>
          <p:txBody>
            <a:bodyPr/>
            <a:lstStyle/>
            <a:p>
              <a:endParaRPr/>
            </a:p>
          </p:txBody>
        </p:sp>
        <p:sp>
          <p:nvSpPr>
            <p:cNvPr id="340" name="pt129">
              <a:extLst>
                <a:ext uri="{FF2B5EF4-FFF2-40B4-BE49-F238E27FC236}">
                  <a16:creationId xmlns:a16="http://schemas.microsoft.com/office/drawing/2014/main" id="{9CDEC0C6-4CD1-42D3-4CF5-02213893B648}"/>
                </a:ext>
              </a:extLst>
            </p:cNvPr>
            <p:cNvSpPr/>
            <p:nvPr/>
          </p:nvSpPr>
          <p:spPr>
            <a:xfrm>
              <a:off x="5185425" y="3582385"/>
              <a:ext cx="88846" cy="88846"/>
            </a:xfrm>
            <a:prstGeom prst="ellipse">
              <a:avLst/>
            </a:prstGeom>
            <a:solidFill>
              <a:srgbClr val="1C3D5B">
                <a:alpha val="100000"/>
              </a:srgbClr>
            </a:solidFill>
            <a:ln w="9000" cap="rnd">
              <a:solidFill>
                <a:srgbClr val="1C3D5B">
                  <a:alpha val="100000"/>
                </a:srgbClr>
              </a:solidFill>
              <a:prstDash val="solid"/>
              <a:round/>
            </a:ln>
          </p:spPr>
          <p:txBody>
            <a:bodyPr/>
            <a:lstStyle/>
            <a:p>
              <a:endParaRPr/>
            </a:p>
          </p:txBody>
        </p:sp>
        <p:sp>
          <p:nvSpPr>
            <p:cNvPr id="341" name="pt130">
              <a:extLst>
                <a:ext uri="{FF2B5EF4-FFF2-40B4-BE49-F238E27FC236}">
                  <a16:creationId xmlns:a16="http://schemas.microsoft.com/office/drawing/2014/main" id="{B1FF424D-B08F-E9A2-956F-6471C909EFB7}"/>
                </a:ext>
              </a:extLst>
            </p:cNvPr>
            <p:cNvSpPr/>
            <p:nvPr/>
          </p:nvSpPr>
          <p:spPr>
            <a:xfrm>
              <a:off x="1158631" y="3600862"/>
              <a:ext cx="51894" cy="51894"/>
            </a:xfrm>
            <a:prstGeom prst="ellipse">
              <a:avLst/>
            </a:prstGeom>
            <a:solidFill>
              <a:srgbClr val="142D45">
                <a:alpha val="100000"/>
              </a:srgbClr>
            </a:solidFill>
            <a:ln w="9000" cap="rnd">
              <a:solidFill>
                <a:srgbClr val="142D45">
                  <a:alpha val="100000"/>
                </a:srgbClr>
              </a:solidFill>
              <a:prstDash val="solid"/>
              <a:round/>
            </a:ln>
          </p:spPr>
          <p:txBody>
            <a:bodyPr/>
            <a:lstStyle/>
            <a:p>
              <a:endParaRPr/>
            </a:p>
          </p:txBody>
        </p:sp>
        <p:sp>
          <p:nvSpPr>
            <p:cNvPr id="342" name="pt131">
              <a:extLst>
                <a:ext uri="{FF2B5EF4-FFF2-40B4-BE49-F238E27FC236}">
                  <a16:creationId xmlns:a16="http://schemas.microsoft.com/office/drawing/2014/main" id="{A73D9ED8-FD56-7FD3-4126-A257B21E8F1B}"/>
                </a:ext>
              </a:extLst>
            </p:cNvPr>
            <p:cNvSpPr/>
            <p:nvPr/>
          </p:nvSpPr>
          <p:spPr>
            <a:xfrm>
              <a:off x="1152850" y="2602931"/>
              <a:ext cx="63456" cy="63456"/>
            </a:xfrm>
            <a:prstGeom prst="ellipse">
              <a:avLst/>
            </a:prstGeom>
            <a:solidFill>
              <a:srgbClr val="153049">
                <a:alpha val="100000"/>
              </a:srgbClr>
            </a:solidFill>
            <a:ln w="9000" cap="rnd">
              <a:solidFill>
                <a:srgbClr val="153049">
                  <a:alpha val="100000"/>
                </a:srgbClr>
              </a:solidFill>
              <a:prstDash val="solid"/>
              <a:round/>
            </a:ln>
          </p:spPr>
          <p:txBody>
            <a:bodyPr/>
            <a:lstStyle/>
            <a:p>
              <a:endParaRPr/>
            </a:p>
          </p:txBody>
        </p:sp>
        <p:sp>
          <p:nvSpPr>
            <p:cNvPr id="343" name="pt132">
              <a:extLst>
                <a:ext uri="{FF2B5EF4-FFF2-40B4-BE49-F238E27FC236}">
                  <a16:creationId xmlns:a16="http://schemas.microsoft.com/office/drawing/2014/main" id="{72C0A870-6C79-DC44-086F-B62D75E9BD79}"/>
                </a:ext>
              </a:extLst>
            </p:cNvPr>
            <p:cNvSpPr/>
            <p:nvPr/>
          </p:nvSpPr>
          <p:spPr>
            <a:xfrm>
              <a:off x="1770164" y="1242764"/>
              <a:ext cx="73526" cy="73526"/>
            </a:xfrm>
            <a:prstGeom prst="ellipse">
              <a:avLst/>
            </a:prstGeom>
            <a:solidFill>
              <a:srgbClr val="18344F">
                <a:alpha val="100000"/>
              </a:srgbClr>
            </a:solidFill>
            <a:ln w="9000" cap="rnd">
              <a:solidFill>
                <a:srgbClr val="18344F">
                  <a:alpha val="100000"/>
                </a:srgbClr>
              </a:solidFill>
              <a:prstDash val="solid"/>
              <a:round/>
            </a:ln>
          </p:spPr>
          <p:txBody>
            <a:bodyPr/>
            <a:lstStyle/>
            <a:p>
              <a:endParaRPr/>
            </a:p>
          </p:txBody>
        </p:sp>
        <p:sp>
          <p:nvSpPr>
            <p:cNvPr id="344" name="pt133">
              <a:extLst>
                <a:ext uri="{FF2B5EF4-FFF2-40B4-BE49-F238E27FC236}">
                  <a16:creationId xmlns:a16="http://schemas.microsoft.com/office/drawing/2014/main" id="{9659A487-A58B-FBE7-5DE4-0B8A5FE9F10A}"/>
                </a:ext>
              </a:extLst>
            </p:cNvPr>
            <p:cNvSpPr/>
            <p:nvPr/>
          </p:nvSpPr>
          <p:spPr>
            <a:xfrm>
              <a:off x="4229645" y="4721671"/>
              <a:ext cx="133359" cy="133359"/>
            </a:xfrm>
            <a:prstGeom prst="ellipse">
              <a:avLst/>
            </a:prstGeom>
            <a:solidFill>
              <a:srgbClr val="346C9B">
                <a:alpha val="100000"/>
              </a:srgbClr>
            </a:solidFill>
            <a:ln w="9000" cap="rnd">
              <a:solidFill>
                <a:srgbClr val="346C9B">
                  <a:alpha val="100000"/>
                </a:srgbClr>
              </a:solidFill>
              <a:prstDash val="solid"/>
              <a:round/>
            </a:ln>
          </p:spPr>
          <p:txBody>
            <a:bodyPr/>
            <a:lstStyle/>
            <a:p>
              <a:endParaRPr/>
            </a:p>
          </p:txBody>
        </p:sp>
        <p:sp>
          <p:nvSpPr>
            <p:cNvPr id="345" name="pt134">
              <a:extLst>
                <a:ext uri="{FF2B5EF4-FFF2-40B4-BE49-F238E27FC236}">
                  <a16:creationId xmlns:a16="http://schemas.microsoft.com/office/drawing/2014/main" id="{20330A86-B379-2EF9-589E-F8FD1F625FCC}"/>
                </a:ext>
              </a:extLst>
            </p:cNvPr>
            <p:cNvSpPr/>
            <p:nvPr/>
          </p:nvSpPr>
          <p:spPr>
            <a:xfrm>
              <a:off x="5797346" y="2845994"/>
              <a:ext cx="109702" cy="109702"/>
            </a:xfrm>
            <a:prstGeom prst="ellipse">
              <a:avLst/>
            </a:prstGeom>
            <a:solidFill>
              <a:srgbClr val="254F74">
                <a:alpha val="100000"/>
              </a:srgbClr>
            </a:solidFill>
            <a:ln w="9000" cap="rnd">
              <a:solidFill>
                <a:srgbClr val="254F74">
                  <a:alpha val="100000"/>
                </a:srgbClr>
              </a:solidFill>
              <a:prstDash val="solid"/>
              <a:round/>
            </a:ln>
          </p:spPr>
          <p:txBody>
            <a:bodyPr/>
            <a:lstStyle/>
            <a:p>
              <a:endParaRPr/>
            </a:p>
          </p:txBody>
        </p:sp>
        <p:sp>
          <p:nvSpPr>
            <p:cNvPr id="346" name="pt135">
              <a:extLst>
                <a:ext uri="{FF2B5EF4-FFF2-40B4-BE49-F238E27FC236}">
                  <a16:creationId xmlns:a16="http://schemas.microsoft.com/office/drawing/2014/main" id="{27289535-9BB3-B8F6-5104-055A89920557}"/>
                </a:ext>
              </a:extLst>
            </p:cNvPr>
            <p:cNvSpPr/>
            <p:nvPr/>
          </p:nvSpPr>
          <p:spPr>
            <a:xfrm>
              <a:off x="2368739" y="2864506"/>
              <a:ext cx="121075" cy="121075"/>
            </a:xfrm>
            <a:prstGeom prst="ellipse">
              <a:avLst/>
            </a:prstGeom>
            <a:solidFill>
              <a:srgbClr val="2C5C85">
                <a:alpha val="100000"/>
              </a:srgbClr>
            </a:solidFill>
            <a:ln w="9000" cap="rnd">
              <a:solidFill>
                <a:srgbClr val="2C5C85">
                  <a:alpha val="100000"/>
                </a:srgbClr>
              </a:solidFill>
              <a:prstDash val="solid"/>
              <a:round/>
            </a:ln>
          </p:spPr>
          <p:txBody>
            <a:bodyPr/>
            <a:lstStyle/>
            <a:p>
              <a:endParaRPr/>
            </a:p>
          </p:txBody>
        </p:sp>
        <p:sp>
          <p:nvSpPr>
            <p:cNvPr id="347" name="pt136">
              <a:extLst>
                <a:ext uri="{FF2B5EF4-FFF2-40B4-BE49-F238E27FC236}">
                  <a16:creationId xmlns:a16="http://schemas.microsoft.com/office/drawing/2014/main" id="{80ADF258-802B-B3DB-1222-ECCE2B5C244C}"/>
                </a:ext>
              </a:extLst>
            </p:cNvPr>
            <p:cNvSpPr/>
            <p:nvPr/>
          </p:nvSpPr>
          <p:spPr>
            <a:xfrm>
              <a:off x="4880670" y="5137527"/>
              <a:ext cx="76007" cy="76007"/>
            </a:xfrm>
            <a:prstGeom prst="ellipse">
              <a:avLst/>
            </a:prstGeom>
            <a:solidFill>
              <a:srgbClr val="183551">
                <a:alpha val="100000"/>
              </a:srgbClr>
            </a:solidFill>
            <a:ln w="9000" cap="rnd">
              <a:solidFill>
                <a:srgbClr val="183551">
                  <a:alpha val="100000"/>
                </a:srgbClr>
              </a:solidFill>
              <a:prstDash val="solid"/>
              <a:round/>
            </a:ln>
          </p:spPr>
          <p:txBody>
            <a:bodyPr/>
            <a:lstStyle/>
            <a:p>
              <a:endParaRPr/>
            </a:p>
          </p:txBody>
        </p:sp>
        <p:sp>
          <p:nvSpPr>
            <p:cNvPr id="348" name="pt137">
              <a:extLst>
                <a:ext uri="{FF2B5EF4-FFF2-40B4-BE49-F238E27FC236}">
                  <a16:creationId xmlns:a16="http://schemas.microsoft.com/office/drawing/2014/main" id="{BEDF93C5-1136-3EFE-4EDB-A3FA640721E3}"/>
                </a:ext>
              </a:extLst>
            </p:cNvPr>
            <p:cNvSpPr/>
            <p:nvPr/>
          </p:nvSpPr>
          <p:spPr>
            <a:xfrm>
              <a:off x="2063208" y="1636012"/>
              <a:ext cx="109789" cy="109789"/>
            </a:xfrm>
            <a:prstGeom prst="ellipse">
              <a:avLst/>
            </a:prstGeom>
            <a:solidFill>
              <a:srgbClr val="254F74">
                <a:alpha val="100000"/>
              </a:srgbClr>
            </a:solidFill>
            <a:ln w="9000" cap="rnd">
              <a:solidFill>
                <a:srgbClr val="254F74">
                  <a:alpha val="100000"/>
                </a:srgbClr>
              </a:solidFill>
              <a:prstDash val="solid"/>
              <a:round/>
            </a:ln>
          </p:spPr>
          <p:txBody>
            <a:bodyPr/>
            <a:lstStyle/>
            <a:p>
              <a:endParaRPr/>
            </a:p>
          </p:txBody>
        </p:sp>
        <p:sp>
          <p:nvSpPr>
            <p:cNvPr id="349" name="pt138">
              <a:extLst>
                <a:ext uri="{FF2B5EF4-FFF2-40B4-BE49-F238E27FC236}">
                  <a16:creationId xmlns:a16="http://schemas.microsoft.com/office/drawing/2014/main" id="{58B3D3BF-3E4A-2685-A06E-02A216890478}"/>
                </a:ext>
              </a:extLst>
            </p:cNvPr>
            <p:cNvSpPr/>
            <p:nvPr/>
          </p:nvSpPr>
          <p:spPr>
            <a:xfrm>
              <a:off x="3928352" y="2771451"/>
              <a:ext cx="113596" cy="113596"/>
            </a:xfrm>
            <a:prstGeom prst="ellipse">
              <a:avLst/>
            </a:prstGeom>
            <a:solidFill>
              <a:srgbClr val="275379">
                <a:alpha val="100000"/>
              </a:srgbClr>
            </a:solidFill>
            <a:ln w="9000" cap="rnd">
              <a:solidFill>
                <a:srgbClr val="275379">
                  <a:alpha val="100000"/>
                </a:srgbClr>
              </a:solidFill>
              <a:prstDash val="solid"/>
              <a:round/>
            </a:ln>
          </p:spPr>
          <p:txBody>
            <a:bodyPr/>
            <a:lstStyle/>
            <a:p>
              <a:endParaRPr/>
            </a:p>
          </p:txBody>
        </p:sp>
        <p:sp>
          <p:nvSpPr>
            <p:cNvPr id="350" name="pt139">
              <a:extLst>
                <a:ext uri="{FF2B5EF4-FFF2-40B4-BE49-F238E27FC236}">
                  <a16:creationId xmlns:a16="http://schemas.microsoft.com/office/drawing/2014/main" id="{A7984BA4-BB98-4E46-6B2B-928EDC7203E8}"/>
                </a:ext>
              </a:extLst>
            </p:cNvPr>
            <p:cNvSpPr/>
            <p:nvPr/>
          </p:nvSpPr>
          <p:spPr>
            <a:xfrm>
              <a:off x="5187906" y="4383426"/>
              <a:ext cx="83884" cy="83884"/>
            </a:xfrm>
            <a:prstGeom prst="ellipse">
              <a:avLst/>
            </a:prstGeom>
            <a:solidFill>
              <a:srgbClr val="1B3A57">
                <a:alpha val="100000"/>
              </a:srgbClr>
            </a:solidFill>
            <a:ln w="9000" cap="rnd">
              <a:solidFill>
                <a:srgbClr val="1B3A57">
                  <a:alpha val="100000"/>
                </a:srgbClr>
              </a:solidFill>
              <a:prstDash val="solid"/>
              <a:round/>
            </a:ln>
          </p:spPr>
          <p:txBody>
            <a:bodyPr/>
            <a:lstStyle/>
            <a:p>
              <a:endParaRPr/>
            </a:p>
          </p:txBody>
        </p:sp>
        <p:sp>
          <p:nvSpPr>
            <p:cNvPr id="351" name="pt140">
              <a:extLst>
                <a:ext uri="{FF2B5EF4-FFF2-40B4-BE49-F238E27FC236}">
                  <a16:creationId xmlns:a16="http://schemas.microsoft.com/office/drawing/2014/main" id="{34494490-FA83-FC13-E248-0C7C3DADE590}"/>
                </a:ext>
              </a:extLst>
            </p:cNvPr>
            <p:cNvSpPr/>
            <p:nvPr/>
          </p:nvSpPr>
          <p:spPr>
            <a:xfrm>
              <a:off x="1159264" y="5101819"/>
              <a:ext cx="50629" cy="50629"/>
            </a:xfrm>
            <a:prstGeom prst="ellipse">
              <a:avLst/>
            </a:prstGeom>
            <a:solidFill>
              <a:srgbClr val="142C45">
                <a:alpha val="100000"/>
              </a:srgbClr>
            </a:solidFill>
            <a:ln w="9000" cap="rnd">
              <a:solidFill>
                <a:srgbClr val="142C45">
                  <a:alpha val="100000"/>
                </a:srgbClr>
              </a:solidFill>
              <a:prstDash val="solid"/>
              <a:round/>
            </a:ln>
          </p:spPr>
          <p:txBody>
            <a:bodyPr/>
            <a:lstStyle/>
            <a:p>
              <a:endParaRPr/>
            </a:p>
          </p:txBody>
        </p:sp>
        <p:sp>
          <p:nvSpPr>
            <p:cNvPr id="352" name="pt141">
              <a:extLst>
                <a:ext uri="{FF2B5EF4-FFF2-40B4-BE49-F238E27FC236}">
                  <a16:creationId xmlns:a16="http://schemas.microsoft.com/office/drawing/2014/main" id="{CD3B2EC4-608C-F902-3DE5-2D8BF72D9B32}"/>
                </a:ext>
              </a:extLst>
            </p:cNvPr>
            <p:cNvSpPr/>
            <p:nvPr/>
          </p:nvSpPr>
          <p:spPr>
            <a:xfrm>
              <a:off x="846323" y="4011107"/>
              <a:ext cx="54161" cy="54161"/>
            </a:xfrm>
            <a:prstGeom prst="ellipse">
              <a:avLst/>
            </a:prstGeom>
            <a:solidFill>
              <a:srgbClr val="142D46">
                <a:alpha val="100000"/>
              </a:srgbClr>
            </a:solidFill>
            <a:ln w="9000" cap="rnd">
              <a:solidFill>
                <a:srgbClr val="142D46">
                  <a:alpha val="100000"/>
                </a:srgbClr>
              </a:solidFill>
              <a:prstDash val="solid"/>
              <a:round/>
            </a:ln>
          </p:spPr>
          <p:txBody>
            <a:bodyPr/>
            <a:lstStyle/>
            <a:p>
              <a:endParaRPr/>
            </a:p>
          </p:txBody>
        </p:sp>
        <p:sp>
          <p:nvSpPr>
            <p:cNvPr id="353" name="pt142">
              <a:extLst>
                <a:ext uri="{FF2B5EF4-FFF2-40B4-BE49-F238E27FC236}">
                  <a16:creationId xmlns:a16="http://schemas.microsoft.com/office/drawing/2014/main" id="{9340989E-63FA-13DF-7267-DC4F95AF54C7}"/>
                </a:ext>
              </a:extLst>
            </p:cNvPr>
            <p:cNvSpPr/>
            <p:nvPr/>
          </p:nvSpPr>
          <p:spPr>
            <a:xfrm>
              <a:off x="3648028" y="3794452"/>
              <a:ext cx="51894" cy="51894"/>
            </a:xfrm>
            <a:prstGeom prst="ellipse">
              <a:avLst/>
            </a:prstGeom>
            <a:solidFill>
              <a:srgbClr val="142D45">
                <a:alpha val="100000"/>
              </a:srgbClr>
            </a:solidFill>
            <a:ln w="9000" cap="rnd">
              <a:solidFill>
                <a:srgbClr val="142D45">
                  <a:alpha val="100000"/>
                </a:srgbClr>
              </a:solidFill>
              <a:prstDash val="solid"/>
              <a:round/>
            </a:ln>
          </p:spPr>
          <p:txBody>
            <a:bodyPr/>
            <a:lstStyle/>
            <a:p>
              <a:endParaRPr/>
            </a:p>
          </p:txBody>
        </p:sp>
        <p:sp>
          <p:nvSpPr>
            <p:cNvPr id="354" name="pt143">
              <a:extLst>
                <a:ext uri="{FF2B5EF4-FFF2-40B4-BE49-F238E27FC236}">
                  <a16:creationId xmlns:a16="http://schemas.microsoft.com/office/drawing/2014/main" id="{0CC92424-081B-DC07-A9E3-3419E6F73739}"/>
                </a:ext>
              </a:extLst>
            </p:cNvPr>
            <p:cNvSpPr/>
            <p:nvPr/>
          </p:nvSpPr>
          <p:spPr>
            <a:xfrm>
              <a:off x="3635852" y="2523939"/>
              <a:ext cx="76247" cy="76247"/>
            </a:xfrm>
            <a:prstGeom prst="ellipse">
              <a:avLst/>
            </a:prstGeom>
            <a:solidFill>
              <a:srgbClr val="183551">
                <a:alpha val="100000"/>
              </a:srgbClr>
            </a:solidFill>
            <a:ln w="9000" cap="rnd">
              <a:solidFill>
                <a:srgbClr val="183551">
                  <a:alpha val="100000"/>
                </a:srgbClr>
              </a:solidFill>
              <a:prstDash val="solid"/>
              <a:round/>
            </a:ln>
          </p:spPr>
          <p:txBody>
            <a:bodyPr/>
            <a:lstStyle/>
            <a:p>
              <a:endParaRPr/>
            </a:p>
          </p:txBody>
        </p:sp>
        <p:sp>
          <p:nvSpPr>
            <p:cNvPr id="355" name="pt144">
              <a:extLst>
                <a:ext uri="{FF2B5EF4-FFF2-40B4-BE49-F238E27FC236}">
                  <a16:creationId xmlns:a16="http://schemas.microsoft.com/office/drawing/2014/main" id="{75CC87B1-A629-72E6-D86E-2097721DC737}"/>
                </a:ext>
              </a:extLst>
            </p:cNvPr>
            <p:cNvSpPr/>
            <p:nvPr/>
          </p:nvSpPr>
          <p:spPr>
            <a:xfrm>
              <a:off x="2095154" y="3628060"/>
              <a:ext cx="45895" cy="45895"/>
            </a:xfrm>
            <a:prstGeom prst="ellipse">
              <a:avLst/>
            </a:prstGeom>
            <a:solidFill>
              <a:srgbClr val="132C44">
                <a:alpha val="100000"/>
              </a:srgbClr>
            </a:solidFill>
            <a:ln w="9000" cap="rnd">
              <a:solidFill>
                <a:srgbClr val="132C44">
                  <a:alpha val="100000"/>
                </a:srgbClr>
              </a:solidFill>
              <a:prstDash val="solid"/>
              <a:round/>
            </a:ln>
          </p:spPr>
          <p:txBody>
            <a:bodyPr/>
            <a:lstStyle/>
            <a:p>
              <a:endParaRPr/>
            </a:p>
          </p:txBody>
        </p:sp>
        <p:sp>
          <p:nvSpPr>
            <p:cNvPr id="356" name="pt145">
              <a:extLst>
                <a:ext uri="{FF2B5EF4-FFF2-40B4-BE49-F238E27FC236}">
                  <a16:creationId xmlns:a16="http://schemas.microsoft.com/office/drawing/2014/main" id="{EDF7E4A2-B6A5-D3DD-7564-E69D0A17D8C7}"/>
                </a:ext>
              </a:extLst>
            </p:cNvPr>
            <p:cNvSpPr/>
            <p:nvPr/>
          </p:nvSpPr>
          <p:spPr>
            <a:xfrm>
              <a:off x="4557484" y="3794583"/>
              <a:ext cx="100029" cy="100029"/>
            </a:xfrm>
            <a:prstGeom prst="ellipse">
              <a:avLst/>
            </a:prstGeom>
            <a:solidFill>
              <a:srgbClr val="214667">
                <a:alpha val="100000"/>
              </a:srgbClr>
            </a:solidFill>
            <a:ln w="9000" cap="rnd">
              <a:solidFill>
                <a:srgbClr val="214667">
                  <a:alpha val="100000"/>
                </a:srgbClr>
              </a:solidFill>
              <a:prstDash val="solid"/>
              <a:round/>
            </a:ln>
          </p:spPr>
          <p:txBody>
            <a:bodyPr/>
            <a:lstStyle/>
            <a:p>
              <a:endParaRPr/>
            </a:p>
          </p:txBody>
        </p:sp>
        <p:sp>
          <p:nvSpPr>
            <p:cNvPr id="357" name="pt146">
              <a:extLst>
                <a:ext uri="{FF2B5EF4-FFF2-40B4-BE49-F238E27FC236}">
                  <a16:creationId xmlns:a16="http://schemas.microsoft.com/office/drawing/2014/main" id="{8876837C-7CE8-4A7D-2002-0778A78C3FB5}"/>
                </a:ext>
              </a:extLst>
            </p:cNvPr>
            <p:cNvSpPr/>
            <p:nvPr/>
          </p:nvSpPr>
          <p:spPr>
            <a:xfrm>
              <a:off x="1461758" y="2140887"/>
              <a:ext cx="67990" cy="67990"/>
            </a:xfrm>
            <a:prstGeom prst="ellipse">
              <a:avLst/>
            </a:prstGeom>
            <a:solidFill>
              <a:srgbClr val="16324C">
                <a:alpha val="100000"/>
              </a:srgbClr>
            </a:solidFill>
            <a:ln w="9000" cap="rnd">
              <a:solidFill>
                <a:srgbClr val="16324C">
                  <a:alpha val="100000"/>
                </a:srgbClr>
              </a:solidFill>
              <a:prstDash val="solid"/>
              <a:round/>
            </a:ln>
          </p:spPr>
          <p:txBody>
            <a:bodyPr/>
            <a:lstStyle/>
            <a:p>
              <a:endParaRPr/>
            </a:p>
          </p:txBody>
        </p:sp>
        <p:sp>
          <p:nvSpPr>
            <p:cNvPr id="358" name="pt147">
              <a:extLst>
                <a:ext uri="{FF2B5EF4-FFF2-40B4-BE49-F238E27FC236}">
                  <a16:creationId xmlns:a16="http://schemas.microsoft.com/office/drawing/2014/main" id="{BF05CC9B-759B-8B36-67E9-3C080B47A686}"/>
                </a:ext>
              </a:extLst>
            </p:cNvPr>
            <p:cNvSpPr/>
            <p:nvPr/>
          </p:nvSpPr>
          <p:spPr>
            <a:xfrm>
              <a:off x="2377595" y="1857014"/>
              <a:ext cx="103364" cy="103364"/>
            </a:xfrm>
            <a:prstGeom prst="ellipse">
              <a:avLst/>
            </a:prstGeom>
            <a:solidFill>
              <a:srgbClr val="22496B">
                <a:alpha val="100000"/>
              </a:srgbClr>
            </a:solidFill>
            <a:ln w="9000" cap="rnd">
              <a:solidFill>
                <a:srgbClr val="22496B">
                  <a:alpha val="100000"/>
                </a:srgbClr>
              </a:solidFill>
              <a:prstDash val="solid"/>
              <a:round/>
            </a:ln>
          </p:spPr>
          <p:txBody>
            <a:bodyPr/>
            <a:lstStyle/>
            <a:p>
              <a:endParaRPr/>
            </a:p>
          </p:txBody>
        </p:sp>
        <p:sp>
          <p:nvSpPr>
            <p:cNvPr id="359" name="pt148">
              <a:extLst>
                <a:ext uri="{FF2B5EF4-FFF2-40B4-BE49-F238E27FC236}">
                  <a16:creationId xmlns:a16="http://schemas.microsoft.com/office/drawing/2014/main" id="{599E602F-8EBC-FE8F-C08C-8A5CB829C933}"/>
                </a:ext>
              </a:extLst>
            </p:cNvPr>
            <p:cNvSpPr/>
            <p:nvPr/>
          </p:nvSpPr>
          <p:spPr>
            <a:xfrm>
              <a:off x="1473909" y="5153687"/>
              <a:ext cx="43688" cy="43688"/>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360" name="pt149">
              <a:extLst>
                <a:ext uri="{FF2B5EF4-FFF2-40B4-BE49-F238E27FC236}">
                  <a16:creationId xmlns:a16="http://schemas.microsoft.com/office/drawing/2014/main" id="{2B458C60-26E2-F796-331B-E08D2BC18231}"/>
                </a:ext>
              </a:extLst>
            </p:cNvPr>
            <p:cNvSpPr/>
            <p:nvPr/>
          </p:nvSpPr>
          <p:spPr>
            <a:xfrm>
              <a:off x="4522371" y="1194400"/>
              <a:ext cx="170255" cy="170255"/>
            </a:xfrm>
            <a:prstGeom prst="ellipse">
              <a:avLst/>
            </a:prstGeom>
            <a:solidFill>
              <a:srgbClr val="55AEF3">
                <a:alpha val="100000"/>
              </a:srgbClr>
            </a:solidFill>
            <a:ln w="9000" cap="rnd">
              <a:solidFill>
                <a:srgbClr val="55AEF3">
                  <a:alpha val="100000"/>
                </a:srgbClr>
              </a:solidFill>
              <a:prstDash val="solid"/>
              <a:round/>
            </a:ln>
          </p:spPr>
          <p:txBody>
            <a:bodyPr/>
            <a:lstStyle/>
            <a:p>
              <a:endParaRPr/>
            </a:p>
          </p:txBody>
        </p:sp>
        <p:sp>
          <p:nvSpPr>
            <p:cNvPr id="361" name="pt150">
              <a:extLst>
                <a:ext uri="{FF2B5EF4-FFF2-40B4-BE49-F238E27FC236}">
                  <a16:creationId xmlns:a16="http://schemas.microsoft.com/office/drawing/2014/main" id="{785D7E66-22E7-0FB1-72B5-F460787AC500}"/>
                </a:ext>
              </a:extLst>
            </p:cNvPr>
            <p:cNvSpPr/>
            <p:nvPr/>
          </p:nvSpPr>
          <p:spPr>
            <a:xfrm>
              <a:off x="4881910" y="4485401"/>
              <a:ext cx="73526" cy="73526"/>
            </a:xfrm>
            <a:prstGeom prst="ellipse">
              <a:avLst/>
            </a:prstGeom>
            <a:solidFill>
              <a:srgbClr val="18344F">
                <a:alpha val="100000"/>
              </a:srgbClr>
            </a:solidFill>
            <a:ln w="9000" cap="rnd">
              <a:solidFill>
                <a:srgbClr val="18344F">
                  <a:alpha val="100000"/>
                </a:srgbClr>
              </a:solidFill>
              <a:prstDash val="solid"/>
              <a:round/>
            </a:ln>
          </p:spPr>
          <p:txBody>
            <a:bodyPr/>
            <a:lstStyle/>
            <a:p>
              <a:endParaRPr/>
            </a:p>
          </p:txBody>
        </p:sp>
        <p:sp>
          <p:nvSpPr>
            <p:cNvPr id="362" name="pt151">
              <a:extLst>
                <a:ext uri="{FF2B5EF4-FFF2-40B4-BE49-F238E27FC236}">
                  <a16:creationId xmlns:a16="http://schemas.microsoft.com/office/drawing/2014/main" id="{53A90D01-1279-1B37-1E4F-0DBC9221C6D2}"/>
                </a:ext>
              </a:extLst>
            </p:cNvPr>
            <p:cNvSpPr/>
            <p:nvPr/>
          </p:nvSpPr>
          <p:spPr>
            <a:xfrm>
              <a:off x="1464745" y="4249168"/>
              <a:ext cx="62015" cy="62015"/>
            </a:xfrm>
            <a:prstGeom prst="ellipse">
              <a:avLst/>
            </a:prstGeom>
            <a:solidFill>
              <a:srgbClr val="152F49">
                <a:alpha val="100000"/>
              </a:srgbClr>
            </a:solidFill>
            <a:ln w="9000" cap="rnd">
              <a:solidFill>
                <a:srgbClr val="152F49">
                  <a:alpha val="100000"/>
                </a:srgbClr>
              </a:solidFill>
              <a:prstDash val="solid"/>
              <a:round/>
            </a:ln>
          </p:spPr>
          <p:txBody>
            <a:bodyPr/>
            <a:lstStyle/>
            <a:p>
              <a:endParaRPr/>
            </a:p>
          </p:txBody>
        </p:sp>
        <p:sp>
          <p:nvSpPr>
            <p:cNvPr id="363" name="pt152">
              <a:extLst>
                <a:ext uri="{FF2B5EF4-FFF2-40B4-BE49-F238E27FC236}">
                  <a16:creationId xmlns:a16="http://schemas.microsoft.com/office/drawing/2014/main" id="{99558421-0ADB-352F-3D65-8FF5B1177D24}"/>
                </a:ext>
              </a:extLst>
            </p:cNvPr>
            <p:cNvSpPr/>
            <p:nvPr/>
          </p:nvSpPr>
          <p:spPr>
            <a:xfrm>
              <a:off x="1755734" y="2268881"/>
              <a:ext cx="102387" cy="102387"/>
            </a:xfrm>
            <a:prstGeom prst="ellipse">
              <a:avLst/>
            </a:prstGeom>
            <a:solidFill>
              <a:srgbClr val="22486A">
                <a:alpha val="100000"/>
              </a:srgbClr>
            </a:solidFill>
            <a:ln w="9000" cap="rnd">
              <a:solidFill>
                <a:srgbClr val="22486A">
                  <a:alpha val="100000"/>
                </a:srgbClr>
              </a:solidFill>
              <a:prstDash val="solid"/>
              <a:round/>
            </a:ln>
          </p:spPr>
          <p:txBody>
            <a:bodyPr/>
            <a:lstStyle/>
            <a:p>
              <a:endParaRPr/>
            </a:p>
          </p:txBody>
        </p:sp>
        <p:sp>
          <p:nvSpPr>
            <p:cNvPr id="364" name="pt153">
              <a:extLst>
                <a:ext uri="{FF2B5EF4-FFF2-40B4-BE49-F238E27FC236}">
                  <a16:creationId xmlns:a16="http://schemas.microsoft.com/office/drawing/2014/main" id="{2A6B7A7E-07EA-D298-792A-BECEB02C0F7F}"/>
                </a:ext>
              </a:extLst>
            </p:cNvPr>
            <p:cNvSpPr/>
            <p:nvPr/>
          </p:nvSpPr>
          <p:spPr>
            <a:xfrm>
              <a:off x="2390105" y="3853824"/>
              <a:ext cx="78343" cy="78343"/>
            </a:xfrm>
            <a:prstGeom prst="ellipse">
              <a:avLst/>
            </a:prstGeom>
            <a:solidFill>
              <a:srgbClr val="193753">
                <a:alpha val="100000"/>
              </a:srgbClr>
            </a:solidFill>
            <a:ln w="9000" cap="rnd">
              <a:solidFill>
                <a:srgbClr val="193753">
                  <a:alpha val="100000"/>
                </a:srgbClr>
              </a:solidFill>
              <a:prstDash val="solid"/>
              <a:round/>
            </a:ln>
          </p:spPr>
          <p:txBody>
            <a:bodyPr/>
            <a:lstStyle/>
            <a:p>
              <a:endParaRPr/>
            </a:p>
          </p:txBody>
        </p:sp>
        <p:sp>
          <p:nvSpPr>
            <p:cNvPr id="365" name="pt154">
              <a:extLst>
                <a:ext uri="{FF2B5EF4-FFF2-40B4-BE49-F238E27FC236}">
                  <a16:creationId xmlns:a16="http://schemas.microsoft.com/office/drawing/2014/main" id="{FF50F2EB-CB7A-D4D2-3C09-C9A2F835D6F8}"/>
                </a:ext>
              </a:extLst>
            </p:cNvPr>
            <p:cNvSpPr/>
            <p:nvPr/>
          </p:nvSpPr>
          <p:spPr>
            <a:xfrm>
              <a:off x="1779847" y="4325692"/>
              <a:ext cx="54161" cy="54161"/>
            </a:xfrm>
            <a:prstGeom prst="ellipse">
              <a:avLst/>
            </a:prstGeom>
            <a:solidFill>
              <a:srgbClr val="142D46">
                <a:alpha val="100000"/>
              </a:srgbClr>
            </a:solidFill>
            <a:ln w="9000" cap="rnd">
              <a:solidFill>
                <a:srgbClr val="142D46">
                  <a:alpha val="100000"/>
                </a:srgbClr>
              </a:solidFill>
              <a:prstDash val="solid"/>
              <a:round/>
            </a:ln>
          </p:spPr>
          <p:txBody>
            <a:bodyPr/>
            <a:lstStyle/>
            <a:p>
              <a:endParaRPr/>
            </a:p>
          </p:txBody>
        </p:sp>
        <p:sp>
          <p:nvSpPr>
            <p:cNvPr id="366" name="pt155">
              <a:extLst>
                <a:ext uri="{FF2B5EF4-FFF2-40B4-BE49-F238E27FC236}">
                  <a16:creationId xmlns:a16="http://schemas.microsoft.com/office/drawing/2014/main" id="{15878282-7D9B-FC9E-9701-A1B73D554D4E}"/>
                </a:ext>
              </a:extLst>
            </p:cNvPr>
            <p:cNvSpPr/>
            <p:nvPr/>
          </p:nvSpPr>
          <p:spPr>
            <a:xfrm>
              <a:off x="4551325" y="3861020"/>
              <a:ext cx="112348" cy="112348"/>
            </a:xfrm>
            <a:prstGeom prst="ellipse">
              <a:avLst/>
            </a:prstGeom>
            <a:solidFill>
              <a:srgbClr val="275277">
                <a:alpha val="100000"/>
              </a:srgbClr>
            </a:solidFill>
            <a:ln w="9000" cap="rnd">
              <a:solidFill>
                <a:srgbClr val="275277">
                  <a:alpha val="100000"/>
                </a:srgbClr>
              </a:solidFill>
              <a:prstDash val="solid"/>
              <a:round/>
            </a:ln>
          </p:spPr>
          <p:txBody>
            <a:bodyPr/>
            <a:lstStyle/>
            <a:p>
              <a:endParaRPr/>
            </a:p>
          </p:txBody>
        </p:sp>
        <p:sp>
          <p:nvSpPr>
            <p:cNvPr id="367" name="pt156">
              <a:extLst>
                <a:ext uri="{FF2B5EF4-FFF2-40B4-BE49-F238E27FC236}">
                  <a16:creationId xmlns:a16="http://schemas.microsoft.com/office/drawing/2014/main" id="{E866FD91-C62D-27EC-1B01-DCFF741A6E04}"/>
                </a:ext>
              </a:extLst>
            </p:cNvPr>
            <p:cNvSpPr/>
            <p:nvPr/>
          </p:nvSpPr>
          <p:spPr>
            <a:xfrm>
              <a:off x="1462062" y="3641515"/>
              <a:ext cx="67382" cy="67382"/>
            </a:xfrm>
            <a:prstGeom prst="ellipse">
              <a:avLst/>
            </a:prstGeom>
            <a:solidFill>
              <a:srgbClr val="16314B">
                <a:alpha val="100000"/>
              </a:srgbClr>
            </a:solidFill>
            <a:ln w="9000" cap="rnd">
              <a:solidFill>
                <a:srgbClr val="16314B">
                  <a:alpha val="100000"/>
                </a:srgbClr>
              </a:solidFill>
              <a:prstDash val="solid"/>
              <a:round/>
            </a:ln>
          </p:spPr>
          <p:txBody>
            <a:bodyPr/>
            <a:lstStyle/>
            <a:p>
              <a:endParaRPr/>
            </a:p>
          </p:txBody>
        </p:sp>
        <p:sp>
          <p:nvSpPr>
            <p:cNvPr id="368" name="pt157">
              <a:extLst>
                <a:ext uri="{FF2B5EF4-FFF2-40B4-BE49-F238E27FC236}">
                  <a16:creationId xmlns:a16="http://schemas.microsoft.com/office/drawing/2014/main" id="{EE726A21-17DB-2121-E560-204B5744EC75}"/>
                </a:ext>
              </a:extLst>
            </p:cNvPr>
            <p:cNvSpPr/>
            <p:nvPr/>
          </p:nvSpPr>
          <p:spPr>
            <a:xfrm>
              <a:off x="3940009" y="4936799"/>
              <a:ext cx="90282" cy="90282"/>
            </a:xfrm>
            <a:prstGeom prst="ellipse">
              <a:avLst/>
            </a:prstGeom>
            <a:solidFill>
              <a:srgbClr val="1D3E5D">
                <a:alpha val="100000"/>
              </a:srgbClr>
            </a:solidFill>
            <a:ln w="9000" cap="rnd">
              <a:solidFill>
                <a:srgbClr val="1D3E5D">
                  <a:alpha val="100000"/>
                </a:srgbClr>
              </a:solidFill>
              <a:prstDash val="solid"/>
              <a:round/>
            </a:ln>
          </p:spPr>
          <p:txBody>
            <a:bodyPr/>
            <a:lstStyle/>
            <a:p>
              <a:endParaRPr/>
            </a:p>
          </p:txBody>
        </p:sp>
        <p:sp>
          <p:nvSpPr>
            <p:cNvPr id="369" name="pt158">
              <a:extLst>
                <a:ext uri="{FF2B5EF4-FFF2-40B4-BE49-F238E27FC236}">
                  <a16:creationId xmlns:a16="http://schemas.microsoft.com/office/drawing/2014/main" id="{D72DA83C-BF34-9E0F-F8FD-4FED76FE32C3}"/>
                </a:ext>
              </a:extLst>
            </p:cNvPr>
            <p:cNvSpPr/>
            <p:nvPr/>
          </p:nvSpPr>
          <p:spPr>
            <a:xfrm>
              <a:off x="2067199" y="1615805"/>
              <a:ext cx="101805" cy="101805"/>
            </a:xfrm>
            <a:prstGeom prst="ellipse">
              <a:avLst/>
            </a:prstGeom>
            <a:solidFill>
              <a:srgbClr val="214869">
                <a:alpha val="100000"/>
              </a:srgbClr>
            </a:solidFill>
            <a:ln w="9000" cap="rnd">
              <a:solidFill>
                <a:srgbClr val="214869">
                  <a:alpha val="100000"/>
                </a:srgbClr>
              </a:solidFill>
              <a:prstDash val="solid"/>
              <a:round/>
            </a:ln>
          </p:spPr>
          <p:txBody>
            <a:bodyPr/>
            <a:lstStyle/>
            <a:p>
              <a:endParaRPr/>
            </a:p>
          </p:txBody>
        </p:sp>
        <p:sp>
          <p:nvSpPr>
            <p:cNvPr id="370" name="pt159">
              <a:extLst>
                <a:ext uri="{FF2B5EF4-FFF2-40B4-BE49-F238E27FC236}">
                  <a16:creationId xmlns:a16="http://schemas.microsoft.com/office/drawing/2014/main" id="{3762ECDF-F44B-E9AB-7DD4-ABC3F9FAB2C5}"/>
                </a:ext>
              </a:extLst>
            </p:cNvPr>
            <p:cNvSpPr/>
            <p:nvPr/>
          </p:nvSpPr>
          <p:spPr>
            <a:xfrm>
              <a:off x="849315" y="4691666"/>
              <a:ext cx="48176" cy="48176"/>
            </a:xfrm>
            <a:prstGeom prst="ellipse">
              <a:avLst/>
            </a:prstGeom>
            <a:solidFill>
              <a:srgbClr val="132C44">
                <a:alpha val="100000"/>
              </a:srgbClr>
            </a:solidFill>
            <a:ln w="9000" cap="rnd">
              <a:solidFill>
                <a:srgbClr val="132C44">
                  <a:alpha val="100000"/>
                </a:srgbClr>
              </a:solidFill>
              <a:prstDash val="solid"/>
              <a:round/>
            </a:ln>
          </p:spPr>
          <p:txBody>
            <a:bodyPr/>
            <a:lstStyle/>
            <a:p>
              <a:endParaRPr/>
            </a:p>
          </p:txBody>
        </p:sp>
        <p:sp>
          <p:nvSpPr>
            <p:cNvPr id="371" name="pt160">
              <a:extLst>
                <a:ext uri="{FF2B5EF4-FFF2-40B4-BE49-F238E27FC236}">
                  <a16:creationId xmlns:a16="http://schemas.microsoft.com/office/drawing/2014/main" id="{C1D22BCD-98F7-969E-3104-A3CE135F42EF}"/>
                </a:ext>
              </a:extLst>
            </p:cNvPr>
            <p:cNvSpPr/>
            <p:nvPr/>
          </p:nvSpPr>
          <p:spPr>
            <a:xfrm>
              <a:off x="2984946" y="3197148"/>
              <a:ext cx="133359" cy="133359"/>
            </a:xfrm>
            <a:prstGeom prst="ellipse">
              <a:avLst/>
            </a:prstGeom>
            <a:solidFill>
              <a:srgbClr val="346C9B">
                <a:alpha val="100000"/>
              </a:srgbClr>
            </a:solidFill>
            <a:ln w="9000" cap="rnd">
              <a:solidFill>
                <a:srgbClr val="346C9B">
                  <a:alpha val="100000"/>
                </a:srgbClr>
              </a:solidFill>
              <a:prstDash val="solid"/>
              <a:round/>
            </a:ln>
          </p:spPr>
          <p:txBody>
            <a:bodyPr/>
            <a:lstStyle/>
            <a:p>
              <a:endParaRPr/>
            </a:p>
          </p:txBody>
        </p:sp>
        <p:sp>
          <p:nvSpPr>
            <p:cNvPr id="372" name="pt161">
              <a:extLst>
                <a:ext uri="{FF2B5EF4-FFF2-40B4-BE49-F238E27FC236}">
                  <a16:creationId xmlns:a16="http://schemas.microsoft.com/office/drawing/2014/main" id="{6E07E08C-70C4-FBD6-2B88-DAE8F740AF3E}"/>
                </a:ext>
              </a:extLst>
            </p:cNvPr>
            <p:cNvSpPr/>
            <p:nvPr/>
          </p:nvSpPr>
          <p:spPr>
            <a:xfrm>
              <a:off x="4858324" y="2429117"/>
              <a:ext cx="120698" cy="120698"/>
            </a:xfrm>
            <a:prstGeom prst="ellipse">
              <a:avLst/>
            </a:prstGeom>
            <a:solidFill>
              <a:srgbClr val="2B5B84">
                <a:alpha val="100000"/>
              </a:srgbClr>
            </a:solidFill>
            <a:ln w="9000" cap="rnd">
              <a:solidFill>
                <a:srgbClr val="2B5B84">
                  <a:alpha val="100000"/>
                </a:srgbClr>
              </a:solidFill>
              <a:prstDash val="solid"/>
              <a:round/>
            </a:ln>
          </p:spPr>
          <p:txBody>
            <a:bodyPr/>
            <a:lstStyle/>
            <a:p>
              <a:endParaRPr/>
            </a:p>
          </p:txBody>
        </p:sp>
        <p:sp>
          <p:nvSpPr>
            <p:cNvPr id="373" name="pt162">
              <a:extLst>
                <a:ext uri="{FF2B5EF4-FFF2-40B4-BE49-F238E27FC236}">
                  <a16:creationId xmlns:a16="http://schemas.microsoft.com/office/drawing/2014/main" id="{53EF929B-40FF-6F24-EAB4-2422FD9BA492}"/>
                </a:ext>
              </a:extLst>
            </p:cNvPr>
            <p:cNvSpPr/>
            <p:nvPr/>
          </p:nvSpPr>
          <p:spPr>
            <a:xfrm>
              <a:off x="4531793" y="1905586"/>
              <a:ext cx="151412" cy="151412"/>
            </a:xfrm>
            <a:prstGeom prst="ellipse">
              <a:avLst/>
            </a:prstGeom>
            <a:solidFill>
              <a:srgbClr val="4289C1">
                <a:alpha val="100000"/>
              </a:srgbClr>
            </a:solidFill>
            <a:ln w="9000" cap="rnd">
              <a:solidFill>
                <a:srgbClr val="4289C1">
                  <a:alpha val="100000"/>
                </a:srgbClr>
              </a:solidFill>
              <a:prstDash val="solid"/>
              <a:round/>
            </a:ln>
          </p:spPr>
          <p:txBody>
            <a:bodyPr/>
            <a:lstStyle/>
            <a:p>
              <a:endParaRPr/>
            </a:p>
          </p:txBody>
        </p:sp>
        <p:sp>
          <p:nvSpPr>
            <p:cNvPr id="374" name="pt163">
              <a:extLst>
                <a:ext uri="{FF2B5EF4-FFF2-40B4-BE49-F238E27FC236}">
                  <a16:creationId xmlns:a16="http://schemas.microsoft.com/office/drawing/2014/main" id="{5BFED21F-E94A-0821-B86B-65F1EE9E0BDF}"/>
                </a:ext>
              </a:extLst>
            </p:cNvPr>
            <p:cNvSpPr/>
            <p:nvPr/>
          </p:nvSpPr>
          <p:spPr>
            <a:xfrm>
              <a:off x="2362400" y="2495186"/>
              <a:ext cx="133753" cy="133753"/>
            </a:xfrm>
            <a:prstGeom prst="ellipse">
              <a:avLst/>
            </a:prstGeom>
            <a:solidFill>
              <a:srgbClr val="346D9B">
                <a:alpha val="100000"/>
              </a:srgbClr>
            </a:solidFill>
            <a:ln w="9000" cap="rnd">
              <a:solidFill>
                <a:srgbClr val="346D9B">
                  <a:alpha val="100000"/>
                </a:srgbClr>
              </a:solidFill>
              <a:prstDash val="solid"/>
              <a:round/>
            </a:ln>
          </p:spPr>
          <p:txBody>
            <a:bodyPr/>
            <a:lstStyle/>
            <a:p>
              <a:endParaRPr/>
            </a:p>
          </p:txBody>
        </p:sp>
        <p:sp>
          <p:nvSpPr>
            <p:cNvPr id="375" name="pt164">
              <a:extLst>
                <a:ext uri="{FF2B5EF4-FFF2-40B4-BE49-F238E27FC236}">
                  <a16:creationId xmlns:a16="http://schemas.microsoft.com/office/drawing/2014/main" id="{111BF0EF-DEDB-882C-25CD-51B9834897F0}"/>
                </a:ext>
              </a:extLst>
            </p:cNvPr>
            <p:cNvSpPr/>
            <p:nvPr/>
          </p:nvSpPr>
          <p:spPr>
            <a:xfrm>
              <a:off x="3620070" y="4274669"/>
              <a:ext cx="107809" cy="107809"/>
            </a:xfrm>
            <a:prstGeom prst="ellipse">
              <a:avLst/>
            </a:prstGeom>
            <a:solidFill>
              <a:srgbClr val="244D71">
                <a:alpha val="100000"/>
              </a:srgbClr>
            </a:solidFill>
            <a:ln w="9000" cap="rnd">
              <a:solidFill>
                <a:srgbClr val="244D71">
                  <a:alpha val="100000"/>
                </a:srgbClr>
              </a:solidFill>
              <a:prstDash val="solid"/>
              <a:round/>
            </a:ln>
          </p:spPr>
          <p:txBody>
            <a:bodyPr/>
            <a:lstStyle/>
            <a:p>
              <a:endParaRPr/>
            </a:p>
          </p:txBody>
        </p:sp>
        <p:sp>
          <p:nvSpPr>
            <p:cNvPr id="376" name="pt165">
              <a:extLst>
                <a:ext uri="{FF2B5EF4-FFF2-40B4-BE49-F238E27FC236}">
                  <a16:creationId xmlns:a16="http://schemas.microsoft.com/office/drawing/2014/main" id="{C5618017-D2EF-D55F-EF39-B94A00C54CB4}"/>
                </a:ext>
              </a:extLst>
            </p:cNvPr>
            <p:cNvSpPr/>
            <p:nvPr/>
          </p:nvSpPr>
          <p:spPr>
            <a:xfrm>
              <a:off x="1756171" y="2172523"/>
              <a:ext cx="101513" cy="101513"/>
            </a:xfrm>
            <a:prstGeom prst="ellipse">
              <a:avLst/>
            </a:prstGeom>
            <a:solidFill>
              <a:srgbClr val="214769">
                <a:alpha val="100000"/>
              </a:srgbClr>
            </a:solidFill>
            <a:ln w="9000" cap="rnd">
              <a:solidFill>
                <a:srgbClr val="214769">
                  <a:alpha val="100000"/>
                </a:srgbClr>
              </a:solidFill>
              <a:prstDash val="solid"/>
              <a:round/>
            </a:ln>
          </p:spPr>
          <p:txBody>
            <a:bodyPr/>
            <a:lstStyle/>
            <a:p>
              <a:endParaRPr/>
            </a:p>
          </p:txBody>
        </p:sp>
        <p:sp>
          <p:nvSpPr>
            <p:cNvPr id="377" name="pt166">
              <a:extLst>
                <a:ext uri="{FF2B5EF4-FFF2-40B4-BE49-F238E27FC236}">
                  <a16:creationId xmlns:a16="http://schemas.microsoft.com/office/drawing/2014/main" id="{76A0B74F-5BF5-42FA-1F94-1B0434A10287}"/>
                </a:ext>
              </a:extLst>
            </p:cNvPr>
            <p:cNvSpPr/>
            <p:nvPr/>
          </p:nvSpPr>
          <p:spPr>
            <a:xfrm>
              <a:off x="1156024" y="3888640"/>
              <a:ext cx="57108" cy="57108"/>
            </a:xfrm>
            <a:prstGeom prst="ellipse">
              <a:avLst/>
            </a:prstGeom>
            <a:solidFill>
              <a:srgbClr val="142E47">
                <a:alpha val="100000"/>
              </a:srgbClr>
            </a:solidFill>
            <a:ln w="9000" cap="rnd">
              <a:solidFill>
                <a:srgbClr val="142E47">
                  <a:alpha val="100000"/>
                </a:srgbClr>
              </a:solidFill>
              <a:prstDash val="solid"/>
              <a:round/>
            </a:ln>
          </p:spPr>
          <p:txBody>
            <a:bodyPr/>
            <a:lstStyle/>
            <a:p>
              <a:endParaRPr/>
            </a:p>
          </p:txBody>
        </p:sp>
        <p:sp>
          <p:nvSpPr>
            <p:cNvPr id="378" name="pt167">
              <a:extLst>
                <a:ext uri="{FF2B5EF4-FFF2-40B4-BE49-F238E27FC236}">
                  <a16:creationId xmlns:a16="http://schemas.microsoft.com/office/drawing/2014/main" id="{411AA8F2-E405-FC9F-82CB-E0FFD97D5271}"/>
                </a:ext>
              </a:extLst>
            </p:cNvPr>
            <p:cNvSpPr/>
            <p:nvPr/>
          </p:nvSpPr>
          <p:spPr>
            <a:xfrm>
              <a:off x="3301480" y="2210356"/>
              <a:ext cx="122642" cy="122642"/>
            </a:xfrm>
            <a:prstGeom prst="ellipse">
              <a:avLst/>
            </a:prstGeom>
            <a:solidFill>
              <a:srgbClr val="2D5E87">
                <a:alpha val="100000"/>
              </a:srgbClr>
            </a:solidFill>
            <a:ln w="9000" cap="rnd">
              <a:solidFill>
                <a:srgbClr val="2D5E87">
                  <a:alpha val="100000"/>
                </a:srgbClr>
              </a:solidFill>
              <a:prstDash val="solid"/>
              <a:round/>
            </a:ln>
          </p:spPr>
          <p:txBody>
            <a:bodyPr/>
            <a:lstStyle/>
            <a:p>
              <a:endParaRPr/>
            </a:p>
          </p:txBody>
        </p:sp>
        <p:sp>
          <p:nvSpPr>
            <p:cNvPr id="379" name="pt168">
              <a:extLst>
                <a:ext uri="{FF2B5EF4-FFF2-40B4-BE49-F238E27FC236}">
                  <a16:creationId xmlns:a16="http://schemas.microsoft.com/office/drawing/2014/main" id="{D5C2AC01-66EB-E9A7-40DA-3717E93C6328}"/>
                </a:ext>
              </a:extLst>
            </p:cNvPr>
            <p:cNvSpPr/>
            <p:nvPr/>
          </p:nvSpPr>
          <p:spPr>
            <a:xfrm>
              <a:off x="3620406" y="2774680"/>
              <a:ext cx="107137" cy="107137"/>
            </a:xfrm>
            <a:prstGeom prst="ellipse">
              <a:avLst/>
            </a:prstGeom>
            <a:solidFill>
              <a:srgbClr val="244D70">
                <a:alpha val="100000"/>
              </a:srgbClr>
            </a:solidFill>
            <a:ln w="9000" cap="rnd">
              <a:solidFill>
                <a:srgbClr val="244D70">
                  <a:alpha val="100000"/>
                </a:srgbClr>
              </a:solidFill>
              <a:prstDash val="solid"/>
              <a:round/>
            </a:ln>
          </p:spPr>
          <p:txBody>
            <a:bodyPr/>
            <a:lstStyle/>
            <a:p>
              <a:endParaRPr/>
            </a:p>
          </p:txBody>
        </p:sp>
        <p:sp>
          <p:nvSpPr>
            <p:cNvPr id="380" name="pt169">
              <a:extLst>
                <a:ext uri="{FF2B5EF4-FFF2-40B4-BE49-F238E27FC236}">
                  <a16:creationId xmlns:a16="http://schemas.microsoft.com/office/drawing/2014/main" id="{F6584ABD-A071-CEB2-EBD6-7B54DC78C08A}"/>
                </a:ext>
              </a:extLst>
            </p:cNvPr>
            <p:cNvSpPr/>
            <p:nvPr/>
          </p:nvSpPr>
          <p:spPr>
            <a:xfrm>
              <a:off x="2701280" y="4023215"/>
              <a:ext cx="78343" cy="78343"/>
            </a:xfrm>
            <a:prstGeom prst="ellipse">
              <a:avLst/>
            </a:prstGeom>
            <a:solidFill>
              <a:srgbClr val="193753">
                <a:alpha val="100000"/>
              </a:srgbClr>
            </a:solidFill>
            <a:ln w="9000" cap="rnd">
              <a:solidFill>
                <a:srgbClr val="193753">
                  <a:alpha val="100000"/>
                </a:srgbClr>
              </a:solidFill>
              <a:prstDash val="solid"/>
              <a:round/>
            </a:ln>
          </p:spPr>
          <p:txBody>
            <a:bodyPr/>
            <a:lstStyle/>
            <a:p>
              <a:endParaRPr/>
            </a:p>
          </p:txBody>
        </p:sp>
        <p:sp>
          <p:nvSpPr>
            <p:cNvPr id="381" name="pt170">
              <a:extLst>
                <a:ext uri="{FF2B5EF4-FFF2-40B4-BE49-F238E27FC236}">
                  <a16:creationId xmlns:a16="http://schemas.microsoft.com/office/drawing/2014/main" id="{71253373-AAEA-980E-FAD0-D0FC1EAC965E}"/>
                </a:ext>
              </a:extLst>
            </p:cNvPr>
            <p:cNvSpPr/>
            <p:nvPr/>
          </p:nvSpPr>
          <p:spPr>
            <a:xfrm>
              <a:off x="1453811" y="681013"/>
              <a:ext cx="83884" cy="83884"/>
            </a:xfrm>
            <a:prstGeom prst="ellipse">
              <a:avLst/>
            </a:prstGeom>
            <a:solidFill>
              <a:srgbClr val="1B3A57">
                <a:alpha val="100000"/>
              </a:srgbClr>
            </a:solidFill>
            <a:ln w="9000" cap="rnd">
              <a:solidFill>
                <a:srgbClr val="1B3A57">
                  <a:alpha val="100000"/>
                </a:srgbClr>
              </a:solidFill>
              <a:prstDash val="solid"/>
              <a:round/>
            </a:ln>
          </p:spPr>
          <p:txBody>
            <a:bodyPr/>
            <a:lstStyle/>
            <a:p>
              <a:endParaRPr/>
            </a:p>
          </p:txBody>
        </p:sp>
        <p:sp>
          <p:nvSpPr>
            <p:cNvPr id="382" name="pt171">
              <a:extLst>
                <a:ext uri="{FF2B5EF4-FFF2-40B4-BE49-F238E27FC236}">
                  <a16:creationId xmlns:a16="http://schemas.microsoft.com/office/drawing/2014/main" id="{837F0CA7-C3E3-3CAF-9A0E-3B2A6D581BBF}"/>
                </a:ext>
              </a:extLst>
            </p:cNvPr>
            <p:cNvSpPr/>
            <p:nvPr/>
          </p:nvSpPr>
          <p:spPr>
            <a:xfrm>
              <a:off x="851560" y="4548717"/>
              <a:ext cx="43688" cy="43688"/>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383" name="pt172">
              <a:extLst>
                <a:ext uri="{FF2B5EF4-FFF2-40B4-BE49-F238E27FC236}">
                  <a16:creationId xmlns:a16="http://schemas.microsoft.com/office/drawing/2014/main" id="{7D39DDB3-0265-4720-7331-8AE3F009D4B6}"/>
                </a:ext>
              </a:extLst>
            </p:cNvPr>
            <p:cNvSpPr/>
            <p:nvPr/>
          </p:nvSpPr>
          <p:spPr>
            <a:xfrm>
              <a:off x="2676131" y="2981717"/>
              <a:ext cx="128641" cy="128641"/>
            </a:xfrm>
            <a:prstGeom prst="ellipse">
              <a:avLst/>
            </a:prstGeom>
            <a:solidFill>
              <a:srgbClr val="316692">
                <a:alpha val="100000"/>
              </a:srgbClr>
            </a:solidFill>
            <a:ln w="9000" cap="rnd">
              <a:solidFill>
                <a:srgbClr val="316692">
                  <a:alpha val="100000"/>
                </a:srgbClr>
              </a:solidFill>
              <a:prstDash val="solid"/>
              <a:round/>
            </a:ln>
          </p:spPr>
          <p:txBody>
            <a:bodyPr/>
            <a:lstStyle/>
            <a:p>
              <a:endParaRPr/>
            </a:p>
          </p:txBody>
        </p:sp>
        <p:sp>
          <p:nvSpPr>
            <p:cNvPr id="1024" name="pt173">
              <a:extLst>
                <a:ext uri="{FF2B5EF4-FFF2-40B4-BE49-F238E27FC236}">
                  <a16:creationId xmlns:a16="http://schemas.microsoft.com/office/drawing/2014/main" id="{E87751BD-A572-489D-59A9-755C9DA01DC5}"/>
                </a:ext>
              </a:extLst>
            </p:cNvPr>
            <p:cNvSpPr/>
            <p:nvPr/>
          </p:nvSpPr>
          <p:spPr>
            <a:xfrm>
              <a:off x="1150434" y="3011893"/>
              <a:ext cx="68289" cy="68289"/>
            </a:xfrm>
            <a:prstGeom prst="ellipse">
              <a:avLst/>
            </a:prstGeom>
            <a:solidFill>
              <a:srgbClr val="16324C">
                <a:alpha val="100000"/>
              </a:srgbClr>
            </a:solidFill>
            <a:ln w="9000" cap="rnd">
              <a:solidFill>
                <a:srgbClr val="16324C">
                  <a:alpha val="100000"/>
                </a:srgbClr>
              </a:solidFill>
              <a:prstDash val="solid"/>
              <a:round/>
            </a:ln>
          </p:spPr>
          <p:txBody>
            <a:bodyPr/>
            <a:lstStyle/>
            <a:p>
              <a:endParaRPr/>
            </a:p>
          </p:txBody>
        </p:sp>
        <p:sp>
          <p:nvSpPr>
            <p:cNvPr id="1025" name="pt174">
              <a:extLst>
                <a:ext uri="{FF2B5EF4-FFF2-40B4-BE49-F238E27FC236}">
                  <a16:creationId xmlns:a16="http://schemas.microsoft.com/office/drawing/2014/main" id="{D1B9E9D0-B626-41F9-4015-EA7CDBCE30A7}"/>
                </a:ext>
              </a:extLst>
            </p:cNvPr>
            <p:cNvSpPr/>
            <p:nvPr/>
          </p:nvSpPr>
          <p:spPr>
            <a:xfrm>
              <a:off x="4260890" y="4389934"/>
              <a:ext cx="70868" cy="70868"/>
            </a:xfrm>
            <a:prstGeom prst="ellipse">
              <a:avLst/>
            </a:prstGeom>
            <a:solidFill>
              <a:srgbClr val="17334D">
                <a:alpha val="100000"/>
              </a:srgbClr>
            </a:solidFill>
            <a:ln w="9000" cap="rnd">
              <a:solidFill>
                <a:srgbClr val="17334D">
                  <a:alpha val="100000"/>
                </a:srgbClr>
              </a:solidFill>
              <a:prstDash val="solid"/>
              <a:round/>
            </a:ln>
          </p:spPr>
          <p:txBody>
            <a:bodyPr/>
            <a:lstStyle/>
            <a:p>
              <a:endParaRPr/>
            </a:p>
          </p:txBody>
        </p:sp>
        <p:sp>
          <p:nvSpPr>
            <p:cNvPr id="1026" name="pt175">
              <a:extLst>
                <a:ext uri="{FF2B5EF4-FFF2-40B4-BE49-F238E27FC236}">
                  <a16:creationId xmlns:a16="http://schemas.microsoft.com/office/drawing/2014/main" id="{CAD677A2-6792-509E-E02D-AC5453CEA35B}"/>
                </a:ext>
              </a:extLst>
            </p:cNvPr>
            <p:cNvSpPr/>
            <p:nvPr/>
          </p:nvSpPr>
          <p:spPr>
            <a:xfrm>
              <a:off x="5182170" y="2659577"/>
              <a:ext cx="95356" cy="95356"/>
            </a:xfrm>
            <a:prstGeom prst="ellipse">
              <a:avLst/>
            </a:prstGeom>
            <a:solidFill>
              <a:srgbClr val="1F4262">
                <a:alpha val="100000"/>
              </a:srgbClr>
            </a:solidFill>
            <a:ln w="9000" cap="rnd">
              <a:solidFill>
                <a:srgbClr val="1F4262">
                  <a:alpha val="100000"/>
                </a:srgbClr>
              </a:solidFill>
              <a:prstDash val="solid"/>
              <a:round/>
            </a:ln>
          </p:spPr>
          <p:txBody>
            <a:bodyPr/>
            <a:lstStyle/>
            <a:p>
              <a:endParaRPr/>
            </a:p>
          </p:txBody>
        </p:sp>
        <p:sp>
          <p:nvSpPr>
            <p:cNvPr id="1027" name="pt176">
              <a:extLst>
                <a:ext uri="{FF2B5EF4-FFF2-40B4-BE49-F238E27FC236}">
                  <a16:creationId xmlns:a16="http://schemas.microsoft.com/office/drawing/2014/main" id="{48264D61-4C0E-9B7E-B880-9BE272C31D49}"/>
                </a:ext>
              </a:extLst>
            </p:cNvPr>
            <p:cNvSpPr/>
            <p:nvPr/>
          </p:nvSpPr>
          <p:spPr>
            <a:xfrm>
              <a:off x="2391760" y="4823430"/>
              <a:ext cx="75034" cy="75034"/>
            </a:xfrm>
            <a:prstGeom prst="ellipse">
              <a:avLst/>
            </a:prstGeom>
            <a:solidFill>
              <a:srgbClr val="183550">
                <a:alpha val="100000"/>
              </a:srgbClr>
            </a:solidFill>
            <a:ln w="9000" cap="rnd">
              <a:solidFill>
                <a:srgbClr val="183550">
                  <a:alpha val="100000"/>
                </a:srgbClr>
              </a:solidFill>
              <a:prstDash val="solid"/>
              <a:round/>
            </a:ln>
          </p:spPr>
          <p:txBody>
            <a:bodyPr/>
            <a:lstStyle/>
            <a:p>
              <a:endParaRPr/>
            </a:p>
          </p:txBody>
        </p:sp>
        <p:sp>
          <p:nvSpPr>
            <p:cNvPr id="1028" name="pt177">
              <a:extLst>
                <a:ext uri="{FF2B5EF4-FFF2-40B4-BE49-F238E27FC236}">
                  <a16:creationId xmlns:a16="http://schemas.microsoft.com/office/drawing/2014/main" id="{CD267B27-6B1B-D04C-5BB9-8F5B6161005D}"/>
                </a:ext>
              </a:extLst>
            </p:cNvPr>
            <p:cNvSpPr/>
            <p:nvPr/>
          </p:nvSpPr>
          <p:spPr>
            <a:xfrm>
              <a:off x="2685233" y="2458447"/>
              <a:ext cx="110437" cy="110437"/>
            </a:xfrm>
            <a:prstGeom prst="ellipse">
              <a:avLst/>
            </a:prstGeom>
            <a:solidFill>
              <a:srgbClr val="265075">
                <a:alpha val="100000"/>
              </a:srgbClr>
            </a:solidFill>
            <a:ln w="9000" cap="rnd">
              <a:solidFill>
                <a:srgbClr val="265075">
                  <a:alpha val="100000"/>
                </a:srgbClr>
              </a:solidFill>
              <a:prstDash val="solid"/>
              <a:round/>
            </a:ln>
          </p:spPr>
          <p:txBody>
            <a:bodyPr/>
            <a:lstStyle/>
            <a:p>
              <a:endParaRPr/>
            </a:p>
          </p:txBody>
        </p:sp>
        <p:sp>
          <p:nvSpPr>
            <p:cNvPr id="1029" name="pt178">
              <a:extLst>
                <a:ext uri="{FF2B5EF4-FFF2-40B4-BE49-F238E27FC236}">
                  <a16:creationId xmlns:a16="http://schemas.microsoft.com/office/drawing/2014/main" id="{A4E662B6-BECC-1283-4428-015EF4603B64}"/>
                </a:ext>
              </a:extLst>
            </p:cNvPr>
            <p:cNvSpPr/>
            <p:nvPr/>
          </p:nvSpPr>
          <p:spPr>
            <a:xfrm>
              <a:off x="3618435" y="4031046"/>
              <a:ext cx="111079" cy="111079"/>
            </a:xfrm>
            <a:prstGeom prst="ellipse">
              <a:avLst/>
            </a:prstGeom>
            <a:solidFill>
              <a:srgbClr val="265176">
                <a:alpha val="100000"/>
              </a:srgbClr>
            </a:solidFill>
            <a:ln w="9000" cap="rnd">
              <a:solidFill>
                <a:srgbClr val="265176">
                  <a:alpha val="100000"/>
                </a:srgbClr>
              </a:solidFill>
              <a:prstDash val="solid"/>
              <a:round/>
            </a:ln>
          </p:spPr>
          <p:txBody>
            <a:bodyPr/>
            <a:lstStyle/>
            <a:p>
              <a:endParaRPr/>
            </a:p>
          </p:txBody>
        </p:sp>
        <p:sp>
          <p:nvSpPr>
            <p:cNvPr id="1030" name="pt179">
              <a:extLst>
                <a:ext uri="{FF2B5EF4-FFF2-40B4-BE49-F238E27FC236}">
                  <a16:creationId xmlns:a16="http://schemas.microsoft.com/office/drawing/2014/main" id="{AACC3582-9823-1979-A567-82D400AF892C}"/>
                </a:ext>
              </a:extLst>
            </p:cNvPr>
            <p:cNvSpPr/>
            <p:nvPr/>
          </p:nvSpPr>
          <p:spPr>
            <a:xfrm>
              <a:off x="4557862" y="2972202"/>
              <a:ext cx="99274" cy="99274"/>
            </a:xfrm>
            <a:prstGeom prst="ellipse">
              <a:avLst/>
            </a:prstGeom>
            <a:solidFill>
              <a:srgbClr val="204566">
                <a:alpha val="100000"/>
              </a:srgbClr>
            </a:solidFill>
            <a:ln w="9000" cap="rnd">
              <a:solidFill>
                <a:srgbClr val="204566">
                  <a:alpha val="100000"/>
                </a:srgbClr>
              </a:solidFill>
              <a:prstDash val="solid"/>
              <a:round/>
            </a:ln>
          </p:spPr>
          <p:txBody>
            <a:bodyPr/>
            <a:lstStyle/>
            <a:p>
              <a:endParaRPr/>
            </a:p>
          </p:txBody>
        </p:sp>
        <p:sp>
          <p:nvSpPr>
            <p:cNvPr id="1031" name="pt180">
              <a:extLst>
                <a:ext uri="{FF2B5EF4-FFF2-40B4-BE49-F238E27FC236}">
                  <a16:creationId xmlns:a16="http://schemas.microsoft.com/office/drawing/2014/main" id="{772851BE-E573-6701-807D-F2D5377AC42E}"/>
                </a:ext>
              </a:extLst>
            </p:cNvPr>
            <p:cNvSpPr/>
            <p:nvPr/>
          </p:nvSpPr>
          <p:spPr>
            <a:xfrm>
              <a:off x="1465508" y="3862751"/>
              <a:ext cx="60489" cy="60489"/>
            </a:xfrm>
            <a:prstGeom prst="ellipse">
              <a:avLst/>
            </a:prstGeom>
            <a:solidFill>
              <a:srgbClr val="152F48">
                <a:alpha val="100000"/>
              </a:srgbClr>
            </a:solidFill>
            <a:ln w="9000" cap="rnd">
              <a:solidFill>
                <a:srgbClr val="152F48">
                  <a:alpha val="100000"/>
                </a:srgbClr>
              </a:solidFill>
              <a:prstDash val="solid"/>
              <a:round/>
            </a:ln>
          </p:spPr>
          <p:txBody>
            <a:bodyPr/>
            <a:lstStyle/>
            <a:p>
              <a:endParaRPr/>
            </a:p>
          </p:txBody>
        </p:sp>
        <p:sp>
          <p:nvSpPr>
            <p:cNvPr id="1032" name="pt181">
              <a:extLst>
                <a:ext uri="{FF2B5EF4-FFF2-40B4-BE49-F238E27FC236}">
                  <a16:creationId xmlns:a16="http://schemas.microsoft.com/office/drawing/2014/main" id="{E8662D0D-F0AB-C8E1-6008-FCB5D4BC2AD0}"/>
                </a:ext>
              </a:extLst>
            </p:cNvPr>
            <p:cNvSpPr/>
            <p:nvPr/>
          </p:nvSpPr>
          <p:spPr>
            <a:xfrm>
              <a:off x="3629918" y="2276018"/>
              <a:ext cx="88114" cy="88114"/>
            </a:xfrm>
            <a:prstGeom prst="ellipse">
              <a:avLst/>
            </a:prstGeom>
            <a:solidFill>
              <a:srgbClr val="1C3D5B">
                <a:alpha val="100000"/>
              </a:srgbClr>
            </a:solidFill>
            <a:ln w="9000" cap="rnd">
              <a:solidFill>
                <a:srgbClr val="1C3D5B">
                  <a:alpha val="100000"/>
                </a:srgbClr>
              </a:solidFill>
              <a:prstDash val="solid"/>
              <a:round/>
            </a:ln>
          </p:spPr>
          <p:txBody>
            <a:bodyPr/>
            <a:lstStyle/>
            <a:p>
              <a:endParaRPr/>
            </a:p>
          </p:txBody>
        </p:sp>
        <p:sp>
          <p:nvSpPr>
            <p:cNvPr id="1033" name="pt182">
              <a:extLst>
                <a:ext uri="{FF2B5EF4-FFF2-40B4-BE49-F238E27FC236}">
                  <a16:creationId xmlns:a16="http://schemas.microsoft.com/office/drawing/2014/main" id="{FE3AFD29-3335-1824-55D6-970E6BD9E76B}"/>
                </a:ext>
              </a:extLst>
            </p:cNvPr>
            <p:cNvSpPr/>
            <p:nvPr/>
          </p:nvSpPr>
          <p:spPr>
            <a:xfrm>
              <a:off x="851560" y="4790705"/>
              <a:ext cx="43688" cy="43688"/>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1034" name="pt183">
              <a:extLst>
                <a:ext uri="{FF2B5EF4-FFF2-40B4-BE49-F238E27FC236}">
                  <a16:creationId xmlns:a16="http://schemas.microsoft.com/office/drawing/2014/main" id="{348254FA-B308-AF80-E24C-FBBE51E4F300}"/>
                </a:ext>
              </a:extLst>
            </p:cNvPr>
            <p:cNvSpPr/>
            <p:nvPr/>
          </p:nvSpPr>
          <p:spPr>
            <a:xfrm>
              <a:off x="2068847" y="1738446"/>
              <a:ext cx="98510" cy="98510"/>
            </a:xfrm>
            <a:prstGeom prst="ellipse">
              <a:avLst/>
            </a:prstGeom>
            <a:solidFill>
              <a:srgbClr val="204566">
                <a:alpha val="100000"/>
              </a:srgbClr>
            </a:solidFill>
            <a:ln w="9000" cap="rnd">
              <a:solidFill>
                <a:srgbClr val="204566">
                  <a:alpha val="100000"/>
                </a:srgbClr>
              </a:solidFill>
              <a:prstDash val="solid"/>
              <a:round/>
            </a:ln>
          </p:spPr>
          <p:txBody>
            <a:bodyPr/>
            <a:lstStyle/>
            <a:p>
              <a:endParaRPr/>
            </a:p>
          </p:txBody>
        </p:sp>
        <p:sp>
          <p:nvSpPr>
            <p:cNvPr id="1035" name="pt184">
              <a:extLst>
                <a:ext uri="{FF2B5EF4-FFF2-40B4-BE49-F238E27FC236}">
                  <a16:creationId xmlns:a16="http://schemas.microsoft.com/office/drawing/2014/main" id="{3C801056-FD02-2746-8510-556781B81585}"/>
                </a:ext>
              </a:extLst>
            </p:cNvPr>
            <p:cNvSpPr/>
            <p:nvPr/>
          </p:nvSpPr>
          <p:spPr>
            <a:xfrm>
              <a:off x="2685427" y="2894219"/>
              <a:ext cx="110049" cy="110049"/>
            </a:xfrm>
            <a:prstGeom prst="ellipse">
              <a:avLst/>
            </a:prstGeom>
            <a:solidFill>
              <a:srgbClr val="255074">
                <a:alpha val="100000"/>
              </a:srgbClr>
            </a:solidFill>
            <a:ln w="9000" cap="rnd">
              <a:solidFill>
                <a:srgbClr val="255074">
                  <a:alpha val="100000"/>
                </a:srgbClr>
              </a:solidFill>
              <a:prstDash val="solid"/>
              <a:round/>
            </a:ln>
          </p:spPr>
          <p:txBody>
            <a:bodyPr/>
            <a:lstStyle/>
            <a:p>
              <a:endParaRPr/>
            </a:p>
          </p:txBody>
        </p:sp>
        <p:sp>
          <p:nvSpPr>
            <p:cNvPr id="1036" name="pt185">
              <a:extLst>
                <a:ext uri="{FF2B5EF4-FFF2-40B4-BE49-F238E27FC236}">
                  <a16:creationId xmlns:a16="http://schemas.microsoft.com/office/drawing/2014/main" id="{E234FBDF-79E3-B8F4-470F-5C1362E90519}"/>
                </a:ext>
              </a:extLst>
            </p:cNvPr>
            <p:cNvSpPr/>
            <p:nvPr/>
          </p:nvSpPr>
          <p:spPr>
            <a:xfrm>
              <a:off x="1159957" y="4739531"/>
              <a:ext cx="49242" cy="49242"/>
            </a:xfrm>
            <a:prstGeom prst="ellipse">
              <a:avLst/>
            </a:prstGeom>
            <a:solidFill>
              <a:srgbClr val="142C44">
                <a:alpha val="100000"/>
              </a:srgbClr>
            </a:solidFill>
            <a:ln w="9000" cap="rnd">
              <a:solidFill>
                <a:srgbClr val="142C44">
                  <a:alpha val="100000"/>
                </a:srgbClr>
              </a:solidFill>
              <a:prstDash val="solid"/>
              <a:round/>
            </a:ln>
          </p:spPr>
          <p:txBody>
            <a:bodyPr/>
            <a:lstStyle/>
            <a:p>
              <a:endParaRPr/>
            </a:p>
          </p:txBody>
        </p:sp>
        <p:sp>
          <p:nvSpPr>
            <p:cNvPr id="1037" name="pt186">
              <a:extLst>
                <a:ext uri="{FF2B5EF4-FFF2-40B4-BE49-F238E27FC236}">
                  <a16:creationId xmlns:a16="http://schemas.microsoft.com/office/drawing/2014/main" id="{DDAE06B2-6EAA-B8B5-312B-D2ABC56482C5}"/>
                </a:ext>
              </a:extLst>
            </p:cNvPr>
            <p:cNvSpPr/>
            <p:nvPr/>
          </p:nvSpPr>
          <p:spPr>
            <a:xfrm>
              <a:off x="1153946" y="3838165"/>
              <a:ext cx="61264" cy="61264"/>
            </a:xfrm>
            <a:prstGeom prst="ellipse">
              <a:avLst/>
            </a:prstGeom>
            <a:solidFill>
              <a:srgbClr val="152F48">
                <a:alpha val="100000"/>
              </a:srgbClr>
            </a:solidFill>
            <a:ln w="9000" cap="rnd">
              <a:solidFill>
                <a:srgbClr val="152F48">
                  <a:alpha val="100000"/>
                </a:srgbClr>
              </a:solidFill>
              <a:prstDash val="solid"/>
              <a:round/>
            </a:ln>
          </p:spPr>
          <p:txBody>
            <a:bodyPr/>
            <a:lstStyle/>
            <a:p>
              <a:endParaRPr/>
            </a:p>
          </p:txBody>
        </p:sp>
        <p:sp>
          <p:nvSpPr>
            <p:cNvPr id="1038" name="pt187">
              <a:extLst>
                <a:ext uri="{FF2B5EF4-FFF2-40B4-BE49-F238E27FC236}">
                  <a16:creationId xmlns:a16="http://schemas.microsoft.com/office/drawing/2014/main" id="{F5BB63E3-AEF7-5CB0-B261-337E6A96133F}"/>
                </a:ext>
              </a:extLst>
            </p:cNvPr>
            <p:cNvSpPr/>
            <p:nvPr/>
          </p:nvSpPr>
          <p:spPr>
            <a:xfrm>
              <a:off x="4554612" y="2484977"/>
              <a:ext cx="105774" cy="105774"/>
            </a:xfrm>
            <a:prstGeom prst="ellipse">
              <a:avLst/>
            </a:prstGeom>
            <a:solidFill>
              <a:srgbClr val="234B6E">
                <a:alpha val="100000"/>
              </a:srgbClr>
            </a:solidFill>
            <a:ln w="9000" cap="rnd">
              <a:solidFill>
                <a:srgbClr val="234B6E">
                  <a:alpha val="100000"/>
                </a:srgbClr>
              </a:solidFill>
              <a:prstDash val="solid"/>
              <a:round/>
            </a:ln>
          </p:spPr>
          <p:txBody>
            <a:bodyPr/>
            <a:lstStyle/>
            <a:p>
              <a:endParaRPr/>
            </a:p>
          </p:txBody>
        </p:sp>
        <p:sp>
          <p:nvSpPr>
            <p:cNvPr id="1039" name="pt188">
              <a:extLst>
                <a:ext uri="{FF2B5EF4-FFF2-40B4-BE49-F238E27FC236}">
                  <a16:creationId xmlns:a16="http://schemas.microsoft.com/office/drawing/2014/main" id="{733A8536-787E-DA77-5764-01F64358F146}"/>
                </a:ext>
              </a:extLst>
            </p:cNvPr>
            <p:cNvSpPr/>
            <p:nvPr/>
          </p:nvSpPr>
          <p:spPr>
            <a:xfrm>
              <a:off x="2380800" y="2900766"/>
              <a:ext cx="96954" cy="96954"/>
            </a:xfrm>
            <a:prstGeom prst="ellipse">
              <a:avLst/>
            </a:prstGeom>
            <a:solidFill>
              <a:srgbClr val="1F4364">
                <a:alpha val="100000"/>
              </a:srgbClr>
            </a:solidFill>
            <a:ln w="9000" cap="rnd">
              <a:solidFill>
                <a:srgbClr val="1F4364">
                  <a:alpha val="100000"/>
                </a:srgbClr>
              </a:solidFill>
              <a:prstDash val="solid"/>
              <a:round/>
            </a:ln>
          </p:spPr>
          <p:txBody>
            <a:bodyPr/>
            <a:lstStyle/>
            <a:p>
              <a:endParaRPr/>
            </a:p>
          </p:txBody>
        </p:sp>
        <p:sp>
          <p:nvSpPr>
            <p:cNvPr id="1040" name="pt189">
              <a:extLst>
                <a:ext uri="{FF2B5EF4-FFF2-40B4-BE49-F238E27FC236}">
                  <a16:creationId xmlns:a16="http://schemas.microsoft.com/office/drawing/2014/main" id="{C09CF620-E9DD-584E-D01E-1065361E07B0}"/>
                </a:ext>
              </a:extLst>
            </p:cNvPr>
            <p:cNvSpPr/>
            <p:nvPr/>
          </p:nvSpPr>
          <p:spPr>
            <a:xfrm>
              <a:off x="3311319" y="4494881"/>
              <a:ext cx="102963" cy="102963"/>
            </a:xfrm>
            <a:prstGeom prst="ellipse">
              <a:avLst/>
            </a:prstGeom>
            <a:solidFill>
              <a:srgbClr val="22496B">
                <a:alpha val="100000"/>
              </a:srgbClr>
            </a:solidFill>
            <a:ln w="9000" cap="rnd">
              <a:solidFill>
                <a:srgbClr val="22496B">
                  <a:alpha val="100000"/>
                </a:srgbClr>
              </a:solidFill>
              <a:prstDash val="solid"/>
              <a:round/>
            </a:ln>
          </p:spPr>
          <p:txBody>
            <a:bodyPr/>
            <a:lstStyle/>
            <a:p>
              <a:endParaRPr/>
            </a:p>
          </p:txBody>
        </p:sp>
        <p:sp>
          <p:nvSpPr>
            <p:cNvPr id="1041" name="pt190">
              <a:extLst>
                <a:ext uri="{FF2B5EF4-FFF2-40B4-BE49-F238E27FC236}">
                  <a16:creationId xmlns:a16="http://schemas.microsoft.com/office/drawing/2014/main" id="{165A9C76-A209-B2E8-6A48-B1A26AE2C2A9}"/>
                </a:ext>
              </a:extLst>
            </p:cNvPr>
            <p:cNvSpPr/>
            <p:nvPr/>
          </p:nvSpPr>
          <p:spPr>
            <a:xfrm>
              <a:off x="854374" y="4793519"/>
              <a:ext cx="38060" cy="38060"/>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1042" name="pt191">
              <a:extLst>
                <a:ext uri="{FF2B5EF4-FFF2-40B4-BE49-F238E27FC236}">
                  <a16:creationId xmlns:a16="http://schemas.microsoft.com/office/drawing/2014/main" id="{EC494B95-2427-BD34-DD88-DBCE7796F241}"/>
                </a:ext>
              </a:extLst>
            </p:cNvPr>
            <p:cNvSpPr/>
            <p:nvPr/>
          </p:nvSpPr>
          <p:spPr>
            <a:xfrm>
              <a:off x="1469806" y="4375223"/>
              <a:ext cx="51894" cy="51894"/>
            </a:xfrm>
            <a:prstGeom prst="ellipse">
              <a:avLst/>
            </a:prstGeom>
            <a:solidFill>
              <a:srgbClr val="142D45">
                <a:alpha val="100000"/>
              </a:srgbClr>
            </a:solidFill>
            <a:ln w="9000" cap="rnd">
              <a:solidFill>
                <a:srgbClr val="142D45">
                  <a:alpha val="100000"/>
                </a:srgbClr>
              </a:solidFill>
              <a:prstDash val="solid"/>
              <a:round/>
            </a:ln>
          </p:spPr>
          <p:txBody>
            <a:bodyPr/>
            <a:lstStyle/>
            <a:p>
              <a:endParaRPr/>
            </a:p>
          </p:txBody>
        </p:sp>
        <p:sp>
          <p:nvSpPr>
            <p:cNvPr id="1043" name="pt192">
              <a:extLst>
                <a:ext uri="{FF2B5EF4-FFF2-40B4-BE49-F238E27FC236}">
                  <a16:creationId xmlns:a16="http://schemas.microsoft.com/office/drawing/2014/main" id="{8EAF2EF7-7969-2B7F-9DCF-52FC696DC8DB}"/>
                </a:ext>
              </a:extLst>
            </p:cNvPr>
            <p:cNvSpPr/>
            <p:nvPr/>
          </p:nvSpPr>
          <p:spPr>
            <a:xfrm>
              <a:off x="2377226" y="4203926"/>
              <a:ext cx="104101" cy="104101"/>
            </a:xfrm>
            <a:prstGeom prst="ellipse">
              <a:avLst/>
            </a:prstGeom>
            <a:solidFill>
              <a:srgbClr val="234A6C">
                <a:alpha val="100000"/>
              </a:srgbClr>
            </a:solidFill>
            <a:ln w="9000" cap="rnd">
              <a:solidFill>
                <a:srgbClr val="234A6C">
                  <a:alpha val="100000"/>
                </a:srgbClr>
              </a:solidFill>
              <a:prstDash val="solid"/>
              <a:round/>
            </a:ln>
          </p:spPr>
          <p:txBody>
            <a:bodyPr/>
            <a:lstStyle/>
            <a:p>
              <a:endParaRPr/>
            </a:p>
          </p:txBody>
        </p:sp>
        <p:sp>
          <p:nvSpPr>
            <p:cNvPr id="1044" name="pt193">
              <a:extLst>
                <a:ext uri="{FF2B5EF4-FFF2-40B4-BE49-F238E27FC236}">
                  <a16:creationId xmlns:a16="http://schemas.microsoft.com/office/drawing/2014/main" id="{55620CAF-0BCA-0EB9-1EC5-1369E8440833}"/>
                </a:ext>
              </a:extLst>
            </p:cNvPr>
            <p:cNvSpPr/>
            <p:nvPr/>
          </p:nvSpPr>
          <p:spPr>
            <a:xfrm>
              <a:off x="1463341" y="3183017"/>
              <a:ext cx="64824" cy="64824"/>
            </a:xfrm>
            <a:prstGeom prst="ellipse">
              <a:avLst/>
            </a:prstGeom>
            <a:solidFill>
              <a:srgbClr val="16304A">
                <a:alpha val="100000"/>
              </a:srgbClr>
            </a:solidFill>
            <a:ln w="9000" cap="rnd">
              <a:solidFill>
                <a:srgbClr val="16304A">
                  <a:alpha val="100000"/>
                </a:srgbClr>
              </a:solidFill>
              <a:prstDash val="solid"/>
              <a:round/>
            </a:ln>
          </p:spPr>
          <p:txBody>
            <a:bodyPr/>
            <a:lstStyle/>
            <a:p>
              <a:endParaRPr/>
            </a:p>
          </p:txBody>
        </p:sp>
        <p:sp>
          <p:nvSpPr>
            <p:cNvPr id="1045" name="pt194">
              <a:extLst>
                <a:ext uri="{FF2B5EF4-FFF2-40B4-BE49-F238E27FC236}">
                  <a16:creationId xmlns:a16="http://schemas.microsoft.com/office/drawing/2014/main" id="{63745575-FF81-682F-5C66-B7499F654567}"/>
                </a:ext>
              </a:extLst>
            </p:cNvPr>
            <p:cNvSpPr/>
            <p:nvPr/>
          </p:nvSpPr>
          <p:spPr>
            <a:xfrm>
              <a:off x="1466155" y="4637758"/>
              <a:ext cx="59196" cy="59196"/>
            </a:xfrm>
            <a:prstGeom prst="ellipse">
              <a:avLst/>
            </a:prstGeom>
            <a:solidFill>
              <a:srgbClr val="152E48">
                <a:alpha val="100000"/>
              </a:srgbClr>
            </a:solidFill>
            <a:ln w="9000" cap="rnd">
              <a:solidFill>
                <a:srgbClr val="152E48">
                  <a:alpha val="100000"/>
                </a:srgbClr>
              </a:solidFill>
              <a:prstDash val="solid"/>
              <a:round/>
            </a:ln>
          </p:spPr>
          <p:txBody>
            <a:bodyPr/>
            <a:lstStyle/>
            <a:p>
              <a:endParaRPr/>
            </a:p>
          </p:txBody>
        </p:sp>
        <p:sp>
          <p:nvSpPr>
            <p:cNvPr id="1046" name="pt195">
              <a:extLst>
                <a:ext uri="{FF2B5EF4-FFF2-40B4-BE49-F238E27FC236}">
                  <a16:creationId xmlns:a16="http://schemas.microsoft.com/office/drawing/2014/main" id="{516F5C20-B8AF-0217-1EFE-DE00118CC2BF}"/>
                </a:ext>
              </a:extLst>
            </p:cNvPr>
            <p:cNvSpPr/>
            <p:nvPr/>
          </p:nvSpPr>
          <p:spPr>
            <a:xfrm>
              <a:off x="1103661" y="6014167"/>
              <a:ext cx="161834" cy="161834"/>
            </a:xfrm>
            <a:prstGeom prst="ellipse">
              <a:avLst/>
            </a:prstGeom>
            <a:solidFill>
              <a:srgbClr val="4C9DDC">
                <a:alpha val="100000"/>
              </a:srgbClr>
            </a:solidFill>
            <a:ln w="9000" cap="rnd">
              <a:solidFill>
                <a:srgbClr val="4C9DDC">
                  <a:alpha val="100000"/>
                </a:srgbClr>
              </a:solidFill>
              <a:prstDash val="solid"/>
              <a:round/>
            </a:ln>
          </p:spPr>
          <p:txBody>
            <a:bodyPr/>
            <a:lstStyle/>
            <a:p>
              <a:endParaRPr/>
            </a:p>
          </p:txBody>
        </p:sp>
        <p:sp>
          <p:nvSpPr>
            <p:cNvPr id="1047" name="pt196">
              <a:extLst>
                <a:ext uri="{FF2B5EF4-FFF2-40B4-BE49-F238E27FC236}">
                  <a16:creationId xmlns:a16="http://schemas.microsoft.com/office/drawing/2014/main" id="{758102EF-1313-C6A6-6CA9-3A038F80F2AE}"/>
                </a:ext>
              </a:extLst>
            </p:cNvPr>
            <p:cNvSpPr/>
            <p:nvPr/>
          </p:nvSpPr>
          <p:spPr>
            <a:xfrm>
              <a:off x="2683039" y="3787186"/>
              <a:ext cx="114824" cy="114824"/>
            </a:xfrm>
            <a:prstGeom prst="ellipse">
              <a:avLst/>
            </a:prstGeom>
            <a:solidFill>
              <a:srgbClr val="28557B">
                <a:alpha val="100000"/>
              </a:srgbClr>
            </a:solidFill>
            <a:ln w="9000" cap="rnd">
              <a:solidFill>
                <a:srgbClr val="28557B">
                  <a:alpha val="100000"/>
                </a:srgbClr>
              </a:solidFill>
              <a:prstDash val="solid"/>
              <a:round/>
            </a:ln>
          </p:spPr>
          <p:txBody>
            <a:bodyPr/>
            <a:lstStyle/>
            <a:p>
              <a:endParaRPr/>
            </a:p>
          </p:txBody>
        </p:sp>
        <p:sp>
          <p:nvSpPr>
            <p:cNvPr id="1048" name="pt197">
              <a:extLst>
                <a:ext uri="{FF2B5EF4-FFF2-40B4-BE49-F238E27FC236}">
                  <a16:creationId xmlns:a16="http://schemas.microsoft.com/office/drawing/2014/main" id="{6E6C31E5-9736-F215-127D-9525978BAEF3}"/>
                </a:ext>
              </a:extLst>
            </p:cNvPr>
            <p:cNvSpPr/>
            <p:nvPr/>
          </p:nvSpPr>
          <p:spPr>
            <a:xfrm>
              <a:off x="1467666" y="5050649"/>
              <a:ext cx="56174" cy="56174"/>
            </a:xfrm>
            <a:prstGeom prst="ellipse">
              <a:avLst/>
            </a:prstGeom>
            <a:solidFill>
              <a:srgbClr val="142E46">
                <a:alpha val="100000"/>
              </a:srgbClr>
            </a:solidFill>
            <a:ln w="9000" cap="rnd">
              <a:solidFill>
                <a:srgbClr val="142E46">
                  <a:alpha val="100000"/>
                </a:srgbClr>
              </a:solidFill>
              <a:prstDash val="solid"/>
              <a:round/>
            </a:ln>
          </p:spPr>
          <p:txBody>
            <a:bodyPr/>
            <a:lstStyle/>
            <a:p>
              <a:endParaRPr/>
            </a:p>
          </p:txBody>
        </p:sp>
        <p:sp>
          <p:nvSpPr>
            <p:cNvPr id="1049" name="pt198">
              <a:extLst>
                <a:ext uri="{FF2B5EF4-FFF2-40B4-BE49-F238E27FC236}">
                  <a16:creationId xmlns:a16="http://schemas.microsoft.com/office/drawing/2014/main" id="{0CC58CF1-1F72-E088-BF93-E9A4C5AFE689}"/>
                </a:ext>
              </a:extLst>
            </p:cNvPr>
            <p:cNvSpPr/>
            <p:nvPr/>
          </p:nvSpPr>
          <p:spPr>
            <a:xfrm>
              <a:off x="1465908" y="4274530"/>
              <a:ext cx="59689" cy="59689"/>
            </a:xfrm>
            <a:prstGeom prst="ellipse">
              <a:avLst/>
            </a:prstGeom>
            <a:solidFill>
              <a:srgbClr val="152F48">
                <a:alpha val="100000"/>
              </a:srgbClr>
            </a:solidFill>
            <a:ln w="9000" cap="rnd">
              <a:solidFill>
                <a:srgbClr val="152F48">
                  <a:alpha val="100000"/>
                </a:srgbClr>
              </a:solidFill>
              <a:prstDash val="solid"/>
              <a:round/>
            </a:ln>
          </p:spPr>
          <p:txBody>
            <a:bodyPr/>
            <a:lstStyle/>
            <a:p>
              <a:endParaRPr/>
            </a:p>
          </p:txBody>
        </p:sp>
        <p:sp>
          <p:nvSpPr>
            <p:cNvPr id="1050" name="pt199">
              <a:extLst>
                <a:ext uri="{FF2B5EF4-FFF2-40B4-BE49-F238E27FC236}">
                  <a16:creationId xmlns:a16="http://schemas.microsoft.com/office/drawing/2014/main" id="{B4714066-B97C-D5BD-779C-B76E27247781}"/>
                </a:ext>
              </a:extLst>
            </p:cNvPr>
            <p:cNvSpPr/>
            <p:nvPr/>
          </p:nvSpPr>
          <p:spPr>
            <a:xfrm>
              <a:off x="1772342" y="2043501"/>
              <a:ext cx="69171" cy="69171"/>
            </a:xfrm>
            <a:prstGeom prst="ellipse">
              <a:avLst/>
            </a:prstGeom>
            <a:solidFill>
              <a:srgbClr val="17324C">
                <a:alpha val="100000"/>
              </a:srgbClr>
            </a:solidFill>
            <a:ln w="9000" cap="rnd">
              <a:solidFill>
                <a:srgbClr val="17324C">
                  <a:alpha val="100000"/>
                </a:srgbClr>
              </a:solidFill>
              <a:prstDash val="solid"/>
              <a:round/>
            </a:ln>
          </p:spPr>
          <p:txBody>
            <a:bodyPr/>
            <a:lstStyle/>
            <a:p>
              <a:endParaRPr/>
            </a:p>
          </p:txBody>
        </p:sp>
        <p:sp>
          <p:nvSpPr>
            <p:cNvPr id="1051" name="pt200">
              <a:extLst>
                <a:ext uri="{FF2B5EF4-FFF2-40B4-BE49-F238E27FC236}">
                  <a16:creationId xmlns:a16="http://schemas.microsoft.com/office/drawing/2014/main" id="{61CB4136-93A4-A055-A3C7-8854C6B4BC2C}"/>
                </a:ext>
              </a:extLst>
            </p:cNvPr>
            <p:cNvSpPr/>
            <p:nvPr/>
          </p:nvSpPr>
          <p:spPr>
            <a:xfrm>
              <a:off x="2684912" y="3401878"/>
              <a:ext cx="111079" cy="111079"/>
            </a:xfrm>
            <a:prstGeom prst="ellipse">
              <a:avLst/>
            </a:prstGeom>
            <a:solidFill>
              <a:srgbClr val="265176">
                <a:alpha val="100000"/>
              </a:srgbClr>
            </a:solidFill>
            <a:ln w="9000" cap="rnd">
              <a:solidFill>
                <a:srgbClr val="265176">
                  <a:alpha val="100000"/>
                </a:srgbClr>
              </a:solidFill>
              <a:prstDash val="solid"/>
              <a:round/>
            </a:ln>
          </p:spPr>
          <p:txBody>
            <a:bodyPr/>
            <a:lstStyle/>
            <a:p>
              <a:endParaRPr/>
            </a:p>
          </p:txBody>
        </p:sp>
        <p:sp>
          <p:nvSpPr>
            <p:cNvPr id="1052" name="pt201">
              <a:extLst>
                <a:ext uri="{FF2B5EF4-FFF2-40B4-BE49-F238E27FC236}">
                  <a16:creationId xmlns:a16="http://schemas.microsoft.com/office/drawing/2014/main" id="{A83C35F9-C15B-E02C-9528-ADD244D7C4AC}"/>
                </a:ext>
              </a:extLst>
            </p:cNvPr>
            <p:cNvSpPr/>
            <p:nvPr/>
          </p:nvSpPr>
          <p:spPr>
            <a:xfrm>
              <a:off x="1770684" y="4243933"/>
              <a:ext cx="72486" cy="72486"/>
            </a:xfrm>
            <a:prstGeom prst="ellipse">
              <a:avLst/>
            </a:prstGeom>
            <a:solidFill>
              <a:srgbClr val="17344E">
                <a:alpha val="100000"/>
              </a:srgbClr>
            </a:solidFill>
            <a:ln w="9000" cap="rnd">
              <a:solidFill>
                <a:srgbClr val="17344E">
                  <a:alpha val="100000"/>
                </a:srgbClr>
              </a:solidFill>
              <a:prstDash val="solid"/>
              <a:round/>
            </a:ln>
          </p:spPr>
          <p:txBody>
            <a:bodyPr/>
            <a:lstStyle/>
            <a:p>
              <a:endParaRPr/>
            </a:p>
          </p:txBody>
        </p:sp>
        <p:sp>
          <p:nvSpPr>
            <p:cNvPr id="1053" name="pt202">
              <a:extLst>
                <a:ext uri="{FF2B5EF4-FFF2-40B4-BE49-F238E27FC236}">
                  <a16:creationId xmlns:a16="http://schemas.microsoft.com/office/drawing/2014/main" id="{0EEB1A80-F542-3EB1-59E1-4472793D427E}"/>
                </a:ext>
              </a:extLst>
            </p:cNvPr>
            <p:cNvSpPr/>
            <p:nvPr/>
          </p:nvSpPr>
          <p:spPr>
            <a:xfrm>
              <a:off x="2076770" y="3827465"/>
              <a:ext cx="82664" cy="82664"/>
            </a:xfrm>
            <a:prstGeom prst="ellipse">
              <a:avLst/>
            </a:prstGeom>
            <a:solidFill>
              <a:srgbClr val="1A3956">
                <a:alpha val="100000"/>
              </a:srgbClr>
            </a:solidFill>
            <a:ln w="9000" cap="rnd">
              <a:solidFill>
                <a:srgbClr val="1A3956">
                  <a:alpha val="100000"/>
                </a:srgbClr>
              </a:solidFill>
              <a:prstDash val="solid"/>
              <a:round/>
            </a:ln>
          </p:spPr>
          <p:txBody>
            <a:bodyPr/>
            <a:lstStyle/>
            <a:p>
              <a:endParaRPr/>
            </a:p>
          </p:txBody>
        </p:sp>
        <p:sp>
          <p:nvSpPr>
            <p:cNvPr id="1054" name="pt203">
              <a:extLst>
                <a:ext uri="{FF2B5EF4-FFF2-40B4-BE49-F238E27FC236}">
                  <a16:creationId xmlns:a16="http://schemas.microsoft.com/office/drawing/2014/main" id="{1597BF7A-0F64-5F57-F119-3897DC5B3919}"/>
                </a:ext>
              </a:extLst>
            </p:cNvPr>
            <p:cNvSpPr/>
            <p:nvPr/>
          </p:nvSpPr>
          <p:spPr>
            <a:xfrm>
              <a:off x="1152166" y="2771638"/>
              <a:ext cx="64824" cy="64824"/>
            </a:xfrm>
            <a:prstGeom prst="ellipse">
              <a:avLst/>
            </a:prstGeom>
            <a:solidFill>
              <a:srgbClr val="16304A">
                <a:alpha val="100000"/>
              </a:srgbClr>
            </a:solidFill>
            <a:ln w="9000" cap="rnd">
              <a:solidFill>
                <a:srgbClr val="16304A">
                  <a:alpha val="100000"/>
                </a:srgbClr>
              </a:solidFill>
              <a:prstDash val="solid"/>
              <a:round/>
            </a:ln>
          </p:spPr>
          <p:txBody>
            <a:bodyPr/>
            <a:lstStyle/>
            <a:p>
              <a:endParaRPr/>
            </a:p>
          </p:txBody>
        </p:sp>
        <p:sp>
          <p:nvSpPr>
            <p:cNvPr id="1055" name="pt204">
              <a:extLst>
                <a:ext uri="{FF2B5EF4-FFF2-40B4-BE49-F238E27FC236}">
                  <a16:creationId xmlns:a16="http://schemas.microsoft.com/office/drawing/2014/main" id="{08407D20-D25A-D63B-A56F-E096192C319D}"/>
                </a:ext>
              </a:extLst>
            </p:cNvPr>
            <p:cNvSpPr/>
            <p:nvPr/>
          </p:nvSpPr>
          <p:spPr>
            <a:xfrm>
              <a:off x="1150583" y="2407074"/>
              <a:ext cx="67990" cy="67990"/>
            </a:xfrm>
            <a:prstGeom prst="ellipse">
              <a:avLst/>
            </a:prstGeom>
            <a:solidFill>
              <a:srgbClr val="16324C">
                <a:alpha val="100000"/>
              </a:srgbClr>
            </a:solidFill>
            <a:ln w="9000" cap="rnd">
              <a:solidFill>
                <a:srgbClr val="16324C">
                  <a:alpha val="100000"/>
                </a:srgbClr>
              </a:solidFill>
              <a:prstDash val="solid"/>
              <a:round/>
            </a:ln>
          </p:spPr>
          <p:txBody>
            <a:bodyPr/>
            <a:lstStyle/>
            <a:p>
              <a:endParaRPr/>
            </a:p>
          </p:txBody>
        </p:sp>
        <p:sp>
          <p:nvSpPr>
            <p:cNvPr id="1056" name="pt205">
              <a:extLst>
                <a:ext uri="{FF2B5EF4-FFF2-40B4-BE49-F238E27FC236}">
                  <a16:creationId xmlns:a16="http://schemas.microsoft.com/office/drawing/2014/main" id="{A5048C0B-AA8E-5141-5378-99D5B4290EAC}"/>
                </a:ext>
              </a:extLst>
            </p:cNvPr>
            <p:cNvSpPr/>
            <p:nvPr/>
          </p:nvSpPr>
          <p:spPr>
            <a:xfrm>
              <a:off x="3284810" y="2556669"/>
              <a:ext cx="155980" cy="155980"/>
            </a:xfrm>
            <a:prstGeom prst="ellipse">
              <a:avLst/>
            </a:prstGeom>
            <a:solidFill>
              <a:srgbClr val="4691CD">
                <a:alpha val="100000"/>
              </a:srgbClr>
            </a:solidFill>
            <a:ln w="9000" cap="rnd">
              <a:solidFill>
                <a:srgbClr val="4691CD">
                  <a:alpha val="100000"/>
                </a:srgbClr>
              </a:solidFill>
              <a:prstDash val="solid"/>
              <a:round/>
            </a:ln>
          </p:spPr>
          <p:txBody>
            <a:bodyPr/>
            <a:lstStyle/>
            <a:p>
              <a:endParaRPr/>
            </a:p>
          </p:txBody>
        </p:sp>
        <p:sp>
          <p:nvSpPr>
            <p:cNvPr id="1057" name="pt206">
              <a:extLst>
                <a:ext uri="{FF2B5EF4-FFF2-40B4-BE49-F238E27FC236}">
                  <a16:creationId xmlns:a16="http://schemas.microsoft.com/office/drawing/2014/main" id="{C4DD6DF7-5561-66BF-FF15-733EF915F7E8}"/>
                </a:ext>
              </a:extLst>
            </p:cNvPr>
            <p:cNvSpPr/>
            <p:nvPr/>
          </p:nvSpPr>
          <p:spPr>
            <a:xfrm>
              <a:off x="2687564" y="4130494"/>
              <a:ext cx="105774" cy="105774"/>
            </a:xfrm>
            <a:prstGeom prst="ellipse">
              <a:avLst/>
            </a:prstGeom>
            <a:solidFill>
              <a:srgbClr val="234B6E">
                <a:alpha val="100000"/>
              </a:srgbClr>
            </a:solidFill>
            <a:ln w="9000" cap="rnd">
              <a:solidFill>
                <a:srgbClr val="234B6E">
                  <a:alpha val="100000"/>
                </a:srgbClr>
              </a:solidFill>
              <a:prstDash val="solid"/>
              <a:round/>
            </a:ln>
          </p:spPr>
          <p:txBody>
            <a:bodyPr/>
            <a:lstStyle/>
            <a:p>
              <a:endParaRPr/>
            </a:p>
          </p:txBody>
        </p:sp>
        <p:sp>
          <p:nvSpPr>
            <p:cNvPr id="1058" name="pt207">
              <a:extLst>
                <a:ext uri="{FF2B5EF4-FFF2-40B4-BE49-F238E27FC236}">
                  <a16:creationId xmlns:a16="http://schemas.microsoft.com/office/drawing/2014/main" id="{5A9F8941-DC05-897C-9589-247A1A52E2A9}"/>
                </a:ext>
              </a:extLst>
            </p:cNvPr>
            <p:cNvSpPr/>
            <p:nvPr/>
          </p:nvSpPr>
          <p:spPr>
            <a:xfrm>
              <a:off x="1752690" y="2120644"/>
              <a:ext cx="108475" cy="108475"/>
            </a:xfrm>
            <a:prstGeom prst="ellipse">
              <a:avLst/>
            </a:prstGeom>
            <a:solidFill>
              <a:srgbClr val="254E72">
                <a:alpha val="100000"/>
              </a:srgbClr>
            </a:solidFill>
            <a:ln w="9000" cap="rnd">
              <a:solidFill>
                <a:srgbClr val="254E72">
                  <a:alpha val="100000"/>
                </a:srgbClr>
              </a:solidFill>
              <a:prstDash val="solid"/>
              <a:round/>
            </a:ln>
          </p:spPr>
          <p:txBody>
            <a:bodyPr/>
            <a:lstStyle/>
            <a:p>
              <a:endParaRPr/>
            </a:p>
          </p:txBody>
        </p:sp>
        <p:sp>
          <p:nvSpPr>
            <p:cNvPr id="1059" name="pt208">
              <a:extLst>
                <a:ext uri="{FF2B5EF4-FFF2-40B4-BE49-F238E27FC236}">
                  <a16:creationId xmlns:a16="http://schemas.microsoft.com/office/drawing/2014/main" id="{6204023E-FD7F-8735-500C-DE3F5B21633F}"/>
                </a:ext>
              </a:extLst>
            </p:cNvPr>
            <p:cNvSpPr/>
            <p:nvPr/>
          </p:nvSpPr>
          <p:spPr>
            <a:xfrm>
              <a:off x="4873532" y="4065643"/>
              <a:ext cx="90282" cy="90282"/>
            </a:xfrm>
            <a:prstGeom prst="ellipse">
              <a:avLst/>
            </a:prstGeom>
            <a:solidFill>
              <a:srgbClr val="1D3E5D">
                <a:alpha val="100000"/>
              </a:srgbClr>
            </a:solidFill>
            <a:ln w="9000" cap="rnd">
              <a:solidFill>
                <a:srgbClr val="1D3E5D">
                  <a:alpha val="100000"/>
                </a:srgbClr>
              </a:solidFill>
              <a:prstDash val="solid"/>
              <a:round/>
            </a:ln>
          </p:spPr>
          <p:txBody>
            <a:bodyPr/>
            <a:lstStyle/>
            <a:p>
              <a:endParaRPr/>
            </a:p>
          </p:txBody>
        </p:sp>
        <p:sp>
          <p:nvSpPr>
            <p:cNvPr id="1060" name="pt209">
              <a:extLst>
                <a:ext uri="{FF2B5EF4-FFF2-40B4-BE49-F238E27FC236}">
                  <a16:creationId xmlns:a16="http://schemas.microsoft.com/office/drawing/2014/main" id="{481790FE-CD8F-CEE6-8802-19D6577D300A}"/>
                </a:ext>
              </a:extLst>
            </p:cNvPr>
            <p:cNvSpPr/>
            <p:nvPr/>
          </p:nvSpPr>
          <p:spPr>
            <a:xfrm>
              <a:off x="841193" y="2820238"/>
              <a:ext cx="64421" cy="64421"/>
            </a:xfrm>
            <a:prstGeom prst="ellipse">
              <a:avLst/>
            </a:prstGeom>
            <a:solidFill>
              <a:srgbClr val="16304A">
                <a:alpha val="100000"/>
              </a:srgbClr>
            </a:solidFill>
            <a:ln w="9000" cap="rnd">
              <a:solidFill>
                <a:srgbClr val="16304A">
                  <a:alpha val="100000"/>
                </a:srgbClr>
              </a:solidFill>
              <a:prstDash val="solid"/>
              <a:round/>
            </a:ln>
          </p:spPr>
          <p:txBody>
            <a:bodyPr/>
            <a:lstStyle/>
            <a:p>
              <a:endParaRPr/>
            </a:p>
          </p:txBody>
        </p:sp>
        <p:sp>
          <p:nvSpPr>
            <p:cNvPr id="1061" name="pt210">
              <a:extLst>
                <a:ext uri="{FF2B5EF4-FFF2-40B4-BE49-F238E27FC236}">
                  <a16:creationId xmlns:a16="http://schemas.microsoft.com/office/drawing/2014/main" id="{EBB4A20A-6E7F-8EC3-C33B-62818BA6604E}"/>
                </a:ext>
              </a:extLst>
            </p:cNvPr>
            <p:cNvSpPr/>
            <p:nvPr/>
          </p:nvSpPr>
          <p:spPr>
            <a:xfrm>
              <a:off x="3296917" y="3076949"/>
              <a:ext cx="131768" cy="131768"/>
            </a:xfrm>
            <a:prstGeom prst="ellipse">
              <a:avLst/>
            </a:prstGeom>
            <a:solidFill>
              <a:srgbClr val="336A98">
                <a:alpha val="100000"/>
              </a:srgbClr>
            </a:solidFill>
            <a:ln w="9000" cap="rnd">
              <a:solidFill>
                <a:srgbClr val="336A98">
                  <a:alpha val="100000"/>
                </a:srgbClr>
              </a:solidFill>
              <a:prstDash val="solid"/>
              <a:round/>
            </a:ln>
          </p:spPr>
          <p:txBody>
            <a:bodyPr/>
            <a:lstStyle/>
            <a:p>
              <a:endParaRPr/>
            </a:p>
          </p:txBody>
        </p:sp>
        <p:sp>
          <p:nvSpPr>
            <p:cNvPr id="1062" name="pt211">
              <a:extLst>
                <a:ext uri="{FF2B5EF4-FFF2-40B4-BE49-F238E27FC236}">
                  <a16:creationId xmlns:a16="http://schemas.microsoft.com/office/drawing/2014/main" id="{AA01F384-1BBE-A204-0ED0-C72B046E8AD9}"/>
                </a:ext>
              </a:extLst>
            </p:cNvPr>
            <p:cNvSpPr/>
            <p:nvPr/>
          </p:nvSpPr>
          <p:spPr>
            <a:xfrm>
              <a:off x="7976182" y="4806709"/>
              <a:ext cx="108475" cy="108475"/>
            </a:xfrm>
            <a:prstGeom prst="ellipse">
              <a:avLst/>
            </a:prstGeom>
            <a:solidFill>
              <a:srgbClr val="254E72">
                <a:alpha val="100000"/>
              </a:srgbClr>
            </a:solidFill>
            <a:ln w="9000" cap="rnd">
              <a:solidFill>
                <a:srgbClr val="254E72">
                  <a:alpha val="100000"/>
                </a:srgbClr>
              </a:solidFill>
              <a:prstDash val="solid"/>
              <a:round/>
            </a:ln>
          </p:spPr>
          <p:txBody>
            <a:bodyPr/>
            <a:lstStyle/>
            <a:p>
              <a:endParaRPr/>
            </a:p>
          </p:txBody>
        </p:sp>
        <p:sp>
          <p:nvSpPr>
            <p:cNvPr id="1063" name="pt212">
              <a:extLst>
                <a:ext uri="{FF2B5EF4-FFF2-40B4-BE49-F238E27FC236}">
                  <a16:creationId xmlns:a16="http://schemas.microsoft.com/office/drawing/2014/main" id="{97213E6E-76F4-1206-0D23-035678892BAA}"/>
                </a:ext>
              </a:extLst>
            </p:cNvPr>
            <p:cNvSpPr/>
            <p:nvPr/>
          </p:nvSpPr>
          <p:spPr>
            <a:xfrm>
              <a:off x="2084721" y="4730770"/>
              <a:ext cx="66763" cy="66763"/>
            </a:xfrm>
            <a:prstGeom prst="ellipse">
              <a:avLst/>
            </a:prstGeom>
            <a:solidFill>
              <a:srgbClr val="16314B">
                <a:alpha val="100000"/>
              </a:srgbClr>
            </a:solidFill>
            <a:ln w="9000" cap="rnd">
              <a:solidFill>
                <a:srgbClr val="16314B">
                  <a:alpha val="100000"/>
                </a:srgbClr>
              </a:solidFill>
              <a:prstDash val="solid"/>
              <a:round/>
            </a:ln>
          </p:spPr>
          <p:txBody>
            <a:bodyPr/>
            <a:lstStyle/>
            <a:p>
              <a:endParaRPr/>
            </a:p>
          </p:txBody>
        </p:sp>
        <p:sp>
          <p:nvSpPr>
            <p:cNvPr id="1064" name="pt213">
              <a:extLst>
                <a:ext uri="{FF2B5EF4-FFF2-40B4-BE49-F238E27FC236}">
                  <a16:creationId xmlns:a16="http://schemas.microsoft.com/office/drawing/2014/main" id="{2569E280-58F2-4B37-7277-037D6BB91E80}"/>
                </a:ext>
              </a:extLst>
            </p:cNvPr>
            <p:cNvSpPr/>
            <p:nvPr/>
          </p:nvSpPr>
          <p:spPr>
            <a:xfrm>
              <a:off x="2379868" y="2343263"/>
              <a:ext cx="98817" cy="98817"/>
            </a:xfrm>
            <a:prstGeom prst="ellipse">
              <a:avLst/>
            </a:prstGeom>
            <a:solidFill>
              <a:srgbClr val="204566">
                <a:alpha val="100000"/>
              </a:srgbClr>
            </a:solidFill>
            <a:ln w="9000" cap="rnd">
              <a:solidFill>
                <a:srgbClr val="204566">
                  <a:alpha val="100000"/>
                </a:srgbClr>
              </a:solidFill>
              <a:prstDash val="solid"/>
              <a:round/>
            </a:ln>
          </p:spPr>
          <p:txBody>
            <a:bodyPr/>
            <a:lstStyle/>
            <a:p>
              <a:endParaRPr/>
            </a:p>
          </p:txBody>
        </p:sp>
        <p:sp>
          <p:nvSpPr>
            <p:cNvPr id="1065" name="pt214">
              <a:extLst>
                <a:ext uri="{FF2B5EF4-FFF2-40B4-BE49-F238E27FC236}">
                  <a16:creationId xmlns:a16="http://schemas.microsoft.com/office/drawing/2014/main" id="{3F47431F-70EB-CEDB-038B-725FAC7B50AC}"/>
                </a:ext>
              </a:extLst>
            </p:cNvPr>
            <p:cNvSpPr/>
            <p:nvPr/>
          </p:nvSpPr>
          <p:spPr>
            <a:xfrm>
              <a:off x="2089101" y="4347970"/>
              <a:ext cx="58002" cy="58002"/>
            </a:xfrm>
            <a:prstGeom prst="ellipse">
              <a:avLst/>
            </a:prstGeom>
            <a:solidFill>
              <a:srgbClr val="152E47">
                <a:alpha val="100000"/>
              </a:srgbClr>
            </a:solidFill>
            <a:ln w="9000" cap="rnd">
              <a:solidFill>
                <a:srgbClr val="152E47">
                  <a:alpha val="100000"/>
                </a:srgbClr>
              </a:solidFill>
              <a:prstDash val="solid"/>
              <a:round/>
            </a:ln>
          </p:spPr>
          <p:txBody>
            <a:bodyPr/>
            <a:lstStyle/>
            <a:p>
              <a:endParaRPr/>
            </a:p>
          </p:txBody>
        </p:sp>
        <p:sp>
          <p:nvSpPr>
            <p:cNvPr id="1066" name="pt215">
              <a:extLst>
                <a:ext uri="{FF2B5EF4-FFF2-40B4-BE49-F238E27FC236}">
                  <a16:creationId xmlns:a16="http://schemas.microsoft.com/office/drawing/2014/main" id="{05B5E3E7-39AA-91B2-03F2-472F8ADFEBB2}"/>
                </a:ext>
              </a:extLst>
            </p:cNvPr>
            <p:cNvSpPr/>
            <p:nvPr/>
          </p:nvSpPr>
          <p:spPr>
            <a:xfrm>
              <a:off x="4251183" y="4210836"/>
              <a:ext cx="90282" cy="90282"/>
            </a:xfrm>
            <a:prstGeom prst="ellipse">
              <a:avLst/>
            </a:prstGeom>
            <a:solidFill>
              <a:srgbClr val="1D3E5D">
                <a:alpha val="100000"/>
              </a:srgbClr>
            </a:solidFill>
            <a:ln w="9000" cap="rnd">
              <a:solidFill>
                <a:srgbClr val="1D3E5D">
                  <a:alpha val="100000"/>
                </a:srgbClr>
              </a:solidFill>
              <a:prstDash val="solid"/>
              <a:round/>
            </a:ln>
          </p:spPr>
          <p:txBody>
            <a:bodyPr/>
            <a:lstStyle/>
            <a:p>
              <a:endParaRPr/>
            </a:p>
          </p:txBody>
        </p:sp>
        <p:sp>
          <p:nvSpPr>
            <p:cNvPr id="1067" name="pt216">
              <a:extLst>
                <a:ext uri="{FF2B5EF4-FFF2-40B4-BE49-F238E27FC236}">
                  <a16:creationId xmlns:a16="http://schemas.microsoft.com/office/drawing/2014/main" id="{947AC430-6DE9-00EE-DCAC-57F2C1A360A5}"/>
                </a:ext>
              </a:extLst>
            </p:cNvPr>
            <p:cNvSpPr/>
            <p:nvPr/>
          </p:nvSpPr>
          <p:spPr>
            <a:xfrm>
              <a:off x="2078931" y="3757029"/>
              <a:ext cx="78343" cy="78343"/>
            </a:xfrm>
            <a:prstGeom prst="ellipse">
              <a:avLst/>
            </a:prstGeom>
            <a:solidFill>
              <a:srgbClr val="193753">
                <a:alpha val="100000"/>
              </a:srgbClr>
            </a:solidFill>
            <a:ln w="9000" cap="rnd">
              <a:solidFill>
                <a:srgbClr val="193753">
                  <a:alpha val="100000"/>
                </a:srgbClr>
              </a:solidFill>
              <a:prstDash val="solid"/>
              <a:round/>
            </a:ln>
          </p:spPr>
          <p:txBody>
            <a:bodyPr/>
            <a:lstStyle/>
            <a:p>
              <a:endParaRPr/>
            </a:p>
          </p:txBody>
        </p:sp>
        <p:sp>
          <p:nvSpPr>
            <p:cNvPr id="1068" name="pt217">
              <a:extLst>
                <a:ext uri="{FF2B5EF4-FFF2-40B4-BE49-F238E27FC236}">
                  <a16:creationId xmlns:a16="http://schemas.microsoft.com/office/drawing/2014/main" id="{D07EA73D-6E4E-73EF-DBCB-44A29B9D2B52}"/>
                </a:ext>
              </a:extLst>
            </p:cNvPr>
            <p:cNvSpPr/>
            <p:nvPr/>
          </p:nvSpPr>
          <p:spPr>
            <a:xfrm>
              <a:off x="4259561" y="4727388"/>
              <a:ext cx="73526" cy="73526"/>
            </a:xfrm>
            <a:prstGeom prst="ellipse">
              <a:avLst/>
            </a:prstGeom>
            <a:solidFill>
              <a:srgbClr val="18344F">
                <a:alpha val="100000"/>
              </a:srgbClr>
            </a:solidFill>
            <a:ln w="9000" cap="rnd">
              <a:solidFill>
                <a:srgbClr val="18344F">
                  <a:alpha val="100000"/>
                </a:srgbClr>
              </a:solidFill>
              <a:prstDash val="solid"/>
              <a:round/>
            </a:ln>
          </p:spPr>
          <p:txBody>
            <a:bodyPr/>
            <a:lstStyle/>
            <a:p>
              <a:endParaRPr/>
            </a:p>
          </p:txBody>
        </p:sp>
        <p:sp>
          <p:nvSpPr>
            <p:cNvPr id="1069" name="pt218">
              <a:extLst>
                <a:ext uri="{FF2B5EF4-FFF2-40B4-BE49-F238E27FC236}">
                  <a16:creationId xmlns:a16="http://schemas.microsoft.com/office/drawing/2014/main" id="{67A7BD36-20BA-53F9-FA36-070123358764}"/>
                </a:ext>
              </a:extLst>
            </p:cNvPr>
            <p:cNvSpPr/>
            <p:nvPr/>
          </p:nvSpPr>
          <p:spPr>
            <a:xfrm>
              <a:off x="5479554" y="4363900"/>
              <a:ext cx="122937" cy="122937"/>
            </a:xfrm>
            <a:prstGeom prst="ellipse">
              <a:avLst/>
            </a:prstGeom>
            <a:solidFill>
              <a:srgbClr val="2D5E88">
                <a:alpha val="100000"/>
              </a:srgbClr>
            </a:solidFill>
            <a:ln w="9000" cap="rnd">
              <a:solidFill>
                <a:srgbClr val="2D5E88">
                  <a:alpha val="100000"/>
                </a:srgbClr>
              </a:solidFill>
              <a:prstDash val="solid"/>
              <a:round/>
            </a:ln>
          </p:spPr>
          <p:txBody>
            <a:bodyPr/>
            <a:lstStyle/>
            <a:p>
              <a:endParaRPr/>
            </a:p>
          </p:txBody>
        </p:sp>
        <p:sp>
          <p:nvSpPr>
            <p:cNvPr id="1070" name="pt219">
              <a:extLst>
                <a:ext uri="{FF2B5EF4-FFF2-40B4-BE49-F238E27FC236}">
                  <a16:creationId xmlns:a16="http://schemas.microsoft.com/office/drawing/2014/main" id="{34568BC8-58AF-0094-FCB8-3AD42EB33FB2}"/>
                </a:ext>
              </a:extLst>
            </p:cNvPr>
            <p:cNvSpPr/>
            <p:nvPr/>
          </p:nvSpPr>
          <p:spPr>
            <a:xfrm>
              <a:off x="1460880" y="3470942"/>
              <a:ext cx="69746" cy="69746"/>
            </a:xfrm>
            <a:prstGeom prst="ellipse">
              <a:avLst/>
            </a:prstGeom>
            <a:solidFill>
              <a:srgbClr val="17324D">
                <a:alpha val="100000"/>
              </a:srgbClr>
            </a:solidFill>
            <a:ln w="9000" cap="rnd">
              <a:solidFill>
                <a:srgbClr val="17324D">
                  <a:alpha val="100000"/>
                </a:srgbClr>
              </a:solidFill>
              <a:prstDash val="solid"/>
              <a:round/>
            </a:ln>
          </p:spPr>
          <p:txBody>
            <a:bodyPr/>
            <a:lstStyle/>
            <a:p>
              <a:endParaRPr/>
            </a:p>
          </p:txBody>
        </p:sp>
        <p:sp>
          <p:nvSpPr>
            <p:cNvPr id="1071" name="pt220">
              <a:extLst>
                <a:ext uri="{FF2B5EF4-FFF2-40B4-BE49-F238E27FC236}">
                  <a16:creationId xmlns:a16="http://schemas.microsoft.com/office/drawing/2014/main" id="{F314488E-35DB-6A51-D6C3-C6CC0AA6F57E}"/>
                </a:ext>
              </a:extLst>
            </p:cNvPr>
            <p:cNvSpPr/>
            <p:nvPr/>
          </p:nvSpPr>
          <p:spPr>
            <a:xfrm>
              <a:off x="6120063" y="4430458"/>
              <a:ext cx="86617" cy="86617"/>
            </a:xfrm>
            <a:prstGeom prst="ellipse">
              <a:avLst/>
            </a:prstGeom>
            <a:solidFill>
              <a:srgbClr val="1B3C59">
                <a:alpha val="100000"/>
              </a:srgbClr>
            </a:solidFill>
            <a:ln w="9000" cap="rnd">
              <a:solidFill>
                <a:srgbClr val="1B3C59">
                  <a:alpha val="100000"/>
                </a:srgbClr>
              </a:solidFill>
              <a:prstDash val="solid"/>
              <a:round/>
            </a:ln>
          </p:spPr>
          <p:txBody>
            <a:bodyPr/>
            <a:lstStyle/>
            <a:p>
              <a:endParaRPr/>
            </a:p>
          </p:txBody>
        </p:sp>
        <p:sp>
          <p:nvSpPr>
            <p:cNvPr id="1072" name="pt221">
              <a:extLst>
                <a:ext uri="{FF2B5EF4-FFF2-40B4-BE49-F238E27FC236}">
                  <a16:creationId xmlns:a16="http://schemas.microsoft.com/office/drawing/2014/main" id="{EFE8E692-3D56-0BA7-8FF6-3083649687A2}"/>
                </a:ext>
              </a:extLst>
            </p:cNvPr>
            <p:cNvSpPr/>
            <p:nvPr/>
          </p:nvSpPr>
          <p:spPr>
            <a:xfrm>
              <a:off x="3314010" y="3408627"/>
              <a:ext cx="97581" cy="97581"/>
            </a:xfrm>
            <a:prstGeom prst="ellipse">
              <a:avLst/>
            </a:prstGeom>
            <a:solidFill>
              <a:srgbClr val="204465">
                <a:alpha val="100000"/>
              </a:srgbClr>
            </a:solidFill>
            <a:ln w="9000" cap="rnd">
              <a:solidFill>
                <a:srgbClr val="204465">
                  <a:alpha val="100000"/>
                </a:srgbClr>
              </a:solidFill>
              <a:prstDash val="solid"/>
              <a:round/>
            </a:ln>
          </p:spPr>
          <p:txBody>
            <a:bodyPr/>
            <a:lstStyle/>
            <a:p>
              <a:endParaRPr/>
            </a:p>
          </p:txBody>
        </p:sp>
        <p:sp>
          <p:nvSpPr>
            <p:cNvPr id="1073" name="pt222">
              <a:extLst>
                <a:ext uri="{FF2B5EF4-FFF2-40B4-BE49-F238E27FC236}">
                  <a16:creationId xmlns:a16="http://schemas.microsoft.com/office/drawing/2014/main" id="{1B8562EB-ADFF-5112-E1E7-A50913FADA79}"/>
                </a:ext>
              </a:extLst>
            </p:cNvPr>
            <p:cNvSpPr/>
            <p:nvPr/>
          </p:nvSpPr>
          <p:spPr>
            <a:xfrm>
              <a:off x="2978125" y="2173978"/>
              <a:ext cx="147001" cy="147001"/>
            </a:xfrm>
            <a:prstGeom prst="ellipse">
              <a:avLst/>
            </a:prstGeom>
            <a:solidFill>
              <a:srgbClr val="3E81B7">
                <a:alpha val="100000"/>
              </a:srgbClr>
            </a:solidFill>
            <a:ln w="9000" cap="rnd">
              <a:solidFill>
                <a:srgbClr val="3E81B7">
                  <a:alpha val="100000"/>
                </a:srgbClr>
              </a:solidFill>
              <a:prstDash val="solid"/>
              <a:round/>
            </a:ln>
          </p:spPr>
          <p:txBody>
            <a:bodyPr/>
            <a:lstStyle/>
            <a:p>
              <a:endParaRPr/>
            </a:p>
          </p:txBody>
        </p:sp>
        <p:sp>
          <p:nvSpPr>
            <p:cNvPr id="1074" name="pt223">
              <a:extLst>
                <a:ext uri="{FF2B5EF4-FFF2-40B4-BE49-F238E27FC236}">
                  <a16:creationId xmlns:a16="http://schemas.microsoft.com/office/drawing/2014/main" id="{EE8E929A-A549-7856-E8C4-E26AF3AEE3DF}"/>
                </a:ext>
              </a:extLst>
            </p:cNvPr>
            <p:cNvSpPr/>
            <p:nvPr/>
          </p:nvSpPr>
          <p:spPr>
            <a:xfrm>
              <a:off x="6739283" y="3628768"/>
              <a:ext cx="92876" cy="92876"/>
            </a:xfrm>
            <a:prstGeom prst="ellipse">
              <a:avLst/>
            </a:prstGeom>
            <a:solidFill>
              <a:srgbClr val="1E405F">
                <a:alpha val="100000"/>
              </a:srgbClr>
            </a:solidFill>
            <a:ln w="9000" cap="rnd">
              <a:solidFill>
                <a:srgbClr val="1E405F">
                  <a:alpha val="100000"/>
                </a:srgbClr>
              </a:solidFill>
              <a:prstDash val="solid"/>
              <a:round/>
            </a:ln>
          </p:spPr>
          <p:txBody>
            <a:bodyPr/>
            <a:lstStyle/>
            <a:p>
              <a:endParaRPr/>
            </a:p>
          </p:txBody>
        </p:sp>
        <p:sp>
          <p:nvSpPr>
            <p:cNvPr id="1075" name="pt224">
              <a:extLst>
                <a:ext uri="{FF2B5EF4-FFF2-40B4-BE49-F238E27FC236}">
                  <a16:creationId xmlns:a16="http://schemas.microsoft.com/office/drawing/2014/main" id="{28077362-C90B-B18C-ECAF-51B0420A9AB0}"/>
                </a:ext>
              </a:extLst>
            </p:cNvPr>
            <p:cNvSpPr/>
            <p:nvPr/>
          </p:nvSpPr>
          <p:spPr>
            <a:xfrm>
              <a:off x="2073861" y="4090742"/>
              <a:ext cx="88481" cy="88481"/>
            </a:xfrm>
            <a:prstGeom prst="ellipse">
              <a:avLst/>
            </a:prstGeom>
            <a:solidFill>
              <a:srgbClr val="1C3D5B">
                <a:alpha val="100000"/>
              </a:srgbClr>
            </a:solidFill>
            <a:ln w="9000" cap="rnd">
              <a:solidFill>
                <a:srgbClr val="1C3D5B">
                  <a:alpha val="100000"/>
                </a:srgbClr>
              </a:solidFill>
              <a:prstDash val="solid"/>
              <a:round/>
            </a:ln>
          </p:spPr>
          <p:txBody>
            <a:bodyPr/>
            <a:lstStyle/>
            <a:p>
              <a:endParaRPr/>
            </a:p>
          </p:txBody>
        </p:sp>
        <p:sp>
          <p:nvSpPr>
            <p:cNvPr id="1076" name="pt225">
              <a:extLst>
                <a:ext uri="{FF2B5EF4-FFF2-40B4-BE49-F238E27FC236}">
                  <a16:creationId xmlns:a16="http://schemas.microsoft.com/office/drawing/2014/main" id="{4E63CF00-B2FC-CDE8-C1C7-025C8FD06DEB}"/>
                </a:ext>
              </a:extLst>
            </p:cNvPr>
            <p:cNvSpPr/>
            <p:nvPr/>
          </p:nvSpPr>
          <p:spPr>
            <a:xfrm>
              <a:off x="3938292" y="2563603"/>
              <a:ext cx="93715" cy="93715"/>
            </a:xfrm>
            <a:prstGeom prst="ellipse">
              <a:avLst/>
            </a:prstGeom>
            <a:solidFill>
              <a:srgbClr val="1E4160">
                <a:alpha val="100000"/>
              </a:srgbClr>
            </a:solidFill>
            <a:ln w="9000" cap="rnd">
              <a:solidFill>
                <a:srgbClr val="1E4160">
                  <a:alpha val="100000"/>
                </a:srgbClr>
              </a:solidFill>
              <a:prstDash val="solid"/>
              <a:round/>
            </a:ln>
          </p:spPr>
          <p:txBody>
            <a:bodyPr/>
            <a:lstStyle/>
            <a:p>
              <a:endParaRPr/>
            </a:p>
          </p:txBody>
        </p:sp>
        <p:sp>
          <p:nvSpPr>
            <p:cNvPr id="1077" name="pt226">
              <a:extLst>
                <a:ext uri="{FF2B5EF4-FFF2-40B4-BE49-F238E27FC236}">
                  <a16:creationId xmlns:a16="http://schemas.microsoft.com/office/drawing/2014/main" id="{132726D9-BDC8-B3A7-6C1A-718C22302492}"/>
                </a:ext>
              </a:extLst>
            </p:cNvPr>
            <p:cNvSpPr/>
            <p:nvPr/>
          </p:nvSpPr>
          <p:spPr>
            <a:xfrm>
              <a:off x="2392514" y="4243413"/>
              <a:ext cx="73526" cy="73526"/>
            </a:xfrm>
            <a:prstGeom prst="ellipse">
              <a:avLst/>
            </a:prstGeom>
            <a:solidFill>
              <a:srgbClr val="18344F">
                <a:alpha val="100000"/>
              </a:srgbClr>
            </a:solidFill>
            <a:ln w="9000" cap="rnd">
              <a:solidFill>
                <a:srgbClr val="18344F">
                  <a:alpha val="100000"/>
                </a:srgbClr>
              </a:solidFill>
              <a:prstDash val="solid"/>
              <a:round/>
            </a:ln>
          </p:spPr>
          <p:txBody>
            <a:bodyPr/>
            <a:lstStyle/>
            <a:p>
              <a:endParaRPr/>
            </a:p>
          </p:txBody>
        </p:sp>
        <p:sp>
          <p:nvSpPr>
            <p:cNvPr id="1078" name="pt227">
              <a:extLst>
                <a:ext uri="{FF2B5EF4-FFF2-40B4-BE49-F238E27FC236}">
                  <a16:creationId xmlns:a16="http://schemas.microsoft.com/office/drawing/2014/main" id="{AD78B90F-89BC-00B7-B1CB-225E70620CC3}"/>
                </a:ext>
              </a:extLst>
            </p:cNvPr>
            <p:cNvSpPr/>
            <p:nvPr/>
          </p:nvSpPr>
          <p:spPr>
            <a:xfrm>
              <a:off x="4253016" y="4817638"/>
              <a:ext cx="86617" cy="86617"/>
            </a:xfrm>
            <a:prstGeom prst="ellipse">
              <a:avLst/>
            </a:prstGeom>
            <a:solidFill>
              <a:srgbClr val="1B3C59">
                <a:alpha val="100000"/>
              </a:srgbClr>
            </a:solidFill>
            <a:ln w="9000" cap="rnd">
              <a:solidFill>
                <a:srgbClr val="1B3C59">
                  <a:alpha val="100000"/>
                </a:srgbClr>
              </a:solidFill>
              <a:prstDash val="solid"/>
              <a:round/>
            </a:ln>
          </p:spPr>
          <p:txBody>
            <a:bodyPr/>
            <a:lstStyle/>
            <a:p>
              <a:endParaRPr/>
            </a:p>
          </p:txBody>
        </p:sp>
        <p:sp>
          <p:nvSpPr>
            <p:cNvPr id="1079" name="pt228">
              <a:extLst>
                <a:ext uri="{FF2B5EF4-FFF2-40B4-BE49-F238E27FC236}">
                  <a16:creationId xmlns:a16="http://schemas.microsoft.com/office/drawing/2014/main" id="{14F695FB-0F3B-DAE4-1897-19D2C5DE1079}"/>
                </a:ext>
              </a:extLst>
            </p:cNvPr>
            <p:cNvSpPr/>
            <p:nvPr/>
          </p:nvSpPr>
          <p:spPr>
            <a:xfrm>
              <a:off x="3628834" y="3896252"/>
              <a:ext cx="90282" cy="90282"/>
            </a:xfrm>
            <a:prstGeom prst="ellipse">
              <a:avLst/>
            </a:prstGeom>
            <a:solidFill>
              <a:srgbClr val="1D3E5D">
                <a:alpha val="100000"/>
              </a:srgbClr>
            </a:solidFill>
            <a:ln w="9000" cap="rnd">
              <a:solidFill>
                <a:srgbClr val="1D3E5D">
                  <a:alpha val="100000"/>
                </a:srgbClr>
              </a:solidFill>
              <a:prstDash val="solid"/>
              <a:round/>
            </a:ln>
          </p:spPr>
          <p:txBody>
            <a:bodyPr/>
            <a:lstStyle/>
            <a:p>
              <a:endParaRPr/>
            </a:p>
          </p:txBody>
        </p:sp>
        <p:sp>
          <p:nvSpPr>
            <p:cNvPr id="1080" name="pt229">
              <a:extLst>
                <a:ext uri="{FF2B5EF4-FFF2-40B4-BE49-F238E27FC236}">
                  <a16:creationId xmlns:a16="http://schemas.microsoft.com/office/drawing/2014/main" id="{5B2A0FCE-A11F-49CE-0AB9-4BBAD6A049BD}"/>
                </a:ext>
              </a:extLst>
            </p:cNvPr>
            <p:cNvSpPr/>
            <p:nvPr/>
          </p:nvSpPr>
          <p:spPr>
            <a:xfrm>
              <a:off x="3308563" y="2798210"/>
              <a:ext cx="108475" cy="108475"/>
            </a:xfrm>
            <a:prstGeom prst="ellipse">
              <a:avLst/>
            </a:prstGeom>
            <a:solidFill>
              <a:srgbClr val="254E72">
                <a:alpha val="100000"/>
              </a:srgbClr>
            </a:solidFill>
            <a:ln w="9000" cap="rnd">
              <a:solidFill>
                <a:srgbClr val="254E72">
                  <a:alpha val="100000"/>
                </a:srgbClr>
              </a:solidFill>
              <a:prstDash val="solid"/>
              <a:round/>
            </a:ln>
          </p:spPr>
          <p:txBody>
            <a:bodyPr/>
            <a:lstStyle/>
            <a:p>
              <a:endParaRPr/>
            </a:p>
          </p:txBody>
        </p:sp>
        <p:sp>
          <p:nvSpPr>
            <p:cNvPr id="1081" name="pt230">
              <a:extLst>
                <a:ext uri="{FF2B5EF4-FFF2-40B4-BE49-F238E27FC236}">
                  <a16:creationId xmlns:a16="http://schemas.microsoft.com/office/drawing/2014/main" id="{720CF41F-D4A9-DCF7-CD74-FAEA38ACAB19}"/>
                </a:ext>
              </a:extLst>
            </p:cNvPr>
            <p:cNvSpPr/>
            <p:nvPr/>
          </p:nvSpPr>
          <p:spPr>
            <a:xfrm>
              <a:off x="853163" y="4453525"/>
              <a:ext cx="40481" cy="40481"/>
            </a:xfrm>
            <a:prstGeom prst="ellipse">
              <a:avLst/>
            </a:prstGeom>
            <a:solidFill>
              <a:srgbClr val="132B43">
                <a:alpha val="100000"/>
              </a:srgbClr>
            </a:solidFill>
            <a:ln w="9000" cap="rnd">
              <a:solidFill>
                <a:srgbClr val="132B43">
                  <a:alpha val="100000"/>
                </a:srgbClr>
              </a:solidFill>
              <a:prstDash val="solid"/>
              <a:round/>
            </a:ln>
          </p:spPr>
          <p:txBody>
            <a:bodyPr/>
            <a:lstStyle/>
            <a:p>
              <a:endParaRPr/>
            </a:p>
          </p:txBody>
        </p:sp>
        <p:sp>
          <p:nvSpPr>
            <p:cNvPr id="1082" name="pt231">
              <a:extLst>
                <a:ext uri="{FF2B5EF4-FFF2-40B4-BE49-F238E27FC236}">
                  <a16:creationId xmlns:a16="http://schemas.microsoft.com/office/drawing/2014/main" id="{06276AA4-6136-5C5D-CDAC-49CDF79531A0}"/>
                </a:ext>
              </a:extLst>
            </p:cNvPr>
            <p:cNvSpPr/>
            <p:nvPr/>
          </p:nvSpPr>
          <p:spPr>
            <a:xfrm>
              <a:off x="2683039" y="3182216"/>
              <a:ext cx="114824" cy="114824"/>
            </a:xfrm>
            <a:prstGeom prst="ellipse">
              <a:avLst/>
            </a:prstGeom>
            <a:solidFill>
              <a:srgbClr val="28557B">
                <a:alpha val="100000"/>
              </a:srgbClr>
            </a:solidFill>
            <a:ln w="9000" cap="rnd">
              <a:solidFill>
                <a:srgbClr val="28557B">
                  <a:alpha val="100000"/>
                </a:srgbClr>
              </a:solidFill>
              <a:prstDash val="solid"/>
              <a:round/>
            </a:ln>
          </p:spPr>
          <p:txBody>
            <a:bodyPr/>
            <a:lstStyle/>
            <a:p>
              <a:endParaRPr/>
            </a:p>
          </p:txBody>
        </p:sp>
        <p:sp>
          <p:nvSpPr>
            <p:cNvPr id="1083" name="pt232">
              <a:extLst>
                <a:ext uri="{FF2B5EF4-FFF2-40B4-BE49-F238E27FC236}">
                  <a16:creationId xmlns:a16="http://schemas.microsoft.com/office/drawing/2014/main" id="{1E1687A5-FF61-881E-C3CF-0B97C0E2B287}"/>
                </a:ext>
              </a:extLst>
            </p:cNvPr>
            <p:cNvSpPr/>
            <p:nvPr/>
          </p:nvSpPr>
          <p:spPr>
            <a:xfrm>
              <a:off x="1773546" y="5432534"/>
              <a:ext cx="66763" cy="66763"/>
            </a:xfrm>
            <a:prstGeom prst="ellipse">
              <a:avLst/>
            </a:prstGeom>
            <a:solidFill>
              <a:srgbClr val="16314B">
                <a:alpha val="100000"/>
              </a:srgbClr>
            </a:solidFill>
            <a:ln w="9000" cap="rnd">
              <a:solidFill>
                <a:srgbClr val="16314B">
                  <a:alpha val="100000"/>
                </a:srgbClr>
              </a:solidFill>
              <a:prstDash val="solid"/>
              <a:round/>
            </a:ln>
          </p:spPr>
          <p:txBody>
            <a:bodyPr/>
            <a:lstStyle/>
            <a:p>
              <a:endParaRPr/>
            </a:p>
          </p:txBody>
        </p:sp>
        <p:sp>
          <p:nvSpPr>
            <p:cNvPr id="1084" name="pt233">
              <a:extLst>
                <a:ext uri="{FF2B5EF4-FFF2-40B4-BE49-F238E27FC236}">
                  <a16:creationId xmlns:a16="http://schemas.microsoft.com/office/drawing/2014/main" id="{6724EB9B-F826-DD84-D84A-40C57CF1404D}"/>
                </a:ext>
              </a:extLst>
            </p:cNvPr>
            <p:cNvSpPr/>
            <p:nvPr/>
          </p:nvSpPr>
          <p:spPr>
            <a:xfrm>
              <a:off x="2395833" y="4440322"/>
              <a:ext cx="66888" cy="66888"/>
            </a:xfrm>
            <a:prstGeom prst="ellipse">
              <a:avLst/>
            </a:prstGeom>
            <a:solidFill>
              <a:srgbClr val="16314B">
                <a:alpha val="100000"/>
              </a:srgbClr>
            </a:solidFill>
            <a:ln w="9000" cap="rnd">
              <a:solidFill>
                <a:srgbClr val="16314B">
                  <a:alpha val="100000"/>
                </a:srgbClr>
              </a:solidFill>
              <a:prstDash val="solid"/>
              <a:round/>
            </a:ln>
          </p:spPr>
          <p:txBody>
            <a:bodyPr/>
            <a:lstStyle/>
            <a:p>
              <a:endParaRPr/>
            </a:p>
          </p:txBody>
        </p:sp>
        <p:sp>
          <p:nvSpPr>
            <p:cNvPr id="1085" name="pt234">
              <a:extLst>
                <a:ext uri="{FF2B5EF4-FFF2-40B4-BE49-F238E27FC236}">
                  <a16:creationId xmlns:a16="http://schemas.microsoft.com/office/drawing/2014/main" id="{CF10C014-26E8-ABBB-E1BC-274E8606E8EA}"/>
                </a:ext>
              </a:extLst>
            </p:cNvPr>
            <p:cNvSpPr/>
            <p:nvPr/>
          </p:nvSpPr>
          <p:spPr>
            <a:xfrm>
              <a:off x="2375305" y="1757929"/>
              <a:ext cx="107943" cy="107943"/>
            </a:xfrm>
            <a:prstGeom prst="ellipse">
              <a:avLst/>
            </a:prstGeom>
            <a:solidFill>
              <a:srgbClr val="244D71">
                <a:alpha val="100000"/>
              </a:srgbClr>
            </a:solidFill>
            <a:ln w="9000" cap="rnd">
              <a:solidFill>
                <a:srgbClr val="244D71">
                  <a:alpha val="100000"/>
                </a:srgbClr>
              </a:solidFill>
              <a:prstDash val="solid"/>
              <a:round/>
            </a:ln>
          </p:spPr>
          <p:txBody>
            <a:bodyPr/>
            <a:lstStyle/>
            <a:p>
              <a:endParaRPr/>
            </a:p>
          </p:txBody>
        </p:sp>
        <p:sp>
          <p:nvSpPr>
            <p:cNvPr id="1086" name="pt235">
              <a:extLst>
                <a:ext uri="{FF2B5EF4-FFF2-40B4-BE49-F238E27FC236}">
                  <a16:creationId xmlns:a16="http://schemas.microsoft.com/office/drawing/2014/main" id="{EE768B79-855A-0221-0DA0-025B7AB08B20}"/>
                </a:ext>
              </a:extLst>
            </p:cNvPr>
            <p:cNvSpPr/>
            <p:nvPr/>
          </p:nvSpPr>
          <p:spPr>
            <a:xfrm>
              <a:off x="1770164" y="4001425"/>
              <a:ext cx="73526" cy="73526"/>
            </a:xfrm>
            <a:prstGeom prst="ellipse">
              <a:avLst/>
            </a:prstGeom>
            <a:solidFill>
              <a:srgbClr val="18344F">
                <a:alpha val="100000"/>
              </a:srgbClr>
            </a:solidFill>
            <a:ln w="9000" cap="rnd">
              <a:solidFill>
                <a:srgbClr val="18344F">
                  <a:alpha val="100000"/>
                </a:srgbClr>
              </a:solidFill>
              <a:prstDash val="solid"/>
              <a:round/>
            </a:ln>
          </p:spPr>
          <p:txBody>
            <a:bodyPr/>
            <a:lstStyle/>
            <a:p>
              <a:endParaRPr/>
            </a:p>
          </p:txBody>
        </p:sp>
        <p:sp>
          <p:nvSpPr>
            <p:cNvPr id="1087" name="pt236">
              <a:extLst>
                <a:ext uri="{FF2B5EF4-FFF2-40B4-BE49-F238E27FC236}">
                  <a16:creationId xmlns:a16="http://schemas.microsoft.com/office/drawing/2014/main" id="{8F9CF507-F7F7-703E-6DC9-33FCF5828BDC}"/>
                </a:ext>
              </a:extLst>
            </p:cNvPr>
            <p:cNvSpPr/>
            <p:nvPr/>
          </p:nvSpPr>
          <p:spPr>
            <a:xfrm>
              <a:off x="1465908" y="4710108"/>
              <a:ext cx="59689" cy="59689"/>
            </a:xfrm>
            <a:prstGeom prst="ellipse">
              <a:avLst/>
            </a:prstGeom>
            <a:solidFill>
              <a:srgbClr val="152F48">
                <a:alpha val="100000"/>
              </a:srgbClr>
            </a:solidFill>
            <a:ln w="9000" cap="rnd">
              <a:solidFill>
                <a:srgbClr val="152F48">
                  <a:alpha val="100000"/>
                </a:srgbClr>
              </a:solidFill>
              <a:prstDash val="solid"/>
              <a:round/>
            </a:ln>
          </p:spPr>
          <p:txBody>
            <a:bodyPr/>
            <a:lstStyle/>
            <a:p>
              <a:endParaRPr/>
            </a:p>
          </p:txBody>
        </p:sp>
        <p:sp>
          <p:nvSpPr>
            <p:cNvPr id="1088" name="pt237">
              <a:extLst>
                <a:ext uri="{FF2B5EF4-FFF2-40B4-BE49-F238E27FC236}">
                  <a16:creationId xmlns:a16="http://schemas.microsoft.com/office/drawing/2014/main" id="{0FDB10F4-9489-C2F0-A5E7-91D22D8FDD93}"/>
                </a:ext>
              </a:extLst>
            </p:cNvPr>
            <p:cNvSpPr/>
            <p:nvPr/>
          </p:nvSpPr>
          <p:spPr>
            <a:xfrm>
              <a:off x="847766" y="3649569"/>
              <a:ext cx="51275" cy="51275"/>
            </a:xfrm>
            <a:prstGeom prst="ellipse">
              <a:avLst/>
            </a:prstGeom>
            <a:solidFill>
              <a:srgbClr val="142C45">
                <a:alpha val="100000"/>
              </a:srgbClr>
            </a:solidFill>
            <a:ln w="9000" cap="rnd">
              <a:solidFill>
                <a:srgbClr val="142C45">
                  <a:alpha val="100000"/>
                </a:srgbClr>
              </a:solidFill>
              <a:prstDash val="solid"/>
              <a:round/>
            </a:ln>
          </p:spPr>
          <p:txBody>
            <a:bodyPr/>
            <a:lstStyle/>
            <a:p>
              <a:endParaRPr/>
            </a:p>
          </p:txBody>
        </p:sp>
        <p:sp>
          <p:nvSpPr>
            <p:cNvPr id="1089" name="pt238">
              <a:extLst>
                <a:ext uri="{FF2B5EF4-FFF2-40B4-BE49-F238E27FC236}">
                  <a16:creationId xmlns:a16="http://schemas.microsoft.com/office/drawing/2014/main" id="{B723764F-5425-5874-D54E-C5DBE1DFC8CF}"/>
                </a:ext>
              </a:extLst>
            </p:cNvPr>
            <p:cNvSpPr/>
            <p:nvPr/>
          </p:nvSpPr>
          <p:spPr>
            <a:xfrm>
              <a:off x="4242353" y="3330849"/>
              <a:ext cx="107943" cy="107943"/>
            </a:xfrm>
            <a:prstGeom prst="ellipse">
              <a:avLst/>
            </a:prstGeom>
            <a:solidFill>
              <a:srgbClr val="244D71">
                <a:alpha val="100000"/>
              </a:srgbClr>
            </a:solidFill>
            <a:ln w="9000" cap="rnd">
              <a:solidFill>
                <a:srgbClr val="244D71">
                  <a:alpha val="100000"/>
                </a:srgbClr>
              </a:solidFill>
              <a:prstDash val="solid"/>
              <a:round/>
            </a:ln>
          </p:spPr>
          <p:txBody>
            <a:bodyPr/>
            <a:lstStyle/>
            <a:p>
              <a:endParaRPr/>
            </a:p>
          </p:txBody>
        </p:sp>
        <p:sp>
          <p:nvSpPr>
            <p:cNvPr id="1090" name="pt239">
              <a:extLst>
                <a:ext uri="{FF2B5EF4-FFF2-40B4-BE49-F238E27FC236}">
                  <a16:creationId xmlns:a16="http://schemas.microsoft.com/office/drawing/2014/main" id="{01F854B0-5A31-1F11-84E4-456F683E7692}"/>
                </a:ext>
              </a:extLst>
            </p:cNvPr>
            <p:cNvSpPr/>
            <p:nvPr/>
          </p:nvSpPr>
          <p:spPr>
            <a:xfrm>
              <a:off x="843559" y="2483820"/>
              <a:ext cx="59689" cy="59689"/>
            </a:xfrm>
            <a:prstGeom prst="ellipse">
              <a:avLst/>
            </a:prstGeom>
            <a:solidFill>
              <a:srgbClr val="152F48">
                <a:alpha val="100000"/>
              </a:srgbClr>
            </a:solidFill>
            <a:ln w="9000" cap="rnd">
              <a:solidFill>
                <a:srgbClr val="152F48">
                  <a:alpha val="100000"/>
                </a:srgbClr>
              </a:solidFill>
              <a:prstDash val="solid"/>
              <a:round/>
            </a:ln>
          </p:spPr>
          <p:txBody>
            <a:bodyPr/>
            <a:lstStyle/>
            <a:p>
              <a:endParaRPr/>
            </a:p>
          </p:txBody>
        </p:sp>
        <p:sp>
          <p:nvSpPr>
            <p:cNvPr id="1091" name="pt240">
              <a:extLst>
                <a:ext uri="{FF2B5EF4-FFF2-40B4-BE49-F238E27FC236}">
                  <a16:creationId xmlns:a16="http://schemas.microsoft.com/office/drawing/2014/main" id="{4D2FE5B1-66DC-A478-9AD5-FF00A5CFD8BB}"/>
                </a:ext>
              </a:extLst>
            </p:cNvPr>
            <p:cNvSpPr/>
            <p:nvPr/>
          </p:nvSpPr>
          <p:spPr>
            <a:xfrm>
              <a:off x="3632989" y="4553774"/>
              <a:ext cx="81972" cy="81972"/>
            </a:xfrm>
            <a:prstGeom prst="ellipse">
              <a:avLst/>
            </a:prstGeom>
            <a:solidFill>
              <a:srgbClr val="1A3955">
                <a:alpha val="100000"/>
              </a:srgbClr>
            </a:solidFill>
            <a:ln w="9000" cap="rnd">
              <a:solidFill>
                <a:srgbClr val="1A3955">
                  <a:alpha val="100000"/>
                </a:srgbClr>
              </a:solidFill>
              <a:prstDash val="solid"/>
              <a:round/>
            </a:ln>
          </p:spPr>
          <p:txBody>
            <a:bodyPr/>
            <a:lstStyle/>
            <a:p>
              <a:endParaRPr/>
            </a:p>
          </p:txBody>
        </p:sp>
        <p:sp>
          <p:nvSpPr>
            <p:cNvPr id="1092" name="pt241">
              <a:extLst>
                <a:ext uri="{FF2B5EF4-FFF2-40B4-BE49-F238E27FC236}">
                  <a16:creationId xmlns:a16="http://schemas.microsoft.com/office/drawing/2014/main" id="{70270D7B-E155-1317-5156-73EB7F9BDF10}"/>
                </a:ext>
              </a:extLst>
            </p:cNvPr>
            <p:cNvSpPr/>
            <p:nvPr/>
          </p:nvSpPr>
          <p:spPr>
            <a:xfrm>
              <a:off x="4547150" y="2114533"/>
              <a:ext cx="120698" cy="120698"/>
            </a:xfrm>
            <a:prstGeom prst="ellipse">
              <a:avLst/>
            </a:prstGeom>
            <a:solidFill>
              <a:srgbClr val="2B5B84">
                <a:alpha val="100000"/>
              </a:srgbClr>
            </a:solidFill>
            <a:ln w="9000" cap="rnd">
              <a:solidFill>
                <a:srgbClr val="2B5B84">
                  <a:alpha val="100000"/>
                </a:srgbClr>
              </a:solidFill>
              <a:prstDash val="solid"/>
              <a:round/>
            </a:ln>
          </p:spPr>
          <p:txBody>
            <a:bodyPr/>
            <a:lstStyle/>
            <a:p>
              <a:endParaRPr/>
            </a:p>
          </p:txBody>
        </p:sp>
        <p:sp>
          <p:nvSpPr>
            <p:cNvPr id="1093" name="pt242">
              <a:extLst>
                <a:ext uri="{FF2B5EF4-FFF2-40B4-BE49-F238E27FC236}">
                  <a16:creationId xmlns:a16="http://schemas.microsoft.com/office/drawing/2014/main" id="{2D6AF4FE-7131-0A9B-0387-751521A36D32}"/>
                </a:ext>
              </a:extLst>
            </p:cNvPr>
            <p:cNvSpPr/>
            <p:nvPr/>
          </p:nvSpPr>
          <p:spPr>
            <a:xfrm>
              <a:off x="2403330" y="3262079"/>
              <a:ext cx="51894" cy="51894"/>
            </a:xfrm>
            <a:prstGeom prst="ellipse">
              <a:avLst/>
            </a:prstGeom>
            <a:solidFill>
              <a:srgbClr val="142D45">
                <a:alpha val="100000"/>
              </a:srgbClr>
            </a:solidFill>
            <a:ln w="9000" cap="rnd">
              <a:solidFill>
                <a:srgbClr val="142D45">
                  <a:alpha val="100000"/>
                </a:srgbClr>
              </a:solidFill>
              <a:prstDash val="solid"/>
              <a:round/>
            </a:ln>
          </p:spPr>
          <p:txBody>
            <a:bodyPr/>
            <a:lstStyle/>
            <a:p>
              <a:endParaRPr/>
            </a:p>
          </p:txBody>
        </p:sp>
        <p:sp>
          <p:nvSpPr>
            <p:cNvPr id="1094" name="pt243">
              <a:extLst>
                <a:ext uri="{FF2B5EF4-FFF2-40B4-BE49-F238E27FC236}">
                  <a16:creationId xmlns:a16="http://schemas.microsoft.com/office/drawing/2014/main" id="{597B5D51-D1F0-49A6-9B1F-471C48301FE8}"/>
                </a:ext>
              </a:extLst>
            </p:cNvPr>
            <p:cNvSpPr/>
            <p:nvPr/>
          </p:nvSpPr>
          <p:spPr>
            <a:xfrm>
              <a:off x="1471132" y="4497543"/>
              <a:ext cx="49242" cy="49242"/>
            </a:xfrm>
            <a:prstGeom prst="ellipse">
              <a:avLst/>
            </a:prstGeom>
            <a:solidFill>
              <a:srgbClr val="142C44">
                <a:alpha val="100000"/>
              </a:srgbClr>
            </a:solidFill>
            <a:ln w="9000" cap="rnd">
              <a:solidFill>
                <a:srgbClr val="142C44">
                  <a:alpha val="100000"/>
                </a:srgbClr>
              </a:solidFill>
              <a:prstDash val="solid"/>
              <a:round/>
            </a:ln>
          </p:spPr>
          <p:txBody>
            <a:bodyPr/>
            <a:lstStyle/>
            <a:p>
              <a:endParaRPr/>
            </a:p>
          </p:txBody>
        </p:sp>
        <p:sp>
          <p:nvSpPr>
            <p:cNvPr id="1095" name="pt244">
              <a:extLst>
                <a:ext uri="{FF2B5EF4-FFF2-40B4-BE49-F238E27FC236}">
                  <a16:creationId xmlns:a16="http://schemas.microsoft.com/office/drawing/2014/main" id="{0954358E-773E-B18A-2491-795126B09ED2}"/>
                </a:ext>
              </a:extLst>
            </p:cNvPr>
            <p:cNvSpPr/>
            <p:nvPr/>
          </p:nvSpPr>
          <p:spPr>
            <a:xfrm>
              <a:off x="1772933" y="2697459"/>
              <a:ext cx="67990" cy="67990"/>
            </a:xfrm>
            <a:prstGeom prst="ellipse">
              <a:avLst/>
            </a:prstGeom>
            <a:solidFill>
              <a:srgbClr val="16324C">
                <a:alpha val="100000"/>
              </a:srgbClr>
            </a:solidFill>
            <a:ln w="9000" cap="rnd">
              <a:solidFill>
                <a:srgbClr val="16324C">
                  <a:alpha val="100000"/>
                </a:srgbClr>
              </a:solidFill>
              <a:prstDash val="solid"/>
              <a:round/>
            </a:ln>
          </p:spPr>
          <p:txBody>
            <a:bodyPr/>
            <a:lstStyle/>
            <a:p>
              <a:endParaRPr/>
            </a:p>
          </p:txBody>
        </p:sp>
        <p:sp>
          <p:nvSpPr>
            <p:cNvPr id="1096" name="pt245">
              <a:extLst>
                <a:ext uri="{FF2B5EF4-FFF2-40B4-BE49-F238E27FC236}">
                  <a16:creationId xmlns:a16="http://schemas.microsoft.com/office/drawing/2014/main" id="{80278033-98AB-2AD1-12B8-F1BB9995B183}"/>
                </a:ext>
              </a:extLst>
            </p:cNvPr>
            <p:cNvSpPr/>
            <p:nvPr/>
          </p:nvSpPr>
          <p:spPr>
            <a:xfrm>
              <a:off x="1155148" y="3379589"/>
              <a:ext cx="58861" cy="58861"/>
            </a:xfrm>
            <a:prstGeom prst="ellipse">
              <a:avLst/>
            </a:prstGeom>
            <a:solidFill>
              <a:srgbClr val="152E47">
                <a:alpha val="100000"/>
              </a:srgbClr>
            </a:solidFill>
            <a:ln w="9000" cap="rnd">
              <a:solidFill>
                <a:srgbClr val="152E47">
                  <a:alpha val="100000"/>
                </a:srgbClr>
              </a:solidFill>
              <a:prstDash val="solid"/>
              <a:round/>
            </a:ln>
          </p:spPr>
          <p:txBody>
            <a:bodyPr/>
            <a:lstStyle/>
            <a:p>
              <a:endParaRPr/>
            </a:p>
          </p:txBody>
        </p:sp>
        <p:sp>
          <p:nvSpPr>
            <p:cNvPr id="1097" name="pt246">
              <a:extLst>
                <a:ext uri="{FF2B5EF4-FFF2-40B4-BE49-F238E27FC236}">
                  <a16:creationId xmlns:a16="http://schemas.microsoft.com/office/drawing/2014/main" id="{6510FDBA-259B-025E-FDFC-11DC0E2D4B5B}"/>
                </a:ext>
              </a:extLst>
            </p:cNvPr>
            <p:cNvSpPr/>
            <p:nvPr/>
          </p:nvSpPr>
          <p:spPr>
            <a:xfrm>
              <a:off x="1153571" y="2579453"/>
              <a:ext cx="62015" cy="62015"/>
            </a:xfrm>
            <a:prstGeom prst="ellipse">
              <a:avLst/>
            </a:prstGeom>
            <a:solidFill>
              <a:srgbClr val="152F49">
                <a:alpha val="100000"/>
              </a:srgbClr>
            </a:solidFill>
            <a:ln w="9000" cap="rnd">
              <a:solidFill>
                <a:srgbClr val="152F49">
                  <a:alpha val="100000"/>
                </a:srgbClr>
              </a:solidFill>
              <a:prstDash val="solid"/>
              <a:round/>
            </a:ln>
          </p:spPr>
          <p:txBody>
            <a:bodyPr/>
            <a:lstStyle/>
            <a:p>
              <a:endParaRPr/>
            </a:p>
          </p:txBody>
        </p:sp>
        <p:sp>
          <p:nvSpPr>
            <p:cNvPr id="1098" name="pt247">
              <a:extLst>
                <a:ext uri="{FF2B5EF4-FFF2-40B4-BE49-F238E27FC236}">
                  <a16:creationId xmlns:a16="http://schemas.microsoft.com/office/drawing/2014/main" id="{A140EB9D-77A5-BA46-C4D6-75AC7D7A8985}"/>
                </a:ext>
              </a:extLst>
            </p:cNvPr>
            <p:cNvSpPr/>
            <p:nvPr/>
          </p:nvSpPr>
          <p:spPr>
            <a:xfrm>
              <a:off x="2383264" y="2225665"/>
              <a:ext cx="92025" cy="92025"/>
            </a:xfrm>
            <a:prstGeom prst="ellipse">
              <a:avLst/>
            </a:prstGeom>
            <a:solidFill>
              <a:srgbClr val="1D3F5F">
                <a:alpha val="100000"/>
              </a:srgbClr>
            </a:solidFill>
            <a:ln w="9000" cap="rnd">
              <a:solidFill>
                <a:srgbClr val="1D3F5F">
                  <a:alpha val="100000"/>
                </a:srgbClr>
              </a:solidFill>
              <a:prstDash val="solid"/>
              <a:round/>
            </a:ln>
          </p:spPr>
          <p:txBody>
            <a:bodyPr/>
            <a:lstStyle/>
            <a:p>
              <a:endParaRPr/>
            </a:p>
          </p:txBody>
        </p:sp>
        <p:sp>
          <p:nvSpPr>
            <p:cNvPr id="1099" name="pt248">
              <a:extLst>
                <a:ext uri="{FF2B5EF4-FFF2-40B4-BE49-F238E27FC236}">
                  <a16:creationId xmlns:a16="http://schemas.microsoft.com/office/drawing/2014/main" id="{7653EE46-606D-EA57-F417-1BD12D3B0845}"/>
                </a:ext>
              </a:extLst>
            </p:cNvPr>
            <p:cNvSpPr/>
            <p:nvPr/>
          </p:nvSpPr>
          <p:spPr>
            <a:xfrm>
              <a:off x="6093818" y="2613503"/>
              <a:ext cx="139108" cy="139108"/>
            </a:xfrm>
            <a:prstGeom prst="ellipse">
              <a:avLst/>
            </a:prstGeom>
            <a:solidFill>
              <a:srgbClr val="3875A6">
                <a:alpha val="100000"/>
              </a:srgbClr>
            </a:solidFill>
            <a:ln w="9000" cap="rnd">
              <a:solidFill>
                <a:srgbClr val="3875A6">
                  <a:alpha val="100000"/>
                </a:srgbClr>
              </a:solidFill>
              <a:prstDash val="solid"/>
              <a:round/>
            </a:ln>
          </p:spPr>
          <p:txBody>
            <a:bodyPr/>
            <a:lstStyle/>
            <a:p>
              <a:endParaRPr/>
            </a:p>
          </p:txBody>
        </p:sp>
        <p:sp>
          <p:nvSpPr>
            <p:cNvPr id="1100" name="pt249">
              <a:extLst>
                <a:ext uri="{FF2B5EF4-FFF2-40B4-BE49-F238E27FC236}">
                  <a16:creationId xmlns:a16="http://schemas.microsoft.com/office/drawing/2014/main" id="{39DBA60C-B23D-2F81-1B7A-127EB253CB52}"/>
                </a:ext>
              </a:extLst>
            </p:cNvPr>
            <p:cNvSpPr/>
            <p:nvPr/>
          </p:nvSpPr>
          <p:spPr>
            <a:xfrm>
              <a:off x="1776296" y="3765568"/>
              <a:ext cx="61264" cy="61264"/>
            </a:xfrm>
            <a:prstGeom prst="ellipse">
              <a:avLst/>
            </a:prstGeom>
            <a:solidFill>
              <a:srgbClr val="152F48">
                <a:alpha val="100000"/>
              </a:srgbClr>
            </a:solidFill>
            <a:ln w="9000" cap="rnd">
              <a:solidFill>
                <a:srgbClr val="152F48">
                  <a:alpha val="100000"/>
                </a:srgbClr>
              </a:solidFill>
              <a:prstDash val="solid"/>
              <a:round/>
            </a:ln>
          </p:spPr>
          <p:txBody>
            <a:bodyPr/>
            <a:lstStyle/>
            <a:p>
              <a:endParaRPr/>
            </a:p>
          </p:txBody>
        </p:sp>
        <p:sp>
          <p:nvSpPr>
            <p:cNvPr id="1101" name="pt250">
              <a:extLst>
                <a:ext uri="{FF2B5EF4-FFF2-40B4-BE49-F238E27FC236}">
                  <a16:creationId xmlns:a16="http://schemas.microsoft.com/office/drawing/2014/main" id="{619963D7-A07F-E930-5144-7E944464FCA9}"/>
                </a:ext>
              </a:extLst>
            </p:cNvPr>
            <p:cNvSpPr/>
            <p:nvPr/>
          </p:nvSpPr>
          <p:spPr>
            <a:xfrm>
              <a:off x="1158045" y="3600276"/>
              <a:ext cx="53066" cy="53066"/>
            </a:xfrm>
            <a:prstGeom prst="ellipse">
              <a:avLst/>
            </a:prstGeom>
            <a:solidFill>
              <a:srgbClr val="142D45">
                <a:alpha val="100000"/>
              </a:srgbClr>
            </a:solidFill>
            <a:ln w="9000" cap="rnd">
              <a:solidFill>
                <a:srgbClr val="142D45">
                  <a:alpha val="100000"/>
                </a:srgbClr>
              </a:solidFill>
              <a:prstDash val="solid"/>
              <a:round/>
            </a:ln>
          </p:spPr>
          <p:txBody>
            <a:bodyPr/>
            <a:lstStyle/>
            <a:p>
              <a:endParaRPr/>
            </a:p>
          </p:txBody>
        </p:sp>
        <p:sp>
          <p:nvSpPr>
            <p:cNvPr id="1102" name="pt251">
              <a:extLst>
                <a:ext uri="{FF2B5EF4-FFF2-40B4-BE49-F238E27FC236}">
                  <a16:creationId xmlns:a16="http://schemas.microsoft.com/office/drawing/2014/main" id="{72B5F128-F77C-D02F-E404-083F4278E97B}"/>
                </a:ext>
              </a:extLst>
            </p:cNvPr>
            <p:cNvSpPr/>
            <p:nvPr/>
          </p:nvSpPr>
          <p:spPr>
            <a:xfrm>
              <a:off x="1765596" y="3125700"/>
              <a:ext cx="82664" cy="82664"/>
            </a:xfrm>
            <a:prstGeom prst="ellipse">
              <a:avLst/>
            </a:prstGeom>
            <a:solidFill>
              <a:srgbClr val="1A3956">
                <a:alpha val="100000"/>
              </a:srgbClr>
            </a:solidFill>
            <a:ln w="9000" cap="rnd">
              <a:solidFill>
                <a:srgbClr val="1A3956">
                  <a:alpha val="100000"/>
                </a:srgbClr>
              </a:solidFill>
              <a:prstDash val="solid"/>
              <a:round/>
            </a:ln>
          </p:spPr>
          <p:txBody>
            <a:bodyPr/>
            <a:lstStyle/>
            <a:p>
              <a:endParaRPr/>
            </a:p>
          </p:txBody>
        </p:sp>
        <p:sp>
          <p:nvSpPr>
            <p:cNvPr id="1103" name="pt252">
              <a:extLst>
                <a:ext uri="{FF2B5EF4-FFF2-40B4-BE49-F238E27FC236}">
                  <a16:creationId xmlns:a16="http://schemas.microsoft.com/office/drawing/2014/main" id="{124D4E0E-08C4-D5D7-3B40-4924FE42D126}"/>
                </a:ext>
              </a:extLst>
            </p:cNvPr>
            <p:cNvSpPr/>
            <p:nvPr/>
          </p:nvSpPr>
          <p:spPr>
            <a:xfrm>
              <a:off x="2404656" y="1012919"/>
              <a:ext cx="49242" cy="49242"/>
            </a:xfrm>
            <a:prstGeom prst="ellipse">
              <a:avLst/>
            </a:prstGeom>
            <a:solidFill>
              <a:srgbClr val="142C44">
                <a:alpha val="100000"/>
              </a:srgbClr>
            </a:solidFill>
            <a:ln w="9000" cap="rnd">
              <a:solidFill>
                <a:srgbClr val="142C44">
                  <a:alpha val="100000"/>
                </a:srgbClr>
              </a:solidFill>
              <a:prstDash val="solid"/>
              <a:round/>
            </a:ln>
          </p:spPr>
          <p:txBody>
            <a:bodyPr/>
            <a:lstStyle/>
            <a:p>
              <a:endParaRPr/>
            </a:p>
          </p:txBody>
        </p:sp>
        <p:sp>
          <p:nvSpPr>
            <p:cNvPr id="1104" name="pt253">
              <a:extLst>
                <a:ext uri="{FF2B5EF4-FFF2-40B4-BE49-F238E27FC236}">
                  <a16:creationId xmlns:a16="http://schemas.microsoft.com/office/drawing/2014/main" id="{68E1E888-2BF6-7B35-0C15-3750F741022B}"/>
                </a:ext>
              </a:extLst>
            </p:cNvPr>
            <p:cNvSpPr/>
            <p:nvPr/>
          </p:nvSpPr>
          <p:spPr>
            <a:xfrm>
              <a:off x="3003786" y="1981850"/>
              <a:ext cx="95679" cy="95679"/>
            </a:xfrm>
            <a:prstGeom prst="ellipse">
              <a:avLst/>
            </a:prstGeom>
            <a:solidFill>
              <a:srgbClr val="1F4262">
                <a:alpha val="100000"/>
              </a:srgbClr>
            </a:solidFill>
            <a:ln w="9000" cap="rnd">
              <a:solidFill>
                <a:srgbClr val="1F4262">
                  <a:alpha val="100000"/>
                </a:srgbClr>
              </a:solidFill>
              <a:prstDash val="solid"/>
              <a:round/>
            </a:ln>
          </p:spPr>
          <p:txBody>
            <a:bodyPr/>
            <a:lstStyle/>
            <a:p>
              <a:endParaRPr/>
            </a:p>
          </p:txBody>
        </p:sp>
        <p:sp>
          <p:nvSpPr>
            <p:cNvPr id="1105" name="pt254">
              <a:extLst>
                <a:ext uri="{FF2B5EF4-FFF2-40B4-BE49-F238E27FC236}">
                  <a16:creationId xmlns:a16="http://schemas.microsoft.com/office/drawing/2014/main" id="{E3258105-917A-AA06-24F8-D03035CDAEC0}"/>
                </a:ext>
              </a:extLst>
            </p:cNvPr>
            <p:cNvSpPr/>
            <p:nvPr/>
          </p:nvSpPr>
          <p:spPr>
            <a:xfrm>
              <a:off x="3010640" y="4239190"/>
              <a:ext cx="81972" cy="81972"/>
            </a:xfrm>
            <a:prstGeom prst="ellipse">
              <a:avLst/>
            </a:prstGeom>
            <a:solidFill>
              <a:srgbClr val="1A3955">
                <a:alpha val="100000"/>
              </a:srgbClr>
            </a:solidFill>
            <a:ln w="9000" cap="rnd">
              <a:solidFill>
                <a:srgbClr val="1A3955">
                  <a:alpha val="100000"/>
                </a:srgbClr>
              </a:solidFill>
              <a:prstDash val="solid"/>
              <a:round/>
            </a:ln>
          </p:spPr>
          <p:txBody>
            <a:bodyPr/>
            <a:lstStyle/>
            <a:p>
              <a:endParaRPr/>
            </a:p>
          </p:txBody>
        </p:sp>
        <p:sp>
          <p:nvSpPr>
            <p:cNvPr id="1106" name="pt255">
              <a:extLst>
                <a:ext uri="{FF2B5EF4-FFF2-40B4-BE49-F238E27FC236}">
                  <a16:creationId xmlns:a16="http://schemas.microsoft.com/office/drawing/2014/main" id="{E6771D8D-317E-A035-4409-F3FD7C0C291D}"/>
                </a:ext>
              </a:extLst>
            </p:cNvPr>
            <p:cNvSpPr/>
            <p:nvPr/>
          </p:nvSpPr>
          <p:spPr>
            <a:xfrm>
              <a:off x="2370311" y="2382103"/>
              <a:ext cx="117931" cy="117931"/>
            </a:xfrm>
            <a:prstGeom prst="ellipse">
              <a:avLst/>
            </a:prstGeom>
            <a:solidFill>
              <a:srgbClr val="2A5880">
                <a:alpha val="100000"/>
              </a:srgbClr>
            </a:solidFill>
            <a:ln w="9000" cap="rnd">
              <a:solidFill>
                <a:srgbClr val="2A5880">
                  <a:alpha val="100000"/>
                </a:srgbClr>
              </a:solidFill>
              <a:prstDash val="solid"/>
              <a:round/>
            </a:ln>
          </p:spPr>
          <p:txBody>
            <a:bodyPr/>
            <a:lstStyle/>
            <a:p>
              <a:endParaRPr/>
            </a:p>
          </p:txBody>
        </p:sp>
        <p:sp>
          <p:nvSpPr>
            <p:cNvPr id="1107" name="pt256">
              <a:extLst>
                <a:ext uri="{FF2B5EF4-FFF2-40B4-BE49-F238E27FC236}">
                  <a16:creationId xmlns:a16="http://schemas.microsoft.com/office/drawing/2014/main" id="{411F6E20-B0AD-92E0-3CB9-0D1650145C20}"/>
                </a:ext>
              </a:extLst>
            </p:cNvPr>
            <p:cNvSpPr/>
            <p:nvPr/>
          </p:nvSpPr>
          <p:spPr>
            <a:xfrm>
              <a:off x="1765596" y="923611"/>
              <a:ext cx="82664" cy="82664"/>
            </a:xfrm>
            <a:prstGeom prst="ellipse">
              <a:avLst/>
            </a:prstGeom>
            <a:solidFill>
              <a:srgbClr val="1A3956">
                <a:alpha val="100000"/>
              </a:srgbClr>
            </a:solidFill>
            <a:ln w="9000" cap="rnd">
              <a:solidFill>
                <a:srgbClr val="1A3956">
                  <a:alpha val="100000"/>
                </a:srgbClr>
              </a:solidFill>
              <a:prstDash val="solid"/>
              <a:round/>
            </a:ln>
          </p:spPr>
          <p:txBody>
            <a:bodyPr/>
            <a:lstStyle/>
            <a:p>
              <a:endParaRPr/>
            </a:p>
          </p:txBody>
        </p:sp>
        <p:sp>
          <p:nvSpPr>
            <p:cNvPr id="1108" name="pt257">
              <a:extLst>
                <a:ext uri="{FF2B5EF4-FFF2-40B4-BE49-F238E27FC236}">
                  <a16:creationId xmlns:a16="http://schemas.microsoft.com/office/drawing/2014/main" id="{DD9B944D-BF60-D4D7-978F-A5BEFD5B198D}"/>
                </a:ext>
              </a:extLst>
            </p:cNvPr>
            <p:cNvSpPr/>
            <p:nvPr/>
          </p:nvSpPr>
          <p:spPr>
            <a:xfrm>
              <a:off x="3011276" y="3586459"/>
              <a:ext cx="80700" cy="80700"/>
            </a:xfrm>
            <a:prstGeom prst="ellipse">
              <a:avLst/>
            </a:prstGeom>
            <a:solidFill>
              <a:srgbClr val="1A3854">
                <a:alpha val="100000"/>
              </a:srgbClr>
            </a:solidFill>
            <a:ln w="9000" cap="rnd">
              <a:solidFill>
                <a:srgbClr val="1A3854">
                  <a:alpha val="100000"/>
                </a:srgbClr>
              </a:solidFill>
              <a:prstDash val="solid"/>
              <a:round/>
            </a:ln>
          </p:spPr>
          <p:txBody>
            <a:bodyPr/>
            <a:lstStyle/>
            <a:p>
              <a:endParaRPr/>
            </a:p>
          </p:txBody>
        </p:sp>
        <p:sp>
          <p:nvSpPr>
            <p:cNvPr id="1109" name="pt258">
              <a:extLst>
                <a:ext uri="{FF2B5EF4-FFF2-40B4-BE49-F238E27FC236}">
                  <a16:creationId xmlns:a16="http://schemas.microsoft.com/office/drawing/2014/main" id="{F0E6D114-14E5-01D4-9FE4-8F2F38A34273}"/>
                </a:ext>
              </a:extLst>
            </p:cNvPr>
            <p:cNvSpPr/>
            <p:nvPr/>
          </p:nvSpPr>
          <p:spPr>
            <a:xfrm>
              <a:off x="1770164" y="4388605"/>
              <a:ext cx="73526" cy="73526"/>
            </a:xfrm>
            <a:prstGeom prst="ellipse">
              <a:avLst/>
            </a:prstGeom>
            <a:solidFill>
              <a:srgbClr val="18344F">
                <a:alpha val="100000"/>
              </a:srgbClr>
            </a:solidFill>
            <a:ln w="9000" cap="rnd">
              <a:solidFill>
                <a:srgbClr val="18344F">
                  <a:alpha val="100000"/>
                </a:srgbClr>
              </a:solidFill>
              <a:prstDash val="solid"/>
              <a:round/>
            </a:ln>
          </p:spPr>
          <p:txBody>
            <a:bodyPr/>
            <a:lstStyle/>
            <a:p>
              <a:endParaRPr/>
            </a:p>
          </p:txBody>
        </p:sp>
        <p:sp>
          <p:nvSpPr>
            <p:cNvPr id="1110" name="pt259">
              <a:extLst>
                <a:ext uri="{FF2B5EF4-FFF2-40B4-BE49-F238E27FC236}">
                  <a16:creationId xmlns:a16="http://schemas.microsoft.com/office/drawing/2014/main" id="{F3DBFFB1-244C-C1AB-0A2D-BC80694AB82E}"/>
                </a:ext>
              </a:extLst>
            </p:cNvPr>
            <p:cNvSpPr/>
            <p:nvPr/>
          </p:nvSpPr>
          <p:spPr>
            <a:xfrm>
              <a:off x="2064131" y="959369"/>
              <a:ext cx="107943" cy="107943"/>
            </a:xfrm>
            <a:prstGeom prst="ellipse">
              <a:avLst/>
            </a:prstGeom>
            <a:solidFill>
              <a:srgbClr val="244D71">
                <a:alpha val="100000"/>
              </a:srgbClr>
            </a:solidFill>
            <a:ln w="9000" cap="rnd">
              <a:solidFill>
                <a:srgbClr val="244D71">
                  <a:alpha val="100000"/>
                </a:srgbClr>
              </a:solidFill>
              <a:prstDash val="solid"/>
              <a:round/>
            </a:ln>
          </p:spPr>
          <p:txBody>
            <a:bodyPr/>
            <a:lstStyle/>
            <a:p>
              <a:endParaRPr/>
            </a:p>
          </p:txBody>
        </p:sp>
        <p:sp>
          <p:nvSpPr>
            <p:cNvPr id="1111" name="pt260">
              <a:extLst>
                <a:ext uri="{FF2B5EF4-FFF2-40B4-BE49-F238E27FC236}">
                  <a16:creationId xmlns:a16="http://schemas.microsoft.com/office/drawing/2014/main" id="{06217824-994D-3CA1-A041-4984B83108FA}"/>
                </a:ext>
              </a:extLst>
            </p:cNvPr>
            <p:cNvSpPr/>
            <p:nvPr/>
          </p:nvSpPr>
          <p:spPr>
            <a:xfrm>
              <a:off x="2696211" y="4429525"/>
              <a:ext cx="88481" cy="88481"/>
            </a:xfrm>
            <a:prstGeom prst="ellipse">
              <a:avLst/>
            </a:prstGeom>
            <a:solidFill>
              <a:srgbClr val="1C3D5B">
                <a:alpha val="100000"/>
              </a:srgbClr>
            </a:solidFill>
            <a:ln w="9000" cap="rnd">
              <a:solidFill>
                <a:srgbClr val="1C3D5B">
                  <a:alpha val="100000"/>
                </a:srgbClr>
              </a:solidFill>
              <a:prstDash val="solid"/>
              <a:round/>
            </a:ln>
          </p:spPr>
          <p:txBody>
            <a:bodyPr/>
            <a:lstStyle/>
            <a:p>
              <a:endParaRPr/>
            </a:p>
          </p:txBody>
        </p:sp>
        <p:sp>
          <p:nvSpPr>
            <p:cNvPr id="1112" name="pt261">
              <a:extLst>
                <a:ext uri="{FF2B5EF4-FFF2-40B4-BE49-F238E27FC236}">
                  <a16:creationId xmlns:a16="http://schemas.microsoft.com/office/drawing/2014/main" id="{53F660F5-1AF5-1B92-88D5-7BE0EB428E23}"/>
                </a:ext>
              </a:extLst>
            </p:cNvPr>
            <p:cNvSpPr/>
            <p:nvPr/>
          </p:nvSpPr>
          <p:spPr>
            <a:xfrm>
              <a:off x="2993013" y="2648643"/>
              <a:ext cx="117225" cy="117225"/>
            </a:xfrm>
            <a:prstGeom prst="ellipse">
              <a:avLst/>
            </a:prstGeom>
            <a:solidFill>
              <a:srgbClr val="29577F">
                <a:alpha val="100000"/>
              </a:srgbClr>
            </a:solidFill>
            <a:ln w="9000" cap="rnd">
              <a:solidFill>
                <a:srgbClr val="29577F">
                  <a:alpha val="100000"/>
                </a:srgbClr>
              </a:solidFill>
              <a:prstDash val="solid"/>
              <a:round/>
            </a:ln>
          </p:spPr>
          <p:txBody>
            <a:bodyPr/>
            <a:lstStyle/>
            <a:p>
              <a:endParaRPr/>
            </a:p>
          </p:txBody>
        </p:sp>
        <p:sp>
          <p:nvSpPr>
            <p:cNvPr id="1113" name="pt262">
              <a:extLst>
                <a:ext uri="{FF2B5EF4-FFF2-40B4-BE49-F238E27FC236}">
                  <a16:creationId xmlns:a16="http://schemas.microsoft.com/office/drawing/2014/main" id="{39CAC97F-3ECE-A6E9-8C9E-AB4DC2E90700}"/>
                </a:ext>
              </a:extLst>
            </p:cNvPr>
            <p:cNvSpPr/>
            <p:nvPr/>
          </p:nvSpPr>
          <p:spPr>
            <a:xfrm>
              <a:off x="1773862" y="3182364"/>
              <a:ext cx="66131" cy="66131"/>
            </a:xfrm>
            <a:prstGeom prst="ellipse">
              <a:avLst/>
            </a:prstGeom>
            <a:solidFill>
              <a:srgbClr val="16314B">
                <a:alpha val="100000"/>
              </a:srgbClr>
            </a:solidFill>
            <a:ln w="9000" cap="rnd">
              <a:solidFill>
                <a:srgbClr val="16314B">
                  <a:alpha val="100000"/>
                </a:srgbClr>
              </a:solidFill>
              <a:prstDash val="solid"/>
              <a:round/>
            </a:ln>
          </p:spPr>
          <p:txBody>
            <a:bodyPr/>
            <a:lstStyle/>
            <a:p>
              <a:endParaRPr/>
            </a:p>
          </p:txBody>
        </p:sp>
        <p:sp>
          <p:nvSpPr>
            <p:cNvPr id="1114" name="pt263">
              <a:extLst>
                <a:ext uri="{FF2B5EF4-FFF2-40B4-BE49-F238E27FC236}">
                  <a16:creationId xmlns:a16="http://schemas.microsoft.com/office/drawing/2014/main" id="{D28D6B40-63D0-1A47-8F51-0F5E911C50C3}"/>
                </a:ext>
              </a:extLst>
            </p:cNvPr>
            <p:cNvSpPr/>
            <p:nvPr/>
          </p:nvSpPr>
          <p:spPr>
            <a:xfrm>
              <a:off x="814910" y="5963994"/>
              <a:ext cx="116988" cy="116988"/>
            </a:xfrm>
            <a:prstGeom prst="ellipse">
              <a:avLst/>
            </a:prstGeom>
            <a:solidFill>
              <a:srgbClr val="29577E">
                <a:alpha val="100000"/>
              </a:srgbClr>
            </a:solidFill>
            <a:ln w="9000" cap="rnd">
              <a:solidFill>
                <a:srgbClr val="29577E">
                  <a:alpha val="100000"/>
                </a:srgbClr>
              </a:solidFill>
              <a:prstDash val="solid"/>
              <a:round/>
            </a:ln>
          </p:spPr>
          <p:txBody>
            <a:bodyPr/>
            <a:lstStyle/>
            <a:p>
              <a:endParaRPr/>
            </a:p>
          </p:txBody>
        </p:sp>
        <p:sp>
          <p:nvSpPr>
            <p:cNvPr id="1115" name="pt264">
              <a:extLst>
                <a:ext uri="{FF2B5EF4-FFF2-40B4-BE49-F238E27FC236}">
                  <a16:creationId xmlns:a16="http://schemas.microsoft.com/office/drawing/2014/main" id="{EBC74D72-8B85-5B56-B5C5-6DAF0B72188E}"/>
                </a:ext>
              </a:extLst>
            </p:cNvPr>
            <p:cNvSpPr/>
            <p:nvPr/>
          </p:nvSpPr>
          <p:spPr>
            <a:xfrm>
              <a:off x="2701894" y="5040179"/>
              <a:ext cx="77114" cy="77114"/>
            </a:xfrm>
            <a:prstGeom prst="ellipse">
              <a:avLst/>
            </a:prstGeom>
            <a:solidFill>
              <a:srgbClr val="193652">
                <a:alpha val="100000"/>
              </a:srgbClr>
            </a:solidFill>
            <a:ln w="9000" cap="rnd">
              <a:solidFill>
                <a:srgbClr val="193652">
                  <a:alpha val="100000"/>
                </a:srgbClr>
              </a:solidFill>
              <a:prstDash val="solid"/>
              <a:round/>
            </a:ln>
          </p:spPr>
          <p:txBody>
            <a:bodyPr/>
            <a:lstStyle/>
            <a:p>
              <a:endParaRPr/>
            </a:p>
          </p:txBody>
        </p:sp>
        <p:sp>
          <p:nvSpPr>
            <p:cNvPr id="1116" name="pt265">
              <a:extLst>
                <a:ext uri="{FF2B5EF4-FFF2-40B4-BE49-F238E27FC236}">
                  <a16:creationId xmlns:a16="http://schemas.microsoft.com/office/drawing/2014/main" id="{CA8B9C1B-AD79-FFAB-2F20-3CB482E1DB83}"/>
                </a:ext>
              </a:extLst>
            </p:cNvPr>
            <p:cNvSpPr/>
            <p:nvPr/>
          </p:nvSpPr>
          <p:spPr>
            <a:xfrm>
              <a:off x="2392772" y="4945435"/>
              <a:ext cx="73010" cy="73010"/>
            </a:xfrm>
            <a:prstGeom prst="ellipse">
              <a:avLst/>
            </a:prstGeom>
            <a:solidFill>
              <a:srgbClr val="17344F">
                <a:alpha val="100000"/>
              </a:srgbClr>
            </a:solidFill>
            <a:ln w="9000" cap="rnd">
              <a:solidFill>
                <a:srgbClr val="17344F">
                  <a:alpha val="100000"/>
                </a:srgbClr>
              </a:solidFill>
              <a:prstDash val="solid"/>
              <a:round/>
            </a:ln>
          </p:spPr>
          <p:txBody>
            <a:bodyPr/>
            <a:lstStyle/>
            <a:p>
              <a:endParaRPr/>
            </a:p>
          </p:txBody>
        </p:sp>
        <p:sp>
          <p:nvSpPr>
            <p:cNvPr id="1117" name="pt266">
              <a:extLst>
                <a:ext uri="{FF2B5EF4-FFF2-40B4-BE49-F238E27FC236}">
                  <a16:creationId xmlns:a16="http://schemas.microsoft.com/office/drawing/2014/main" id="{BBE934BC-9C6F-2D18-B458-9125C413C97E}"/>
                </a:ext>
              </a:extLst>
            </p:cNvPr>
            <p:cNvSpPr/>
            <p:nvPr/>
          </p:nvSpPr>
          <p:spPr>
            <a:xfrm>
              <a:off x="5816220" y="4607180"/>
              <a:ext cx="71955" cy="71955"/>
            </a:xfrm>
            <a:prstGeom prst="ellipse">
              <a:avLst/>
            </a:prstGeom>
            <a:solidFill>
              <a:srgbClr val="17334E">
                <a:alpha val="100000"/>
              </a:srgbClr>
            </a:solidFill>
            <a:ln w="9000" cap="rnd">
              <a:solidFill>
                <a:srgbClr val="17334E">
                  <a:alpha val="100000"/>
                </a:srgbClr>
              </a:solidFill>
              <a:prstDash val="solid"/>
              <a:round/>
            </a:ln>
          </p:spPr>
          <p:txBody>
            <a:bodyPr/>
            <a:lstStyle/>
            <a:p>
              <a:endParaRPr/>
            </a:p>
          </p:txBody>
        </p:sp>
        <p:sp>
          <p:nvSpPr>
            <p:cNvPr id="1118" name="pt267">
              <a:extLst>
                <a:ext uri="{FF2B5EF4-FFF2-40B4-BE49-F238E27FC236}">
                  <a16:creationId xmlns:a16="http://schemas.microsoft.com/office/drawing/2014/main" id="{AFEE0FC4-3E0F-240F-0E3C-E0FCB6EBD9D5}"/>
                </a:ext>
              </a:extLst>
            </p:cNvPr>
            <p:cNvSpPr/>
            <p:nvPr/>
          </p:nvSpPr>
          <p:spPr>
            <a:xfrm>
              <a:off x="2676827" y="2498438"/>
              <a:ext cx="127249" cy="127249"/>
            </a:xfrm>
            <a:prstGeom prst="ellipse">
              <a:avLst/>
            </a:prstGeom>
            <a:solidFill>
              <a:srgbClr val="30648F">
                <a:alpha val="100000"/>
              </a:srgbClr>
            </a:solidFill>
            <a:ln w="9000" cap="rnd">
              <a:solidFill>
                <a:srgbClr val="30648F">
                  <a:alpha val="100000"/>
                </a:srgbClr>
              </a:solidFill>
              <a:prstDash val="solid"/>
              <a:round/>
            </a:ln>
          </p:spPr>
          <p:txBody>
            <a:bodyPr/>
            <a:lstStyle/>
            <a:p>
              <a:endParaRPr/>
            </a:p>
          </p:txBody>
        </p:sp>
        <p:sp>
          <p:nvSpPr>
            <p:cNvPr id="1119" name="pt268">
              <a:extLst>
                <a:ext uri="{FF2B5EF4-FFF2-40B4-BE49-F238E27FC236}">
                  <a16:creationId xmlns:a16="http://schemas.microsoft.com/office/drawing/2014/main" id="{CBB923B5-6F7E-A4E9-A319-2B5C138B46F7}"/>
                </a:ext>
              </a:extLst>
            </p:cNvPr>
            <p:cNvSpPr/>
            <p:nvPr/>
          </p:nvSpPr>
          <p:spPr>
            <a:xfrm>
              <a:off x="1464380" y="2748479"/>
              <a:ext cx="62745" cy="62745"/>
            </a:xfrm>
            <a:prstGeom prst="ellipse">
              <a:avLst/>
            </a:prstGeom>
            <a:solidFill>
              <a:srgbClr val="153049">
                <a:alpha val="100000"/>
              </a:srgbClr>
            </a:solidFill>
            <a:ln w="9000" cap="rnd">
              <a:solidFill>
                <a:srgbClr val="153049">
                  <a:alpha val="100000"/>
                </a:srgbClr>
              </a:solidFill>
              <a:prstDash val="solid"/>
              <a:round/>
            </a:ln>
          </p:spPr>
          <p:txBody>
            <a:bodyPr/>
            <a:lstStyle/>
            <a:p>
              <a:endParaRPr/>
            </a:p>
          </p:txBody>
        </p:sp>
        <p:sp>
          <p:nvSpPr>
            <p:cNvPr id="1120" name="pt269">
              <a:extLst>
                <a:ext uri="{FF2B5EF4-FFF2-40B4-BE49-F238E27FC236}">
                  <a16:creationId xmlns:a16="http://schemas.microsoft.com/office/drawing/2014/main" id="{AA651276-D989-02D7-56B8-7B95F276A12A}"/>
                </a:ext>
              </a:extLst>
            </p:cNvPr>
            <p:cNvSpPr/>
            <p:nvPr/>
          </p:nvSpPr>
          <p:spPr>
            <a:xfrm>
              <a:off x="2073861" y="3340580"/>
              <a:ext cx="88481" cy="88481"/>
            </a:xfrm>
            <a:prstGeom prst="ellipse">
              <a:avLst/>
            </a:prstGeom>
            <a:solidFill>
              <a:srgbClr val="1C3D5B">
                <a:alpha val="100000"/>
              </a:srgbClr>
            </a:solidFill>
            <a:ln w="9000" cap="rnd">
              <a:solidFill>
                <a:srgbClr val="1C3D5B">
                  <a:alpha val="100000"/>
                </a:srgbClr>
              </a:solidFill>
              <a:prstDash val="solid"/>
              <a:round/>
            </a:ln>
          </p:spPr>
          <p:txBody>
            <a:bodyPr/>
            <a:lstStyle/>
            <a:p>
              <a:endParaRPr/>
            </a:p>
          </p:txBody>
        </p:sp>
        <p:sp>
          <p:nvSpPr>
            <p:cNvPr id="1121" name="pt270">
              <a:extLst>
                <a:ext uri="{FF2B5EF4-FFF2-40B4-BE49-F238E27FC236}">
                  <a16:creationId xmlns:a16="http://schemas.microsoft.com/office/drawing/2014/main" id="{4FED084C-7C64-5826-7310-BE4B4E6E1915}"/>
                </a:ext>
              </a:extLst>
            </p:cNvPr>
            <p:cNvSpPr/>
            <p:nvPr/>
          </p:nvSpPr>
          <p:spPr>
            <a:xfrm>
              <a:off x="3615958" y="5044917"/>
              <a:ext cx="116034" cy="116034"/>
            </a:xfrm>
            <a:prstGeom prst="ellipse">
              <a:avLst/>
            </a:prstGeom>
            <a:solidFill>
              <a:srgbClr val="29567D">
                <a:alpha val="100000"/>
              </a:srgbClr>
            </a:solidFill>
            <a:ln w="9000" cap="rnd">
              <a:solidFill>
                <a:srgbClr val="29567D">
                  <a:alpha val="100000"/>
                </a:srgbClr>
              </a:solidFill>
              <a:prstDash val="solid"/>
              <a:round/>
            </a:ln>
          </p:spPr>
          <p:txBody>
            <a:bodyPr/>
            <a:lstStyle/>
            <a:p>
              <a:endParaRPr/>
            </a:p>
          </p:txBody>
        </p:sp>
        <p:sp>
          <p:nvSpPr>
            <p:cNvPr id="1122" name="pt271">
              <a:extLst>
                <a:ext uri="{FF2B5EF4-FFF2-40B4-BE49-F238E27FC236}">
                  <a16:creationId xmlns:a16="http://schemas.microsoft.com/office/drawing/2014/main" id="{9D2F8C37-2892-41E0-44EA-B23FCD231D98}"/>
                </a:ext>
              </a:extLst>
            </p:cNvPr>
            <p:cNvSpPr/>
            <p:nvPr/>
          </p:nvSpPr>
          <p:spPr>
            <a:xfrm>
              <a:off x="6427689" y="5298065"/>
              <a:ext cx="93715" cy="93715"/>
            </a:xfrm>
            <a:prstGeom prst="ellipse">
              <a:avLst/>
            </a:prstGeom>
            <a:solidFill>
              <a:srgbClr val="1E4160">
                <a:alpha val="100000"/>
              </a:srgbClr>
            </a:solidFill>
            <a:ln w="9000" cap="rnd">
              <a:solidFill>
                <a:srgbClr val="1E4160">
                  <a:alpha val="100000"/>
                </a:srgbClr>
              </a:solidFill>
              <a:prstDash val="solid"/>
              <a:round/>
            </a:ln>
          </p:spPr>
          <p:txBody>
            <a:bodyPr/>
            <a:lstStyle/>
            <a:p>
              <a:endParaRPr/>
            </a:p>
          </p:txBody>
        </p:sp>
        <p:sp>
          <p:nvSpPr>
            <p:cNvPr id="1123" name="pt272">
              <a:extLst>
                <a:ext uri="{FF2B5EF4-FFF2-40B4-BE49-F238E27FC236}">
                  <a16:creationId xmlns:a16="http://schemas.microsoft.com/office/drawing/2014/main" id="{0B15DB6B-FB4B-80D4-5EB7-C27DE07BBA6E}"/>
                </a:ext>
              </a:extLst>
            </p:cNvPr>
            <p:cNvSpPr/>
            <p:nvPr/>
          </p:nvSpPr>
          <p:spPr>
            <a:xfrm>
              <a:off x="1768804" y="4411444"/>
              <a:ext cx="76247" cy="76247"/>
            </a:xfrm>
            <a:prstGeom prst="ellipse">
              <a:avLst/>
            </a:prstGeom>
            <a:solidFill>
              <a:srgbClr val="183551">
                <a:alpha val="100000"/>
              </a:srgbClr>
            </a:solidFill>
            <a:ln w="9000" cap="rnd">
              <a:solidFill>
                <a:srgbClr val="183551">
                  <a:alpha val="100000"/>
                </a:srgbClr>
              </a:solidFill>
              <a:prstDash val="solid"/>
              <a:round/>
            </a:ln>
          </p:spPr>
          <p:txBody>
            <a:bodyPr/>
            <a:lstStyle/>
            <a:p>
              <a:endParaRPr/>
            </a:p>
          </p:txBody>
        </p:sp>
        <p:sp>
          <p:nvSpPr>
            <p:cNvPr id="1124" name="pt273">
              <a:extLst>
                <a:ext uri="{FF2B5EF4-FFF2-40B4-BE49-F238E27FC236}">
                  <a16:creationId xmlns:a16="http://schemas.microsoft.com/office/drawing/2014/main" id="{BE176EE3-A5F1-5C1C-DD7E-94D86A4DB14F}"/>
                </a:ext>
              </a:extLst>
            </p:cNvPr>
            <p:cNvSpPr/>
            <p:nvPr/>
          </p:nvSpPr>
          <p:spPr>
            <a:xfrm>
              <a:off x="2686214" y="3354782"/>
              <a:ext cx="108475" cy="108475"/>
            </a:xfrm>
            <a:prstGeom prst="ellipse">
              <a:avLst/>
            </a:prstGeom>
            <a:solidFill>
              <a:srgbClr val="254E72">
                <a:alpha val="100000"/>
              </a:srgbClr>
            </a:solidFill>
            <a:ln w="9000" cap="rnd">
              <a:solidFill>
                <a:srgbClr val="254E72">
                  <a:alpha val="100000"/>
                </a:srgbClr>
              </a:solidFill>
              <a:prstDash val="solid"/>
              <a:round/>
            </a:ln>
          </p:spPr>
          <p:txBody>
            <a:bodyPr/>
            <a:lstStyle/>
            <a:p>
              <a:endParaRPr/>
            </a:p>
          </p:txBody>
        </p:sp>
        <p:sp>
          <p:nvSpPr>
            <p:cNvPr id="1125" name="pt274">
              <a:extLst>
                <a:ext uri="{FF2B5EF4-FFF2-40B4-BE49-F238E27FC236}">
                  <a16:creationId xmlns:a16="http://schemas.microsoft.com/office/drawing/2014/main" id="{314ADC8E-526A-24CD-D8CA-7CF1F735BC70}"/>
                </a:ext>
              </a:extLst>
            </p:cNvPr>
            <p:cNvSpPr/>
            <p:nvPr/>
          </p:nvSpPr>
          <p:spPr>
            <a:xfrm>
              <a:off x="1153206" y="2724280"/>
              <a:ext cx="62745" cy="62745"/>
            </a:xfrm>
            <a:prstGeom prst="ellipse">
              <a:avLst/>
            </a:prstGeom>
            <a:solidFill>
              <a:srgbClr val="153049">
                <a:alpha val="100000"/>
              </a:srgbClr>
            </a:solidFill>
            <a:ln w="9000" cap="rnd">
              <a:solidFill>
                <a:srgbClr val="153049">
                  <a:alpha val="100000"/>
                </a:srgbClr>
              </a:solidFill>
              <a:prstDash val="solid"/>
              <a:round/>
            </a:ln>
          </p:spPr>
          <p:txBody>
            <a:bodyPr/>
            <a:lstStyle/>
            <a:p>
              <a:endParaRPr/>
            </a:p>
          </p:txBody>
        </p:sp>
        <p:sp>
          <p:nvSpPr>
            <p:cNvPr id="1126" name="pt275">
              <a:extLst>
                <a:ext uri="{FF2B5EF4-FFF2-40B4-BE49-F238E27FC236}">
                  <a16:creationId xmlns:a16="http://schemas.microsoft.com/office/drawing/2014/main" id="{8CD66953-3EB8-142A-E990-B88D126660DE}"/>
                </a:ext>
              </a:extLst>
            </p:cNvPr>
            <p:cNvSpPr/>
            <p:nvPr/>
          </p:nvSpPr>
          <p:spPr>
            <a:xfrm>
              <a:off x="2362597" y="1551631"/>
              <a:ext cx="133359" cy="133359"/>
            </a:xfrm>
            <a:prstGeom prst="ellipse">
              <a:avLst/>
            </a:prstGeom>
            <a:solidFill>
              <a:srgbClr val="346C9B">
                <a:alpha val="100000"/>
              </a:srgbClr>
            </a:solidFill>
            <a:ln w="9000" cap="rnd">
              <a:solidFill>
                <a:srgbClr val="346C9B">
                  <a:alpha val="100000"/>
                </a:srgbClr>
              </a:solidFill>
              <a:prstDash val="solid"/>
              <a:round/>
            </a:ln>
          </p:spPr>
          <p:txBody>
            <a:bodyPr/>
            <a:lstStyle/>
            <a:p>
              <a:endParaRPr/>
            </a:p>
          </p:txBody>
        </p:sp>
        <p:sp>
          <p:nvSpPr>
            <p:cNvPr id="1127" name="pt276">
              <a:extLst>
                <a:ext uri="{FF2B5EF4-FFF2-40B4-BE49-F238E27FC236}">
                  <a16:creationId xmlns:a16="http://schemas.microsoft.com/office/drawing/2014/main" id="{6032C846-8CB8-2288-15F0-DCE2F2238348}"/>
                </a:ext>
              </a:extLst>
            </p:cNvPr>
            <p:cNvSpPr/>
            <p:nvPr/>
          </p:nvSpPr>
          <p:spPr>
            <a:xfrm>
              <a:off x="2692773" y="4111504"/>
              <a:ext cx="95356" cy="95356"/>
            </a:xfrm>
            <a:prstGeom prst="ellipse">
              <a:avLst/>
            </a:prstGeom>
            <a:solidFill>
              <a:srgbClr val="1F4262">
                <a:alpha val="100000"/>
              </a:srgbClr>
            </a:solidFill>
            <a:ln w="9000" cap="rnd">
              <a:solidFill>
                <a:srgbClr val="1F4262">
                  <a:alpha val="100000"/>
                </a:srgbClr>
              </a:solidFill>
              <a:prstDash val="solid"/>
              <a:round/>
            </a:ln>
          </p:spPr>
          <p:txBody>
            <a:bodyPr/>
            <a:lstStyle/>
            <a:p>
              <a:endParaRPr/>
            </a:p>
          </p:txBody>
        </p:sp>
        <p:sp>
          <p:nvSpPr>
            <p:cNvPr id="1128" name="pt277">
              <a:extLst>
                <a:ext uri="{FF2B5EF4-FFF2-40B4-BE49-F238E27FC236}">
                  <a16:creationId xmlns:a16="http://schemas.microsoft.com/office/drawing/2014/main" id="{0F285F1D-DA82-8168-6793-50C4ACE1146C}"/>
                </a:ext>
              </a:extLst>
            </p:cNvPr>
            <p:cNvSpPr/>
            <p:nvPr/>
          </p:nvSpPr>
          <p:spPr>
            <a:xfrm>
              <a:off x="2691974" y="3070158"/>
              <a:ext cx="96954" cy="96954"/>
            </a:xfrm>
            <a:prstGeom prst="ellipse">
              <a:avLst/>
            </a:prstGeom>
            <a:solidFill>
              <a:srgbClr val="1F4364">
                <a:alpha val="100000"/>
              </a:srgbClr>
            </a:solidFill>
            <a:ln w="9000" cap="rnd">
              <a:solidFill>
                <a:srgbClr val="1F4364">
                  <a:alpha val="100000"/>
                </a:srgbClr>
              </a:solidFill>
              <a:prstDash val="solid"/>
              <a:round/>
            </a:ln>
          </p:spPr>
          <p:txBody>
            <a:bodyPr/>
            <a:lstStyle/>
            <a:p>
              <a:endParaRPr/>
            </a:p>
          </p:txBody>
        </p:sp>
        <p:sp>
          <p:nvSpPr>
            <p:cNvPr id="1129" name="pt278">
              <a:extLst>
                <a:ext uri="{FF2B5EF4-FFF2-40B4-BE49-F238E27FC236}">
                  <a16:creationId xmlns:a16="http://schemas.microsoft.com/office/drawing/2014/main" id="{6A299181-0B89-CC9D-AE2B-8F3BA1EFA508}"/>
                </a:ext>
              </a:extLst>
            </p:cNvPr>
            <p:cNvSpPr/>
            <p:nvPr/>
          </p:nvSpPr>
          <p:spPr>
            <a:xfrm>
              <a:off x="2045826" y="1037860"/>
              <a:ext cx="144552" cy="144552"/>
            </a:xfrm>
            <a:prstGeom prst="ellipse">
              <a:avLst/>
            </a:prstGeom>
            <a:solidFill>
              <a:srgbClr val="3C7DB2">
                <a:alpha val="100000"/>
              </a:srgbClr>
            </a:solidFill>
            <a:ln w="9000" cap="rnd">
              <a:solidFill>
                <a:srgbClr val="3C7DB2">
                  <a:alpha val="100000"/>
                </a:srgbClr>
              </a:solidFill>
              <a:prstDash val="solid"/>
              <a:round/>
            </a:ln>
          </p:spPr>
          <p:txBody>
            <a:bodyPr/>
            <a:lstStyle/>
            <a:p>
              <a:endParaRPr/>
            </a:p>
          </p:txBody>
        </p:sp>
        <p:sp>
          <p:nvSpPr>
            <p:cNvPr id="1130" name="pt279">
              <a:extLst>
                <a:ext uri="{FF2B5EF4-FFF2-40B4-BE49-F238E27FC236}">
                  <a16:creationId xmlns:a16="http://schemas.microsoft.com/office/drawing/2014/main" id="{8308627E-55B7-E55B-3EB1-FCE660808776}"/>
                </a:ext>
              </a:extLst>
            </p:cNvPr>
            <p:cNvSpPr/>
            <p:nvPr/>
          </p:nvSpPr>
          <p:spPr>
            <a:xfrm>
              <a:off x="845317" y="3259939"/>
              <a:ext cx="56174" cy="56174"/>
            </a:xfrm>
            <a:prstGeom prst="ellipse">
              <a:avLst/>
            </a:prstGeom>
            <a:solidFill>
              <a:srgbClr val="142E46">
                <a:alpha val="100000"/>
              </a:srgbClr>
            </a:solidFill>
            <a:ln w="9000" cap="rnd">
              <a:solidFill>
                <a:srgbClr val="142E46">
                  <a:alpha val="100000"/>
                </a:srgbClr>
              </a:solidFill>
              <a:prstDash val="solid"/>
              <a:round/>
            </a:ln>
          </p:spPr>
          <p:txBody>
            <a:bodyPr/>
            <a:lstStyle/>
            <a:p>
              <a:endParaRPr/>
            </a:p>
          </p:txBody>
        </p:sp>
        <p:sp>
          <p:nvSpPr>
            <p:cNvPr id="1131" name="pt280">
              <a:extLst>
                <a:ext uri="{FF2B5EF4-FFF2-40B4-BE49-F238E27FC236}">
                  <a16:creationId xmlns:a16="http://schemas.microsoft.com/office/drawing/2014/main" id="{0CC0A353-E7D0-F326-FFCA-FD913A418223}"/>
                </a:ext>
              </a:extLst>
            </p:cNvPr>
            <p:cNvSpPr/>
            <p:nvPr/>
          </p:nvSpPr>
          <p:spPr>
            <a:xfrm>
              <a:off x="841676" y="1925365"/>
              <a:ext cx="63456" cy="63456"/>
            </a:xfrm>
            <a:prstGeom prst="ellipse">
              <a:avLst/>
            </a:prstGeom>
            <a:solidFill>
              <a:srgbClr val="153049">
                <a:alpha val="100000"/>
              </a:srgbClr>
            </a:solidFill>
            <a:ln w="9000" cap="rnd">
              <a:solidFill>
                <a:srgbClr val="153049">
                  <a:alpha val="100000"/>
                </a:srgbClr>
              </a:solidFill>
              <a:prstDash val="solid"/>
              <a:round/>
            </a:ln>
          </p:spPr>
          <p:txBody>
            <a:bodyPr/>
            <a:lstStyle/>
            <a:p>
              <a:endParaRPr/>
            </a:p>
          </p:txBody>
        </p:sp>
        <p:sp>
          <p:nvSpPr>
            <p:cNvPr id="1132" name="pt281">
              <a:extLst>
                <a:ext uri="{FF2B5EF4-FFF2-40B4-BE49-F238E27FC236}">
                  <a16:creationId xmlns:a16="http://schemas.microsoft.com/office/drawing/2014/main" id="{B50B2D89-8411-5425-A5E3-53C41FF9C331}"/>
                </a:ext>
              </a:extLst>
            </p:cNvPr>
            <p:cNvSpPr/>
            <p:nvPr/>
          </p:nvSpPr>
          <p:spPr>
            <a:xfrm>
              <a:off x="2065215" y="2993151"/>
              <a:ext cx="105774" cy="105774"/>
            </a:xfrm>
            <a:prstGeom prst="ellipse">
              <a:avLst/>
            </a:prstGeom>
            <a:solidFill>
              <a:srgbClr val="234B6E">
                <a:alpha val="100000"/>
              </a:srgbClr>
            </a:solidFill>
            <a:ln w="9000" cap="rnd">
              <a:solidFill>
                <a:srgbClr val="234B6E">
                  <a:alpha val="100000"/>
                </a:srgbClr>
              </a:solidFill>
              <a:prstDash val="solid"/>
              <a:round/>
            </a:ln>
          </p:spPr>
          <p:txBody>
            <a:bodyPr/>
            <a:lstStyle/>
            <a:p>
              <a:endParaRPr/>
            </a:p>
          </p:txBody>
        </p:sp>
        <p:sp>
          <p:nvSpPr>
            <p:cNvPr id="1133" name="pt282">
              <a:extLst>
                <a:ext uri="{FF2B5EF4-FFF2-40B4-BE49-F238E27FC236}">
                  <a16:creationId xmlns:a16="http://schemas.microsoft.com/office/drawing/2014/main" id="{27954DB8-E637-40EB-F8DF-FD7ED583AFCC}"/>
                </a:ext>
              </a:extLst>
            </p:cNvPr>
            <p:cNvSpPr/>
            <p:nvPr/>
          </p:nvSpPr>
          <p:spPr>
            <a:xfrm>
              <a:off x="4238912" y="2770837"/>
              <a:ext cx="114824" cy="114824"/>
            </a:xfrm>
            <a:prstGeom prst="ellipse">
              <a:avLst/>
            </a:prstGeom>
            <a:solidFill>
              <a:srgbClr val="28557B">
                <a:alpha val="100000"/>
              </a:srgbClr>
            </a:solidFill>
            <a:ln w="9000" cap="rnd">
              <a:solidFill>
                <a:srgbClr val="28557B">
                  <a:alpha val="100000"/>
                </a:srgbClr>
              </a:solidFill>
              <a:prstDash val="solid"/>
              <a:round/>
            </a:ln>
          </p:spPr>
          <p:txBody>
            <a:bodyPr/>
            <a:lstStyle/>
            <a:p>
              <a:endParaRPr/>
            </a:p>
          </p:txBody>
        </p:sp>
        <p:sp>
          <p:nvSpPr>
            <p:cNvPr id="1134" name="pt283">
              <a:extLst>
                <a:ext uri="{FF2B5EF4-FFF2-40B4-BE49-F238E27FC236}">
                  <a16:creationId xmlns:a16="http://schemas.microsoft.com/office/drawing/2014/main" id="{8340C91E-FC24-1D6C-3929-66B18DDC43B8}"/>
                </a:ext>
              </a:extLst>
            </p:cNvPr>
            <p:cNvSpPr/>
            <p:nvPr/>
          </p:nvSpPr>
          <p:spPr>
            <a:xfrm>
              <a:off x="2386545" y="3027505"/>
              <a:ext cx="85464" cy="85464"/>
            </a:xfrm>
            <a:prstGeom prst="ellipse">
              <a:avLst/>
            </a:prstGeom>
            <a:solidFill>
              <a:srgbClr val="1B3B58">
                <a:alpha val="100000"/>
              </a:srgbClr>
            </a:solidFill>
            <a:ln w="9000" cap="rnd">
              <a:solidFill>
                <a:srgbClr val="1B3B58">
                  <a:alpha val="100000"/>
                </a:srgbClr>
              </a:solidFill>
              <a:prstDash val="solid"/>
              <a:round/>
            </a:ln>
          </p:spPr>
          <p:txBody>
            <a:bodyPr/>
            <a:lstStyle/>
            <a:p>
              <a:endParaRPr/>
            </a:p>
          </p:txBody>
        </p:sp>
        <p:sp>
          <p:nvSpPr>
            <p:cNvPr id="1135" name="pt284">
              <a:extLst>
                <a:ext uri="{FF2B5EF4-FFF2-40B4-BE49-F238E27FC236}">
                  <a16:creationId xmlns:a16="http://schemas.microsoft.com/office/drawing/2014/main" id="{CAA8EA51-2497-7A69-3788-31D08CA64761}"/>
                </a:ext>
              </a:extLst>
            </p:cNvPr>
            <p:cNvSpPr/>
            <p:nvPr/>
          </p:nvSpPr>
          <p:spPr>
            <a:xfrm>
              <a:off x="2992194" y="2575227"/>
              <a:ext cx="118864" cy="118864"/>
            </a:xfrm>
            <a:prstGeom prst="ellipse">
              <a:avLst/>
            </a:prstGeom>
            <a:solidFill>
              <a:srgbClr val="2A5981">
                <a:alpha val="100000"/>
              </a:srgbClr>
            </a:solidFill>
            <a:ln w="9000" cap="rnd">
              <a:solidFill>
                <a:srgbClr val="2A5981">
                  <a:alpha val="100000"/>
                </a:srgbClr>
              </a:solidFill>
              <a:prstDash val="solid"/>
              <a:round/>
            </a:ln>
          </p:spPr>
          <p:txBody>
            <a:bodyPr/>
            <a:lstStyle/>
            <a:p>
              <a:endParaRPr/>
            </a:p>
          </p:txBody>
        </p:sp>
        <p:sp>
          <p:nvSpPr>
            <p:cNvPr id="1136" name="pt285">
              <a:extLst>
                <a:ext uri="{FF2B5EF4-FFF2-40B4-BE49-F238E27FC236}">
                  <a16:creationId xmlns:a16="http://schemas.microsoft.com/office/drawing/2014/main" id="{E58EF77E-D1FA-A689-8688-1EA92BD820A7}"/>
                </a:ext>
              </a:extLst>
            </p:cNvPr>
            <p:cNvSpPr/>
            <p:nvPr/>
          </p:nvSpPr>
          <p:spPr>
            <a:xfrm>
              <a:off x="3924801" y="1945141"/>
              <a:ext cx="120698" cy="120698"/>
            </a:xfrm>
            <a:prstGeom prst="ellipse">
              <a:avLst/>
            </a:prstGeom>
            <a:solidFill>
              <a:srgbClr val="2B5B84">
                <a:alpha val="100000"/>
              </a:srgbClr>
            </a:solidFill>
            <a:ln w="9000" cap="rnd">
              <a:solidFill>
                <a:srgbClr val="2B5B84">
                  <a:alpha val="100000"/>
                </a:srgbClr>
              </a:solidFill>
              <a:prstDash val="solid"/>
              <a:round/>
            </a:ln>
          </p:spPr>
          <p:txBody>
            <a:bodyPr/>
            <a:lstStyle/>
            <a:p>
              <a:endParaRPr/>
            </a:p>
          </p:txBody>
        </p:sp>
        <p:sp>
          <p:nvSpPr>
            <p:cNvPr id="1137" name="pl286">
              <a:extLst>
                <a:ext uri="{FF2B5EF4-FFF2-40B4-BE49-F238E27FC236}">
                  <a16:creationId xmlns:a16="http://schemas.microsoft.com/office/drawing/2014/main" id="{E784A441-EDE0-D17D-8EEB-976B5595BEE7}"/>
                </a:ext>
              </a:extLst>
            </p:cNvPr>
            <p:cNvSpPr/>
            <p:nvPr/>
          </p:nvSpPr>
          <p:spPr>
            <a:xfrm>
              <a:off x="1962515" y="69589"/>
              <a:ext cx="0" cy="6049694"/>
            </a:xfrm>
            <a:custGeom>
              <a:avLst/>
              <a:gdLst/>
              <a:ahLst/>
              <a:cxnLst/>
              <a:rect l="0" t="0" r="0" b="0"/>
              <a:pathLst>
                <a:path h="6049694">
                  <a:moveTo>
                    <a:pt x="0" y="6049694"/>
                  </a:moveTo>
                  <a:lnTo>
                    <a:pt x="0" y="0"/>
                  </a:lnTo>
                  <a:lnTo>
                    <a:pt x="0" y="0"/>
                  </a:lnTo>
                </a:path>
              </a:pathLst>
            </a:custGeom>
            <a:ln w="13550" cap="flat">
              <a:solidFill>
                <a:srgbClr val="F3BA2F">
                  <a:alpha val="100000"/>
                </a:srgbClr>
              </a:solidFill>
              <a:prstDash val="solid"/>
              <a:round/>
            </a:ln>
          </p:spPr>
          <p:txBody>
            <a:bodyPr/>
            <a:lstStyle/>
            <a:p>
              <a:endParaRPr/>
            </a:p>
          </p:txBody>
        </p:sp>
        <p:sp>
          <p:nvSpPr>
            <p:cNvPr id="1138" name="tx287">
              <a:extLst>
                <a:ext uri="{FF2B5EF4-FFF2-40B4-BE49-F238E27FC236}">
                  <a16:creationId xmlns:a16="http://schemas.microsoft.com/office/drawing/2014/main" id="{F5BB1EC0-B40E-82F1-52A1-216C7DD90526}"/>
                </a:ext>
              </a:extLst>
            </p:cNvPr>
            <p:cNvSpPr/>
            <p:nvPr/>
          </p:nvSpPr>
          <p:spPr>
            <a:xfrm>
              <a:off x="1862050" y="6114184"/>
              <a:ext cx="200930" cy="10522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a:solidFill>
                    <a:srgbClr val="FF0000">
                      <a:alpha val="100000"/>
                    </a:srgbClr>
                  </a:solidFill>
                  <a:latin typeface="Arial"/>
                  <a:cs typeface="Arial"/>
                </a:rPr>
                <a:t>4.5</a:t>
              </a:r>
            </a:p>
          </p:txBody>
        </p:sp>
        <p:sp>
          <p:nvSpPr>
            <p:cNvPr id="1139" name="rc288">
              <a:extLst>
                <a:ext uri="{FF2B5EF4-FFF2-40B4-BE49-F238E27FC236}">
                  <a16:creationId xmlns:a16="http://schemas.microsoft.com/office/drawing/2014/main" id="{F81C17B4-57ED-0821-3EC4-EBA953EFFBC6}"/>
                </a:ext>
              </a:extLst>
            </p:cNvPr>
            <p:cNvSpPr/>
            <p:nvPr/>
          </p:nvSpPr>
          <p:spPr>
            <a:xfrm>
              <a:off x="482880" y="69589"/>
              <a:ext cx="1479635" cy="6388477"/>
            </a:xfrm>
            <a:prstGeom prst="rect">
              <a:avLst/>
            </a:prstGeom>
            <a:solidFill>
              <a:srgbClr val="F3BA2F">
                <a:alpha val="7843"/>
              </a:srgbClr>
            </a:solidFill>
          </p:spPr>
          <p:txBody>
            <a:bodyPr/>
            <a:lstStyle/>
            <a:p>
              <a:endParaRPr/>
            </a:p>
          </p:txBody>
        </p:sp>
        <p:sp>
          <p:nvSpPr>
            <p:cNvPr id="1140" name="rc289">
              <a:extLst>
                <a:ext uri="{FF2B5EF4-FFF2-40B4-BE49-F238E27FC236}">
                  <a16:creationId xmlns:a16="http://schemas.microsoft.com/office/drawing/2014/main" id="{B20BE821-115B-6A8E-CDFD-5FCFF4367EB9}"/>
                </a:ext>
              </a:extLst>
            </p:cNvPr>
            <p:cNvSpPr/>
            <p:nvPr/>
          </p:nvSpPr>
          <p:spPr>
            <a:xfrm>
              <a:off x="482880" y="69589"/>
              <a:ext cx="1479635" cy="6388477"/>
            </a:xfrm>
            <a:prstGeom prst="rect">
              <a:avLst/>
            </a:prstGeom>
            <a:solidFill>
              <a:srgbClr val="F3BA2F">
                <a:alpha val="7843"/>
              </a:srgbClr>
            </a:solidFill>
          </p:spPr>
          <p:txBody>
            <a:bodyPr/>
            <a:lstStyle/>
            <a:p>
              <a:endParaRPr/>
            </a:p>
          </p:txBody>
        </p:sp>
        <p:sp>
          <p:nvSpPr>
            <p:cNvPr id="1141" name="tx290">
              <a:extLst>
                <a:ext uri="{FF2B5EF4-FFF2-40B4-BE49-F238E27FC236}">
                  <a16:creationId xmlns:a16="http://schemas.microsoft.com/office/drawing/2014/main" id="{4326780A-1B15-E3C0-247E-ECC60ECC0C46}"/>
                </a:ext>
              </a:extLst>
            </p:cNvPr>
            <p:cNvSpPr/>
            <p:nvPr/>
          </p:nvSpPr>
          <p:spPr>
            <a:xfrm>
              <a:off x="1050874" y="1438941"/>
              <a:ext cx="578583" cy="134306"/>
            </a:xfrm>
            <a:prstGeom prst="rect">
              <a:avLst/>
            </a:prstGeom>
            <a:noFill/>
          </p:spPr>
          <p:txBody>
            <a:bodyPr wrap="none" lIns="0" tIns="0" rIns="0" bIns="0" anchor="ctr" anchorCtr="1"/>
            <a:lstStyle/>
            <a:p>
              <a:pPr marL="0" marR="0" indent="0" algn="l">
                <a:lnSpc>
                  <a:spcPts val="1138"/>
                </a:lnSpc>
                <a:spcBef>
                  <a:spcPts val="0"/>
                </a:spcBef>
                <a:spcAft>
                  <a:spcPts val="0"/>
                </a:spcAft>
              </a:pPr>
              <a:r>
                <a:rPr sz="1138">
                  <a:solidFill>
                    <a:srgbClr val="FF0000">
                      <a:alpha val="100000"/>
                    </a:srgbClr>
                  </a:solidFill>
                  <a:latin typeface="Arial"/>
                  <a:cs typeface="Arial"/>
                </a:rPr>
                <a:t>Region 1</a:t>
              </a:r>
            </a:p>
          </p:txBody>
        </p:sp>
        <p:sp>
          <p:nvSpPr>
            <p:cNvPr id="1142" name="pl291">
              <a:extLst>
                <a:ext uri="{FF2B5EF4-FFF2-40B4-BE49-F238E27FC236}">
                  <a16:creationId xmlns:a16="http://schemas.microsoft.com/office/drawing/2014/main" id="{EF82BB86-CF1F-CB3D-F87A-228D5C35E22E}"/>
                </a:ext>
              </a:extLst>
            </p:cNvPr>
            <p:cNvSpPr/>
            <p:nvPr/>
          </p:nvSpPr>
          <p:spPr>
            <a:xfrm>
              <a:off x="1962515" y="3275927"/>
              <a:ext cx="6379079" cy="0"/>
            </a:xfrm>
            <a:custGeom>
              <a:avLst/>
              <a:gdLst/>
              <a:ahLst/>
              <a:cxnLst/>
              <a:rect l="0" t="0" r="0" b="0"/>
              <a:pathLst>
                <a:path w="6379079">
                  <a:moveTo>
                    <a:pt x="0" y="0"/>
                  </a:moveTo>
                  <a:lnTo>
                    <a:pt x="6379079" y="0"/>
                  </a:lnTo>
                </a:path>
              </a:pathLst>
            </a:custGeom>
            <a:ln w="13550" cap="flat">
              <a:solidFill>
                <a:srgbClr val="B2A3FF">
                  <a:alpha val="100000"/>
                </a:srgbClr>
              </a:solidFill>
              <a:prstDash val="solid"/>
              <a:round/>
            </a:ln>
          </p:spPr>
          <p:txBody>
            <a:bodyPr/>
            <a:lstStyle/>
            <a:p>
              <a:endParaRPr/>
            </a:p>
          </p:txBody>
        </p:sp>
        <p:sp>
          <p:nvSpPr>
            <p:cNvPr id="1143" name="tx292">
              <a:extLst>
                <a:ext uri="{FF2B5EF4-FFF2-40B4-BE49-F238E27FC236}">
                  <a16:creationId xmlns:a16="http://schemas.microsoft.com/office/drawing/2014/main" id="{F3512DF2-4424-6C27-FB8B-DF1AE05B040B}"/>
                </a:ext>
              </a:extLst>
            </p:cNvPr>
            <p:cNvSpPr/>
            <p:nvPr/>
          </p:nvSpPr>
          <p:spPr>
            <a:xfrm>
              <a:off x="8503035" y="3222006"/>
              <a:ext cx="361702" cy="105652"/>
            </a:xfrm>
            <a:prstGeom prst="rect">
              <a:avLst/>
            </a:prstGeom>
            <a:noFill/>
          </p:spPr>
          <p:txBody>
            <a:bodyPr wrap="none" lIns="0" tIns="0" rIns="0" bIns="0" anchor="ctr" anchorCtr="1"/>
            <a:lstStyle/>
            <a:p>
              <a:pPr marL="0" marR="0" indent="0" algn="l">
                <a:lnSpc>
                  <a:spcPts val="1138"/>
                </a:lnSpc>
                <a:spcBef>
                  <a:spcPts val="0"/>
                </a:spcBef>
                <a:spcAft>
                  <a:spcPts val="0"/>
                </a:spcAft>
              </a:pPr>
              <a:r>
                <a:rPr sz="1138">
                  <a:solidFill>
                    <a:srgbClr val="FF0000">
                      <a:alpha val="100000"/>
                    </a:srgbClr>
                  </a:solidFill>
                  <a:latin typeface="Arial"/>
                  <a:cs typeface="Arial"/>
                </a:rPr>
                <a:t>117.5</a:t>
              </a:r>
            </a:p>
          </p:txBody>
        </p:sp>
        <p:sp>
          <p:nvSpPr>
            <p:cNvPr id="1144" name="rc293">
              <a:extLst>
                <a:ext uri="{FF2B5EF4-FFF2-40B4-BE49-F238E27FC236}">
                  <a16:creationId xmlns:a16="http://schemas.microsoft.com/office/drawing/2014/main" id="{28D54DCB-6853-7633-F8E2-EED87405B36D}"/>
                </a:ext>
              </a:extLst>
            </p:cNvPr>
            <p:cNvSpPr/>
            <p:nvPr/>
          </p:nvSpPr>
          <p:spPr>
            <a:xfrm>
              <a:off x="1962515" y="3275927"/>
              <a:ext cx="7111895" cy="3182139"/>
            </a:xfrm>
            <a:prstGeom prst="rect">
              <a:avLst/>
            </a:prstGeom>
            <a:solidFill>
              <a:srgbClr val="B2A3FF">
                <a:alpha val="7843"/>
              </a:srgbClr>
            </a:solidFill>
          </p:spPr>
          <p:txBody>
            <a:bodyPr/>
            <a:lstStyle/>
            <a:p>
              <a:endParaRPr/>
            </a:p>
          </p:txBody>
        </p:sp>
        <p:sp>
          <p:nvSpPr>
            <p:cNvPr id="1145" name="rc294">
              <a:extLst>
                <a:ext uri="{FF2B5EF4-FFF2-40B4-BE49-F238E27FC236}">
                  <a16:creationId xmlns:a16="http://schemas.microsoft.com/office/drawing/2014/main" id="{0F974165-0E64-4352-A78E-3B7AAC2D6E9F}"/>
                </a:ext>
              </a:extLst>
            </p:cNvPr>
            <p:cNvSpPr/>
            <p:nvPr/>
          </p:nvSpPr>
          <p:spPr>
            <a:xfrm>
              <a:off x="1962516" y="3275926"/>
              <a:ext cx="7111894" cy="3182139"/>
            </a:xfrm>
            <a:prstGeom prst="rect">
              <a:avLst/>
            </a:prstGeom>
            <a:solidFill>
              <a:srgbClr val="B2A3FF">
                <a:alpha val="7843"/>
              </a:srgbClr>
            </a:solidFill>
          </p:spPr>
          <p:txBody>
            <a:bodyPr/>
            <a:lstStyle/>
            <a:p>
              <a:endParaRPr/>
            </a:p>
          </p:txBody>
        </p:sp>
        <p:sp>
          <p:nvSpPr>
            <p:cNvPr id="1146" name="tx295">
              <a:extLst>
                <a:ext uri="{FF2B5EF4-FFF2-40B4-BE49-F238E27FC236}">
                  <a16:creationId xmlns:a16="http://schemas.microsoft.com/office/drawing/2014/main" id="{11B2B0C3-5276-2B64-AA1F-18EFED673BDB}"/>
                </a:ext>
              </a:extLst>
            </p:cNvPr>
            <p:cNvSpPr/>
            <p:nvPr/>
          </p:nvSpPr>
          <p:spPr>
            <a:xfrm>
              <a:off x="5874080" y="5794721"/>
              <a:ext cx="578583" cy="134306"/>
            </a:xfrm>
            <a:prstGeom prst="rect">
              <a:avLst/>
            </a:prstGeom>
            <a:noFill/>
          </p:spPr>
          <p:txBody>
            <a:bodyPr wrap="none" lIns="0" tIns="0" rIns="0" bIns="0" anchor="ctr" anchorCtr="1"/>
            <a:lstStyle/>
            <a:p>
              <a:pPr marL="0" marR="0" indent="0" algn="l">
                <a:lnSpc>
                  <a:spcPts val="1138"/>
                </a:lnSpc>
                <a:spcBef>
                  <a:spcPts val="0"/>
                </a:spcBef>
                <a:spcAft>
                  <a:spcPts val="0"/>
                </a:spcAft>
              </a:pPr>
              <a:r>
                <a:rPr sz="1138">
                  <a:solidFill>
                    <a:srgbClr val="FF0000">
                      <a:alpha val="100000"/>
                    </a:srgbClr>
                  </a:solidFill>
                  <a:latin typeface="Arial"/>
                  <a:cs typeface="Arial"/>
                </a:rPr>
                <a:t>Region 2</a:t>
              </a:r>
            </a:p>
          </p:txBody>
        </p:sp>
        <p:sp>
          <p:nvSpPr>
            <p:cNvPr id="1147" name="rc296">
              <a:extLst>
                <a:ext uri="{FF2B5EF4-FFF2-40B4-BE49-F238E27FC236}">
                  <a16:creationId xmlns:a16="http://schemas.microsoft.com/office/drawing/2014/main" id="{8FCA028F-6187-A121-8ABB-092859ABC2FA}"/>
                </a:ext>
              </a:extLst>
            </p:cNvPr>
            <p:cNvSpPr/>
            <p:nvPr/>
          </p:nvSpPr>
          <p:spPr>
            <a:xfrm>
              <a:off x="1962515" y="69589"/>
              <a:ext cx="7111895" cy="3206338"/>
            </a:xfrm>
            <a:prstGeom prst="rect">
              <a:avLst/>
            </a:prstGeom>
            <a:solidFill>
              <a:srgbClr val="2A71D0">
                <a:alpha val="7843"/>
              </a:srgbClr>
            </a:solidFill>
          </p:spPr>
          <p:txBody>
            <a:bodyPr/>
            <a:lstStyle/>
            <a:p>
              <a:endParaRPr/>
            </a:p>
          </p:txBody>
        </p:sp>
        <p:sp>
          <p:nvSpPr>
            <p:cNvPr id="1148" name="rc297">
              <a:extLst>
                <a:ext uri="{FF2B5EF4-FFF2-40B4-BE49-F238E27FC236}">
                  <a16:creationId xmlns:a16="http://schemas.microsoft.com/office/drawing/2014/main" id="{CACDF07C-23A9-BDE6-754E-01EB85927A6D}"/>
                </a:ext>
              </a:extLst>
            </p:cNvPr>
            <p:cNvSpPr/>
            <p:nvPr/>
          </p:nvSpPr>
          <p:spPr>
            <a:xfrm>
              <a:off x="1962515" y="69589"/>
              <a:ext cx="7111895" cy="3206338"/>
            </a:xfrm>
            <a:prstGeom prst="rect">
              <a:avLst/>
            </a:prstGeom>
            <a:solidFill>
              <a:srgbClr val="2A71D0">
                <a:alpha val="7843"/>
              </a:srgbClr>
            </a:solidFill>
          </p:spPr>
          <p:txBody>
            <a:bodyPr/>
            <a:lstStyle/>
            <a:p>
              <a:endParaRPr/>
            </a:p>
          </p:txBody>
        </p:sp>
        <p:sp>
          <p:nvSpPr>
            <p:cNvPr id="1149" name="tx298">
              <a:extLst>
                <a:ext uri="{FF2B5EF4-FFF2-40B4-BE49-F238E27FC236}">
                  <a16:creationId xmlns:a16="http://schemas.microsoft.com/office/drawing/2014/main" id="{43C9383B-0AD0-1587-4FDC-126973F53D2C}"/>
                </a:ext>
              </a:extLst>
            </p:cNvPr>
            <p:cNvSpPr/>
            <p:nvPr/>
          </p:nvSpPr>
          <p:spPr>
            <a:xfrm>
              <a:off x="5874080" y="1438941"/>
              <a:ext cx="578583" cy="134306"/>
            </a:xfrm>
            <a:prstGeom prst="rect">
              <a:avLst/>
            </a:prstGeom>
            <a:noFill/>
          </p:spPr>
          <p:txBody>
            <a:bodyPr wrap="none" lIns="0" tIns="0" rIns="0" bIns="0" anchor="ctr" anchorCtr="1"/>
            <a:lstStyle/>
            <a:p>
              <a:pPr marL="0" marR="0" indent="0" algn="l">
                <a:lnSpc>
                  <a:spcPts val="1138"/>
                </a:lnSpc>
                <a:spcBef>
                  <a:spcPts val="0"/>
                </a:spcBef>
                <a:spcAft>
                  <a:spcPts val="0"/>
                </a:spcAft>
              </a:pPr>
              <a:r>
                <a:rPr sz="1138">
                  <a:solidFill>
                    <a:srgbClr val="FF0000">
                      <a:alpha val="100000"/>
                    </a:srgbClr>
                  </a:solidFill>
                  <a:latin typeface="Arial"/>
                  <a:cs typeface="Arial"/>
                </a:rPr>
                <a:t>Region 3</a:t>
              </a:r>
            </a:p>
          </p:txBody>
        </p:sp>
        <p:sp>
          <p:nvSpPr>
            <p:cNvPr id="1150" name="tx299">
              <a:extLst>
                <a:ext uri="{FF2B5EF4-FFF2-40B4-BE49-F238E27FC236}">
                  <a16:creationId xmlns:a16="http://schemas.microsoft.com/office/drawing/2014/main" id="{B007AAD6-D020-6DD6-1C85-70CBCC79B9C0}"/>
                </a:ext>
              </a:extLst>
            </p:cNvPr>
            <p:cNvSpPr/>
            <p:nvPr/>
          </p:nvSpPr>
          <p:spPr>
            <a:xfrm>
              <a:off x="608175" y="1680929"/>
              <a:ext cx="1225555" cy="134307"/>
            </a:xfrm>
            <a:prstGeom prst="rect">
              <a:avLst/>
            </a:prstGeom>
            <a:noFill/>
          </p:spPr>
          <p:txBody>
            <a:bodyPr wrap="none" lIns="0" tIns="0" rIns="0" bIns="0" anchor="ctr" anchorCtr="1"/>
            <a:lstStyle/>
            <a:p>
              <a:pPr marL="0" marR="0" indent="0" algn="l">
                <a:lnSpc>
                  <a:spcPts val="1138"/>
                </a:lnSpc>
                <a:spcBef>
                  <a:spcPts val="0"/>
                </a:spcBef>
                <a:spcAft>
                  <a:spcPts val="0"/>
                </a:spcAft>
              </a:pPr>
              <a:r>
                <a:rPr sz="1138" dirty="0">
                  <a:solidFill>
                    <a:srgbClr val="FF0000">
                      <a:alpha val="100000"/>
                    </a:srgbClr>
                  </a:solidFill>
                  <a:latin typeface="Arial"/>
                  <a:cs typeface="Arial"/>
                </a:rPr>
                <a:t>Av</a:t>
              </a:r>
              <a:r>
                <a:rPr lang="en-US" sz="1138" dirty="0">
                  <a:solidFill>
                    <a:srgbClr val="FF0000">
                      <a:alpha val="100000"/>
                    </a:srgbClr>
                  </a:solidFill>
                  <a:latin typeface="Arial"/>
                  <a:cs typeface="Arial"/>
                </a:rPr>
                <a:t>g</a:t>
              </a:r>
              <a:r>
                <a:rPr sz="1138" dirty="0">
                  <a:solidFill>
                    <a:srgbClr val="FF0000">
                      <a:alpha val="100000"/>
                    </a:srgbClr>
                  </a:solidFill>
                  <a:latin typeface="Arial"/>
                  <a:cs typeface="Arial"/>
                </a:rPr>
                <a:t> = </a:t>
              </a:r>
              <a:r>
                <a:rPr lang="en-US" sz="1138" dirty="0">
                  <a:solidFill>
                    <a:srgbClr val="FF0000">
                      <a:alpha val="100000"/>
                    </a:srgbClr>
                  </a:solidFill>
                  <a:latin typeface="Arial"/>
                  <a:cs typeface="Arial"/>
                </a:rPr>
                <a:t>$</a:t>
              </a:r>
              <a:r>
                <a:rPr sz="1138" dirty="0">
                  <a:solidFill>
                    <a:srgbClr val="FF0000">
                      <a:alpha val="100000"/>
                    </a:srgbClr>
                  </a:solidFill>
                  <a:latin typeface="Arial"/>
                  <a:cs typeface="Arial"/>
                </a:rPr>
                <a:t>165,174</a:t>
              </a:r>
            </a:p>
          </p:txBody>
        </p:sp>
        <p:sp>
          <p:nvSpPr>
            <p:cNvPr id="1151" name="tx300">
              <a:extLst>
                <a:ext uri="{FF2B5EF4-FFF2-40B4-BE49-F238E27FC236}">
                  <a16:creationId xmlns:a16="http://schemas.microsoft.com/office/drawing/2014/main" id="{2AB8D55F-B5F2-4EA8-756A-C311A44CC14A}"/>
                </a:ext>
              </a:extLst>
            </p:cNvPr>
            <p:cNvSpPr/>
            <p:nvPr/>
          </p:nvSpPr>
          <p:spPr>
            <a:xfrm>
              <a:off x="5550594" y="6036709"/>
              <a:ext cx="1225555" cy="134306"/>
            </a:xfrm>
            <a:prstGeom prst="rect">
              <a:avLst/>
            </a:prstGeom>
            <a:noFill/>
          </p:spPr>
          <p:txBody>
            <a:bodyPr wrap="none" lIns="0" tIns="0" rIns="0" bIns="0" anchor="ctr" anchorCtr="1"/>
            <a:lstStyle/>
            <a:p>
              <a:pPr marL="0" marR="0" indent="0" algn="l">
                <a:lnSpc>
                  <a:spcPts val="1138"/>
                </a:lnSpc>
                <a:spcBef>
                  <a:spcPts val="0"/>
                </a:spcBef>
                <a:spcAft>
                  <a:spcPts val="0"/>
                </a:spcAft>
              </a:pPr>
              <a:r>
                <a:rPr sz="1138" dirty="0">
                  <a:solidFill>
                    <a:srgbClr val="FF0000">
                      <a:alpha val="100000"/>
                    </a:srgbClr>
                  </a:solidFill>
                  <a:latin typeface="Arial"/>
                  <a:cs typeface="Arial"/>
                </a:rPr>
                <a:t>Av</a:t>
              </a:r>
              <a:r>
                <a:rPr lang="en-US" sz="1138" dirty="0">
                  <a:solidFill>
                    <a:srgbClr val="FF0000">
                      <a:alpha val="100000"/>
                    </a:srgbClr>
                  </a:solidFill>
                  <a:latin typeface="Arial"/>
                  <a:cs typeface="Arial"/>
                </a:rPr>
                <a:t>g</a:t>
              </a:r>
              <a:r>
                <a:rPr sz="1138" dirty="0">
                  <a:solidFill>
                    <a:srgbClr val="FF0000">
                      <a:alpha val="100000"/>
                    </a:srgbClr>
                  </a:solidFill>
                  <a:latin typeface="Arial"/>
                  <a:cs typeface="Arial"/>
                </a:rPr>
                <a:t> = </a:t>
              </a:r>
              <a:r>
                <a:rPr lang="en-US" sz="1138" dirty="0">
                  <a:solidFill>
                    <a:srgbClr val="FF0000">
                      <a:alpha val="100000"/>
                    </a:srgbClr>
                  </a:solidFill>
                  <a:latin typeface="Arial"/>
                  <a:cs typeface="Arial"/>
                </a:rPr>
                <a:t>$</a:t>
              </a:r>
              <a:r>
                <a:rPr sz="1138" dirty="0">
                  <a:solidFill>
                    <a:srgbClr val="FF0000">
                      <a:alpha val="100000"/>
                    </a:srgbClr>
                  </a:solidFill>
                  <a:latin typeface="Arial"/>
                  <a:cs typeface="Arial"/>
                </a:rPr>
                <a:t>402,834</a:t>
              </a:r>
            </a:p>
          </p:txBody>
        </p:sp>
        <p:sp>
          <p:nvSpPr>
            <p:cNvPr id="1152" name="tx301">
              <a:extLst>
                <a:ext uri="{FF2B5EF4-FFF2-40B4-BE49-F238E27FC236}">
                  <a16:creationId xmlns:a16="http://schemas.microsoft.com/office/drawing/2014/main" id="{1FD42DFF-CC49-DA29-E592-7931F95F9302}"/>
                </a:ext>
              </a:extLst>
            </p:cNvPr>
            <p:cNvSpPr/>
            <p:nvPr/>
          </p:nvSpPr>
          <p:spPr>
            <a:xfrm>
              <a:off x="5550594" y="1680929"/>
              <a:ext cx="1225555" cy="134306"/>
            </a:xfrm>
            <a:prstGeom prst="rect">
              <a:avLst/>
            </a:prstGeom>
            <a:noFill/>
          </p:spPr>
          <p:txBody>
            <a:bodyPr wrap="none" lIns="0" tIns="0" rIns="0" bIns="0" anchor="ctr" anchorCtr="1"/>
            <a:lstStyle/>
            <a:p>
              <a:pPr marL="0" marR="0" indent="0" algn="l">
                <a:lnSpc>
                  <a:spcPts val="1138"/>
                </a:lnSpc>
                <a:spcBef>
                  <a:spcPts val="0"/>
                </a:spcBef>
                <a:spcAft>
                  <a:spcPts val="0"/>
                </a:spcAft>
              </a:pPr>
              <a:r>
                <a:rPr sz="1138" dirty="0">
                  <a:solidFill>
                    <a:srgbClr val="FF0000">
                      <a:alpha val="100000"/>
                    </a:srgbClr>
                  </a:solidFill>
                  <a:latin typeface="Arial"/>
                  <a:cs typeface="Arial"/>
                </a:rPr>
                <a:t>Av</a:t>
              </a:r>
              <a:r>
                <a:rPr lang="en-US" sz="1138" dirty="0">
                  <a:solidFill>
                    <a:srgbClr val="FF0000">
                      <a:alpha val="100000"/>
                    </a:srgbClr>
                  </a:solidFill>
                  <a:latin typeface="Arial"/>
                  <a:cs typeface="Arial"/>
                </a:rPr>
                <a:t>g</a:t>
              </a:r>
              <a:r>
                <a:rPr sz="1138" dirty="0">
                  <a:solidFill>
                    <a:srgbClr val="FF0000">
                      <a:alpha val="100000"/>
                    </a:srgbClr>
                  </a:solidFill>
                  <a:latin typeface="Arial"/>
                  <a:cs typeface="Arial"/>
                </a:rPr>
                <a:t> = </a:t>
              </a:r>
              <a:r>
                <a:rPr lang="en-US" sz="1138" dirty="0">
                  <a:solidFill>
                    <a:srgbClr val="FF0000">
                      <a:alpha val="100000"/>
                    </a:srgbClr>
                  </a:solidFill>
                  <a:latin typeface="Arial"/>
                  <a:cs typeface="Arial"/>
                </a:rPr>
                <a:t>$</a:t>
              </a:r>
              <a:r>
                <a:rPr sz="1138" dirty="0">
                  <a:solidFill>
                    <a:srgbClr val="FF0000">
                      <a:alpha val="100000"/>
                    </a:srgbClr>
                  </a:solidFill>
                  <a:latin typeface="Arial"/>
                  <a:cs typeface="Arial"/>
                </a:rPr>
                <a:t>845,346</a:t>
              </a:r>
            </a:p>
          </p:txBody>
        </p:sp>
        <p:sp>
          <p:nvSpPr>
            <p:cNvPr id="1153" name="rc302">
              <a:extLst>
                <a:ext uri="{FF2B5EF4-FFF2-40B4-BE49-F238E27FC236}">
                  <a16:creationId xmlns:a16="http://schemas.microsoft.com/office/drawing/2014/main" id="{8994ACD9-7F48-49CF-5026-6AFA5985EF25}"/>
                </a:ext>
              </a:extLst>
            </p:cNvPr>
            <p:cNvSpPr/>
            <p:nvPr/>
          </p:nvSpPr>
          <p:spPr>
            <a:xfrm>
              <a:off x="482880" y="69589"/>
              <a:ext cx="8591530" cy="6388477"/>
            </a:xfrm>
            <a:prstGeom prst="rect">
              <a:avLst/>
            </a:prstGeom>
            <a:ln w="13550" cap="rnd">
              <a:solidFill>
                <a:srgbClr val="333333">
                  <a:alpha val="100000"/>
                </a:srgbClr>
              </a:solidFill>
              <a:prstDash val="solid"/>
              <a:round/>
            </a:ln>
          </p:spPr>
          <p:txBody>
            <a:bodyPr/>
            <a:lstStyle/>
            <a:p>
              <a:endParaRPr/>
            </a:p>
          </p:txBody>
        </p:sp>
        <p:sp>
          <p:nvSpPr>
            <p:cNvPr id="1154" name="tx303">
              <a:extLst>
                <a:ext uri="{FF2B5EF4-FFF2-40B4-BE49-F238E27FC236}">
                  <a16:creationId xmlns:a16="http://schemas.microsoft.com/office/drawing/2014/main" id="{CB332CA0-7483-2988-9D7A-4C484DFFC6A0}"/>
                </a:ext>
              </a:extLst>
            </p:cNvPr>
            <p:cNvSpPr/>
            <p:nvPr/>
          </p:nvSpPr>
          <p:spPr>
            <a:xfrm>
              <a:off x="358094" y="6077591"/>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1155" name="tx304">
              <a:extLst>
                <a:ext uri="{FF2B5EF4-FFF2-40B4-BE49-F238E27FC236}">
                  <a16:creationId xmlns:a16="http://schemas.microsoft.com/office/drawing/2014/main" id="{02623088-50AC-6B23-1D49-3B7DAA6FBB1F}"/>
                </a:ext>
              </a:extLst>
            </p:cNvPr>
            <p:cNvSpPr/>
            <p:nvPr/>
          </p:nvSpPr>
          <p:spPr>
            <a:xfrm>
              <a:off x="295939" y="4867653"/>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50</a:t>
              </a:r>
            </a:p>
          </p:txBody>
        </p:sp>
        <p:sp>
          <p:nvSpPr>
            <p:cNvPr id="1156" name="tx305">
              <a:extLst>
                <a:ext uri="{FF2B5EF4-FFF2-40B4-BE49-F238E27FC236}">
                  <a16:creationId xmlns:a16="http://schemas.microsoft.com/office/drawing/2014/main" id="{9320D9B0-37DF-E365-7D53-7B4AC9EE10AF}"/>
                </a:ext>
              </a:extLst>
            </p:cNvPr>
            <p:cNvSpPr/>
            <p:nvPr/>
          </p:nvSpPr>
          <p:spPr>
            <a:xfrm>
              <a:off x="233783" y="3657714"/>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100</a:t>
              </a:r>
            </a:p>
          </p:txBody>
        </p:sp>
        <p:sp>
          <p:nvSpPr>
            <p:cNvPr id="1157" name="tx306">
              <a:extLst>
                <a:ext uri="{FF2B5EF4-FFF2-40B4-BE49-F238E27FC236}">
                  <a16:creationId xmlns:a16="http://schemas.microsoft.com/office/drawing/2014/main" id="{70DD403C-3BD8-8309-566D-1125A113B38E}"/>
                </a:ext>
              </a:extLst>
            </p:cNvPr>
            <p:cNvSpPr/>
            <p:nvPr/>
          </p:nvSpPr>
          <p:spPr>
            <a:xfrm>
              <a:off x="233783" y="2447775"/>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150</a:t>
              </a:r>
            </a:p>
          </p:txBody>
        </p:sp>
        <p:sp>
          <p:nvSpPr>
            <p:cNvPr id="1158" name="tx307">
              <a:extLst>
                <a:ext uri="{FF2B5EF4-FFF2-40B4-BE49-F238E27FC236}">
                  <a16:creationId xmlns:a16="http://schemas.microsoft.com/office/drawing/2014/main" id="{09434545-3455-54E5-7A46-A78B8BFF0361}"/>
                </a:ext>
              </a:extLst>
            </p:cNvPr>
            <p:cNvSpPr/>
            <p:nvPr/>
          </p:nvSpPr>
          <p:spPr>
            <a:xfrm>
              <a:off x="233783" y="1237836"/>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200</a:t>
              </a:r>
            </a:p>
          </p:txBody>
        </p:sp>
        <p:sp>
          <p:nvSpPr>
            <p:cNvPr id="1159" name="tx308">
              <a:extLst>
                <a:ext uri="{FF2B5EF4-FFF2-40B4-BE49-F238E27FC236}">
                  <a16:creationId xmlns:a16="http://schemas.microsoft.com/office/drawing/2014/main" id="{DC12A9FB-FF9A-CA8E-E5FB-8F25BB80FDB1}"/>
                </a:ext>
              </a:extLst>
            </p:cNvPr>
            <p:cNvSpPr/>
            <p:nvPr/>
          </p:nvSpPr>
          <p:spPr>
            <a:xfrm>
              <a:off x="233783" y="27897"/>
              <a:ext cx="186466"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250</a:t>
              </a:r>
            </a:p>
          </p:txBody>
        </p:sp>
        <p:sp>
          <p:nvSpPr>
            <p:cNvPr id="1160" name="pl309">
              <a:extLst>
                <a:ext uri="{FF2B5EF4-FFF2-40B4-BE49-F238E27FC236}">
                  <a16:creationId xmlns:a16="http://schemas.microsoft.com/office/drawing/2014/main" id="{CB8BB9F0-EA4F-0092-A781-FEC246BC8C75}"/>
                </a:ext>
              </a:extLst>
            </p:cNvPr>
            <p:cNvSpPr/>
            <p:nvPr/>
          </p:nvSpPr>
          <p:spPr>
            <a:xfrm>
              <a:off x="448085" y="6119283"/>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161" name="pl310">
              <a:extLst>
                <a:ext uri="{FF2B5EF4-FFF2-40B4-BE49-F238E27FC236}">
                  <a16:creationId xmlns:a16="http://schemas.microsoft.com/office/drawing/2014/main" id="{38E67DB3-C136-7055-4D08-82782365DB22}"/>
                </a:ext>
              </a:extLst>
            </p:cNvPr>
            <p:cNvSpPr/>
            <p:nvPr/>
          </p:nvSpPr>
          <p:spPr>
            <a:xfrm>
              <a:off x="448085" y="490934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162" name="pl311">
              <a:extLst>
                <a:ext uri="{FF2B5EF4-FFF2-40B4-BE49-F238E27FC236}">
                  <a16:creationId xmlns:a16="http://schemas.microsoft.com/office/drawing/2014/main" id="{5BB3CB0E-3821-2D25-ABCD-192825E73B2C}"/>
                </a:ext>
              </a:extLst>
            </p:cNvPr>
            <p:cNvSpPr/>
            <p:nvPr/>
          </p:nvSpPr>
          <p:spPr>
            <a:xfrm>
              <a:off x="448085" y="3699405"/>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163" name="pl312">
              <a:extLst>
                <a:ext uri="{FF2B5EF4-FFF2-40B4-BE49-F238E27FC236}">
                  <a16:creationId xmlns:a16="http://schemas.microsoft.com/office/drawing/2014/main" id="{41C55A8E-E94E-31D0-2C00-467D751D897C}"/>
                </a:ext>
              </a:extLst>
            </p:cNvPr>
            <p:cNvSpPr/>
            <p:nvPr/>
          </p:nvSpPr>
          <p:spPr>
            <a:xfrm>
              <a:off x="448085" y="248946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164" name="pl313">
              <a:extLst>
                <a:ext uri="{FF2B5EF4-FFF2-40B4-BE49-F238E27FC236}">
                  <a16:creationId xmlns:a16="http://schemas.microsoft.com/office/drawing/2014/main" id="{0BB86B34-5FD1-0642-5EA0-8DDBCC9A974A}"/>
                </a:ext>
              </a:extLst>
            </p:cNvPr>
            <p:cNvSpPr/>
            <p:nvPr/>
          </p:nvSpPr>
          <p:spPr>
            <a:xfrm>
              <a:off x="448085" y="1279527"/>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165" name="pl314">
              <a:extLst>
                <a:ext uri="{FF2B5EF4-FFF2-40B4-BE49-F238E27FC236}">
                  <a16:creationId xmlns:a16="http://schemas.microsoft.com/office/drawing/2014/main" id="{264382B4-4ABB-EA65-15B9-489736347325}"/>
                </a:ext>
              </a:extLst>
            </p:cNvPr>
            <p:cNvSpPr/>
            <p:nvPr/>
          </p:nvSpPr>
          <p:spPr>
            <a:xfrm>
              <a:off x="448085" y="69589"/>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p>
          </p:txBody>
        </p:sp>
        <p:sp>
          <p:nvSpPr>
            <p:cNvPr id="1166" name="pl315">
              <a:extLst>
                <a:ext uri="{FF2B5EF4-FFF2-40B4-BE49-F238E27FC236}">
                  <a16:creationId xmlns:a16="http://schemas.microsoft.com/office/drawing/2014/main" id="{42C3AC82-64C7-15F2-8677-1B3566AE2513}"/>
                </a:ext>
              </a:extLst>
            </p:cNvPr>
            <p:cNvSpPr/>
            <p:nvPr/>
          </p:nvSpPr>
          <p:spPr>
            <a:xfrm>
              <a:off x="562229" y="6458066"/>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1167" name="pl316">
              <a:extLst>
                <a:ext uri="{FF2B5EF4-FFF2-40B4-BE49-F238E27FC236}">
                  <a16:creationId xmlns:a16="http://schemas.microsoft.com/office/drawing/2014/main" id="{4FB199F9-C1B0-4DEB-164F-88CBDE35DA26}"/>
                </a:ext>
              </a:extLst>
            </p:cNvPr>
            <p:cNvSpPr/>
            <p:nvPr/>
          </p:nvSpPr>
          <p:spPr>
            <a:xfrm>
              <a:off x="3673975" y="6458066"/>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1168" name="pl317">
              <a:extLst>
                <a:ext uri="{FF2B5EF4-FFF2-40B4-BE49-F238E27FC236}">
                  <a16:creationId xmlns:a16="http://schemas.microsoft.com/office/drawing/2014/main" id="{AD50CB09-E21D-A832-0DD2-F1D33D0D9BB9}"/>
                </a:ext>
              </a:extLst>
            </p:cNvPr>
            <p:cNvSpPr/>
            <p:nvPr/>
          </p:nvSpPr>
          <p:spPr>
            <a:xfrm>
              <a:off x="6785721" y="6458066"/>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p>
          </p:txBody>
        </p:sp>
        <p:sp>
          <p:nvSpPr>
            <p:cNvPr id="1169" name="tx318">
              <a:extLst>
                <a:ext uri="{FF2B5EF4-FFF2-40B4-BE49-F238E27FC236}">
                  <a16:creationId xmlns:a16="http://schemas.microsoft.com/office/drawing/2014/main" id="{17EF6ED2-0485-2538-0978-6151B8C78D03}"/>
                </a:ext>
              </a:extLst>
            </p:cNvPr>
            <p:cNvSpPr/>
            <p:nvPr/>
          </p:nvSpPr>
          <p:spPr>
            <a:xfrm>
              <a:off x="531152" y="6519005"/>
              <a:ext cx="62155"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0</a:t>
              </a:r>
            </a:p>
          </p:txBody>
        </p:sp>
        <p:sp>
          <p:nvSpPr>
            <p:cNvPr id="1170" name="tx319">
              <a:extLst>
                <a:ext uri="{FF2B5EF4-FFF2-40B4-BE49-F238E27FC236}">
                  <a16:creationId xmlns:a16="http://schemas.microsoft.com/office/drawing/2014/main" id="{204EDE3C-A670-4CCC-2E30-028B60951AF5}"/>
                </a:ext>
              </a:extLst>
            </p:cNvPr>
            <p:cNvSpPr/>
            <p:nvPr/>
          </p:nvSpPr>
          <p:spPr>
            <a:xfrm>
              <a:off x="3611820" y="6519005"/>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10</a:t>
              </a:r>
            </a:p>
          </p:txBody>
        </p:sp>
        <p:sp>
          <p:nvSpPr>
            <p:cNvPr id="1171" name="tx320">
              <a:extLst>
                <a:ext uri="{FF2B5EF4-FFF2-40B4-BE49-F238E27FC236}">
                  <a16:creationId xmlns:a16="http://schemas.microsoft.com/office/drawing/2014/main" id="{598DDBCB-51B0-2243-7C7E-059218A9CD23}"/>
                </a:ext>
              </a:extLst>
            </p:cNvPr>
            <p:cNvSpPr/>
            <p:nvPr/>
          </p:nvSpPr>
          <p:spPr>
            <a:xfrm>
              <a:off x="6723566" y="6519005"/>
              <a:ext cx="124311"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Arial"/>
                  <a:cs typeface="Arial"/>
                </a:rPr>
                <a:t>20</a:t>
              </a:r>
            </a:p>
          </p:txBody>
        </p:sp>
        <p:sp>
          <p:nvSpPr>
            <p:cNvPr id="1172" name="tx321">
              <a:extLst>
                <a:ext uri="{FF2B5EF4-FFF2-40B4-BE49-F238E27FC236}">
                  <a16:creationId xmlns:a16="http://schemas.microsoft.com/office/drawing/2014/main" id="{F4D27F64-B76C-7EE0-90B0-67B613DB9AED}"/>
                </a:ext>
              </a:extLst>
            </p:cNvPr>
            <p:cNvSpPr/>
            <p:nvPr/>
          </p:nvSpPr>
          <p:spPr>
            <a:xfrm>
              <a:off x="4596176" y="6657373"/>
              <a:ext cx="364938"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Years</a:t>
              </a:r>
            </a:p>
          </p:txBody>
        </p:sp>
        <p:sp>
          <p:nvSpPr>
            <p:cNvPr id="1173" name="tx322">
              <a:extLst>
                <a:ext uri="{FF2B5EF4-FFF2-40B4-BE49-F238E27FC236}">
                  <a16:creationId xmlns:a16="http://schemas.microsoft.com/office/drawing/2014/main" id="{FC494BAF-A72D-2FA7-0EFF-856078E19215}"/>
                </a:ext>
              </a:extLst>
            </p:cNvPr>
            <p:cNvSpPr/>
            <p:nvPr/>
          </p:nvSpPr>
          <p:spPr>
            <a:xfrm rot="-5400000">
              <a:off x="-1522" y="3213009"/>
              <a:ext cx="240586"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Hits</a:t>
              </a:r>
            </a:p>
          </p:txBody>
        </p:sp>
      </p:grpSp>
      <mc:AlternateContent xmlns:mc="http://schemas.openxmlformats.org/markup-compatibility/2006" xmlns:a14="http://schemas.microsoft.com/office/drawing/2010/main">
        <mc:Choice Requires="a14">
          <p:sp>
            <p:nvSpPr>
              <p:cNvPr id="960" name="TextBox 959">
                <a:extLst>
                  <a:ext uri="{FF2B5EF4-FFF2-40B4-BE49-F238E27FC236}">
                    <a16:creationId xmlns:a16="http://schemas.microsoft.com/office/drawing/2014/main" id="{4051B6D5-FC29-8FD1-6464-47150EC6DD17}"/>
                  </a:ext>
                </a:extLst>
              </p:cNvPr>
              <p:cNvSpPr txBox="1"/>
              <p:nvPr/>
            </p:nvSpPr>
            <p:spPr>
              <a:xfrm>
                <a:off x="7580978" y="5521391"/>
                <a:ext cx="4364402" cy="468205"/>
              </a:xfrm>
              <a:prstGeom prst="rect">
                <a:avLst/>
              </a:prstGeom>
              <a:noFill/>
            </p:spPr>
            <p:txBody>
              <a:bodyPr wrap="square" rtlCol="0">
                <a:spAutoFit/>
              </a:bodyPr>
              <a:lstStyle/>
              <a:p>
                <a:pPr algn="ctr"/>
                <a:r>
                  <a:rPr lang="en-US" sz="2400" dirty="0">
                    <a:solidFill>
                      <a:srgbClr val="7030A0"/>
                    </a:solidFill>
                    <a:latin typeface="Bell MT" panose="02020503060305020303" pitchFamily="18" charset="0"/>
                  </a:rPr>
                  <a:t>Salary = $1,000 </a:t>
                </a:r>
                <a14:m>
                  <m:oMath xmlns:m="http://schemas.openxmlformats.org/officeDocument/2006/math">
                    <m:r>
                      <a:rPr lang="en-US" sz="2400" i="1" smtClean="0">
                        <a:solidFill>
                          <a:srgbClr val="7030A0"/>
                        </a:solidFill>
                        <a:latin typeface="Cambria Math" panose="02040503050406030204" pitchFamily="18" charset="0"/>
                        <a:ea typeface="Cambria Math" panose="02040503050406030204" pitchFamily="18" charset="0"/>
                      </a:rPr>
                      <m:t>×</m:t>
                    </m:r>
                    <m:sSup>
                      <m:sSupPr>
                        <m:ctrlPr>
                          <a:rPr lang="en-US" sz="2400" i="1" smtClean="0">
                            <a:solidFill>
                              <a:srgbClr val="7030A0"/>
                            </a:solidFill>
                            <a:latin typeface="Cambria Math" panose="02040503050406030204" pitchFamily="18" charset="0"/>
                            <a:ea typeface="Cambria Math" panose="02040503050406030204" pitchFamily="18" charset="0"/>
                          </a:rPr>
                        </m:ctrlPr>
                      </m:sSupPr>
                      <m:e>
                        <m:r>
                          <a:rPr lang="en-US" sz="2400" i="1" smtClean="0">
                            <a:solidFill>
                              <a:srgbClr val="7030A0"/>
                            </a:solidFill>
                            <a:latin typeface="Cambria Math" panose="02040503050406030204" pitchFamily="18" charset="0"/>
                            <a:ea typeface="Cambria Math" panose="02040503050406030204" pitchFamily="18" charset="0"/>
                          </a:rPr>
                          <m:t>𝑒</m:t>
                        </m:r>
                      </m:e>
                      <m:sup>
                        <m:r>
                          <m:rPr>
                            <m:sty m:val="p"/>
                          </m:rPr>
                          <a:rPr lang="en-CA" sz="2400" b="0" i="0" smtClean="0">
                            <a:solidFill>
                              <a:srgbClr val="7030A0"/>
                            </a:solidFill>
                            <a:latin typeface="Cambria Math" panose="02040503050406030204" pitchFamily="18" charset="0"/>
                            <a:ea typeface="Cambria Math" panose="02040503050406030204" pitchFamily="18" charset="0"/>
                          </a:rPr>
                          <m:t>Years</m:t>
                        </m:r>
                      </m:sup>
                    </m:sSup>
                  </m:oMath>
                </a14:m>
                <a:endParaRPr lang="en-US" sz="2400" dirty="0">
                  <a:latin typeface="Bell MT" panose="02020503060305020303" pitchFamily="18" charset="0"/>
                </a:endParaRPr>
              </a:p>
            </p:txBody>
          </p:sp>
        </mc:Choice>
        <mc:Fallback xmlns="">
          <p:sp>
            <p:nvSpPr>
              <p:cNvPr id="960" name="TextBox 959">
                <a:extLst>
                  <a:ext uri="{FF2B5EF4-FFF2-40B4-BE49-F238E27FC236}">
                    <a16:creationId xmlns:a16="http://schemas.microsoft.com/office/drawing/2014/main" id="{4051B6D5-FC29-8FD1-6464-47150EC6DD17}"/>
                  </a:ext>
                </a:extLst>
              </p:cNvPr>
              <p:cNvSpPr txBox="1">
                <a:spLocks noRot="1" noChangeAspect="1" noMove="1" noResize="1" noEditPoints="1" noAdjustHandles="1" noChangeArrowheads="1" noChangeShapeType="1" noTextEdit="1"/>
              </p:cNvSpPr>
              <p:nvPr/>
            </p:nvSpPr>
            <p:spPr>
              <a:xfrm>
                <a:off x="7580978" y="5521391"/>
                <a:ext cx="4364402" cy="468205"/>
              </a:xfrm>
              <a:prstGeom prst="rect">
                <a:avLst/>
              </a:prstGeom>
              <a:blipFill>
                <a:blip r:embed="rId2"/>
                <a:stretch>
                  <a:fillRect t="-9091" b="-28571"/>
                </a:stretch>
              </a:blipFill>
            </p:spPr>
            <p:txBody>
              <a:bodyPr/>
              <a:lstStyle/>
              <a:p>
                <a:r>
                  <a:rPr lang="en-CA">
                    <a:noFill/>
                  </a:rPr>
                  <a:t> </a:t>
                </a:r>
              </a:p>
            </p:txBody>
          </p:sp>
        </mc:Fallback>
      </mc:AlternateContent>
    </p:spTree>
    <p:extLst>
      <p:ext uri="{BB962C8B-B14F-4D97-AF65-F5344CB8AC3E}">
        <p14:creationId xmlns:p14="http://schemas.microsoft.com/office/powerpoint/2010/main" val="4044138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POLL_EMBED_ID" val="ac304d72-9793-4613-81c5-75887b142b1d"/>
</p:tagLst>
</file>

<file path=ppt/tags/tag10.xml><?xml version="1.0" encoding="utf-8"?>
<p:tagLst xmlns:a="http://schemas.openxmlformats.org/drawingml/2006/main" xmlns:r="http://schemas.openxmlformats.org/officeDocument/2006/relationships" xmlns:p="http://schemas.openxmlformats.org/presentationml/2006/main">
  <p:tag name="OUTPUTDPI" val="2000"/>
  <p:tag name="ORIGINALHEIGHT" val="398.9502"/>
  <p:tag name="ORIGINALWIDTH" val="7154.106"/>
  <p:tag name="OUTPUTTYPE" val="PNG"/>
  <p:tag name="IGUANATEXVERSION" val="160"/>
  <p:tag name="LATEXADDIN" val="\documentclass[10pt]{article}&#10;\input{C:/Users/emahd/Desktop/UBC/packages.tex}&#10;\begin{document}&#10;%==========================================================&#10;%==========================================================&#10;%==========================================================&#10;\begin{footnotesize}&#10;6.~Once the regions $R_1,\cdots,R_J$ have been created, we predict the response&#10;for a given test observation using the mean of the training observations in&#10;the region to which that test observation belongs.&#10;\end{footnotesize}&#10;&#10;&#10;\end{document}&#10;&#10;&#10;%==========================================================&#10;%==========================================================&#10;%==========================================================&#10;&#10;%==========================================================&#10;%==========================================================&#10;%==========================================================&#10;&#10;%==========================================================&#10;\begin{footnotesize}&#10;1.~For each variable $X_j$ and cutpoint $s$, we define the pair of half-planes&#10;$$&#10;R_1(j, s)=\left\{X \mid X_j&lt;s\right\} \text { and } R_2(j, s)=\left\{X \mid X_j \geq s\right\}&#10;$$&#10;\end{footnotesize}&#10;%==========================================================&#10;&#10;\begin{footnotesize}&#10;2.~We need to find the values of $j$ and $s$ that minimize the equation&#10;$$&#10;\min_{c_1}\sum_{i: x_i \in R_1(j, s)}\left(y_i-\hat{c}_{1}\right)^2+\min_{c_2}\sum_{i: x_i \in R_2(j, s)}\left(y_i-\hat{c}_{2}\right)^2&#10;$$&#10;where $\hat{c}_{1}$ is the mean response for the training observations in $R_1(j, s)$, and $\hat{c}_{2}$ is the mean response for the training observations in $R_2(j, s)$. &#10;\end{footnotesize}&#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begin{footnotesize}&#10;4.~ We now have three regions. Again, we look to split one of these three regions further, so as to minimize the RSS. &#10;\end{footnotesize}&#10;&#10;%==========================================================&#10;\begin{footnotesize}&#10;5.~The process continues until a stopping criterion is reached; for instance, we may continue until no region contains more than five observations.&#10;\end{footnotesize}&#10;&#10;%==========================================================&#10;$$&#10;f(X) = \sum_{m=1}^{M} c_{m}1_{(X\in R_{m})}&#10;$$&#10;%==========================================================&#10;&#10;&#10;The model is &#10;\begin{equation*}&#10;y_i = f(X_{i1},\cdots,X_{ip}) + \varepsilon_i,\quad i=1,\cdots,n&#10;\end{equation*}&#10;where $\varepsilon_i\sim\text{iid},\quad \mathrm{E}(\varepsilon_i|X_1,\cdots,X_p)=0$&#10;&#10;\begin{footnotesize}&#10;\begin{itemize}&#10;\item Divide the predictor space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p:tag name="IGUANATEXSIZE" val="22"/>
  <p:tag name="IGUANATEXCURSOR" val="331"/>
  <p:tag name="TRANSPARENCY" val="True"/>
  <p:tag name="LATEXENGINEID" val="0"/>
  <p:tag name="TEMPFOLDER" val=".\temp\"/>
  <p:tag name="LATEXFORMHEIGHT" val="427.7"/>
  <p:tag name="LATEXFORMWIDTH" val="65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2000"/>
  <p:tag name="ORIGINALHEIGHT" val="1018.373"/>
  <p:tag name="ORIGINALWIDTH" val="5590.551"/>
  <p:tag name="OUTPUTTYPE" val="PNG"/>
  <p:tag name="IGUANATEXVERSION" val="160"/>
  <p:tag name="LATEXADDIN" val="\documentclass[10pt]{article}&#10;\input{C:/Users/emahd/Desktop/UBC/packages.tex}&#10;\begin{document}&#10;%==========================================================&#10;%==========================================================&#10;%==========================================================&#10;&#10;\begin{footnotesize}&#10;2.~We need to find the values of $j$ and $s$ that minimize the equation&#10;$$&#10;\min_{c_1}\sum_{i: x_i \in R_1(j, s)}\left(y_i-\hat{c}_{1}\right)^2+\min_{c_2}\sum_{i: x_i \in R_2(j, s)}\left(y_i-\hat{c}_{2}\right)^2&#10;$$&#10;where $\hat{c}_{k}$ is the mean response for the training observations in $R_k(j, s),\quad k=1,2$. &#10;\end{footnotesize}&#10;&#10;\end{document}&#10;&#10;&#10;%==========================================================&#10;%==========================================================&#10;%==========================================================&#10;&#10;%==========================================================&#10;%==========================================================&#10;%==========================================================&#10;&#10;%==========================================================&#10;\begin{footnotesize}&#10;1.~For each variable $X_j$ and cutpoint $s$, we define the pair of half-planes&#10;$$&#10;R_1(j, s)=\left\{X \mid X_j&lt;s\right\} \text { and } R_2(j, s)=\left\{X \mid X_j \geq s\right\}&#10;$$&#10;\end{footnotesize}&#10;%==========================================================&#10;&#10;\begin{footnotesize}&#10;2.~We need to find the values of $j$ and $s$ that minimize the equation&#10;$$&#10;\min_{c_1}\sum_{i: x_i \in R_1(j, s)}\left(y_i-\hat{c}_{1}\right)^2+\min_{c_2}\sum_{i: x_i \in R_2(j, s)}\left(y_i-\hat{c}_{2}\right)^2&#10;$$&#10;where $\hat{c}_{1}$ is the mean response for the training observations in $R_1(j, s)$, and $\hat{c}_{2}$ is the mean response for the training observations in $R_2(j, s)$. &#10;\end{footnotesize}&#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begin{footnotesize}&#10;4.~ We now have three regions. Again, we look to split one of these three regions further, so as to minimize the RSS. &#10;\end{footnotesize}&#10;&#10;%==========================================================&#10;\begin{footnotesize}&#10;5.~The process continues until a stopping criterion is reached; for instance, we may continue until no region contains more than five observations.&#10;\end{footnotesize}&#10;&#10;%==========================================================&#10;\begin{footnotesize}&#10;6.~Once the regions $R_1,\cdots,R_J$ have been created, we predict the response&#10;for a given test observation using the mean of the training observations in&#10;the region to which that test observation belongs.&#10;\end{footnotesize}&#10;&#10;%==========================================================&#10;$$&#10;f(X) = \sum_{m=1}^{M} c_{m}1_{(X\in R_{m})}&#10;$$&#10;%==========================================================&#10;&#10;&#10;The model is &#10;\begin{equation*}&#10;y_i = f(X_{i1},\cdots,X_{ip}) + \varepsilon_i,\quad i=1,\cdots,n&#10;\end{equation*}&#10;where $\varepsilon_i\sim\text{iid},\quad \mathrm{E}(\varepsilon_i|X_1,\cdots,X_p)=0$&#10;&#10;\begin{footnotesize}&#10;\begin{itemize}&#10;\item Divide the predictor space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p:tag name="IGUANATEXSIZE" val="22"/>
  <p:tag name="IGUANATEXCURSOR" val="607"/>
  <p:tag name="TRANSPARENCY" val="True"/>
  <p:tag name="LATEXENGINEID" val="0"/>
  <p:tag name="TEMPFOLDER" val=".\temp\"/>
  <p:tag name="LATEXFORMHEIGHT" val="427.7"/>
  <p:tag name="LATEXFORMWIDTH" val="65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75.478"/>
  <p:tag name="ORIGINALWIDTH" val="1003.375"/>
  <p:tag name="OUTPUTTYPE" val="PNG"/>
  <p:tag name="IGUANATEXVERSION" val="160"/>
  <p:tag name="LATEXADDIN" val="\documentclass{article}&#10;\usepackage{amsmath}&#10;\pagestyle{empty}&#10;\begin{document}&#10;&#10;$$&#10;E = 1- \underset{k}{\mathrm{max}}(\hat{p}_{mk})&#10;$$&#10;&#10;\end{document}"/>
  <p:tag name="IGUANATEXSIZE" val="20"/>
  <p:tag name="IGUANATEXCURSOR" val="103"/>
  <p:tag name="TRANSPARENCY" val="True"/>
  <p:tag name="LATEXENGINEID" val="0"/>
  <p:tag name="TEMPFOLDER" val="c:\temp\"/>
  <p:tag name="LATEXFORMHEIGHT" val="320"/>
  <p:tag name="LATEXFORMWIDTH" val="38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10.2362"/>
  <p:tag name="ORIGINALWIDTH" val="654.6682"/>
  <p:tag name="OUTPUTTYPE" val="PNG"/>
  <p:tag name="IGUANATEXVERSION" val="160"/>
  <p:tag name="LATEXADDIN" val="\documentclass{article}&#10;\usepackage{amsmath}&#10;\pagestyle{empty}&#10;\begin{document}&#10;&#10;$0\leq \hat{p}_{mk}\leq 1$&#10;&#10;\end{document}"/>
  <p:tag name="IGUANATEXSIZE" val="20"/>
  <p:tag name="IGUANATEXCURSOR" val="106"/>
  <p:tag name="TRANSPARENCY" val="True"/>
  <p:tag name="LATEXENGINEID" val="0"/>
  <p:tag name="TEMPFOLDER" val="c:\temp\"/>
  <p:tag name="LATEXFORMHEIGHT" val="320"/>
  <p:tag name="LATEXFORMWIDTH" val="38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365.9543"/>
  <p:tag name="ORIGINALWIDTH" val="1182.602"/>
  <p:tag name="OUTPUTTYPE" val="PNG"/>
  <p:tag name="IGUANATEXVERSION" val="160"/>
  <p:tag name="LATEXADDIN" val="\documentclass{article}&#10;\usepackage{amsmath}&#10;\pagestyle{empty}&#10;\begin{document}&#10;&#10;$$&#10;G = \sum_{k=1}^{K}\hat{p}_{mk}(1-\hat{p}_{mk})&#10;$$&#10;&#10;\end{document}"/>
  <p:tag name="IGUANATEXSIZE" val="20"/>
  <p:tag name="IGUANATEXCURSOR" val="130"/>
  <p:tag name="TRANSPARENCY" val="True"/>
  <p:tag name="LATEXENGINEID" val="0"/>
  <p:tag name="TEMPFOLDER" val="c:\temp\"/>
  <p:tag name="LATEXFORMHEIGHT" val="320"/>
  <p:tag name="LATEXFORMWIDTH" val="385"/>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365.9543"/>
  <p:tag name="ORIGINALWIDTH" val="1202.85"/>
  <p:tag name="OUTPUTTYPE" val="PNG"/>
  <p:tag name="IGUANATEXVERSION" val="160"/>
  <p:tag name="LATEXADDIN" val="\documentclass{article}&#10;\usepackage{amsmath}&#10;\pagestyle{empty}&#10;\begin{document}&#10;&#10;$$&#10;D = -\sum_{k=1}^{K}\hat{p}_{mk} \log\hat{p}_{mk}&#10;$$&#10;&#10;\end{document}"/>
  <p:tag name="IGUANATEXSIZE" val="20"/>
  <p:tag name="IGUANATEXCURSOR" val="132"/>
  <p:tag name="TRANSPARENCY" val="True"/>
  <p:tag name="LATEXENGINEID" val="0"/>
  <p:tag name="TEMPFOLDER" val="c:\temp\"/>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2000"/>
  <p:tag name="ORIGINALHEIGHT" val="453.6933"/>
  <p:tag name="ORIGINALWIDTH" val="7152.606"/>
  <p:tag name="OUTPUTTYPE" val="PNG"/>
  <p:tag name="IGUANATEXVERSION" val="160"/>
  <p:tag name="LATEXADDIN" val="\documentclass[10pt]{article}&#10;\input{C:/Users/emahd/Desktop/UBC/packages.tex}&#10;\begin{document}&#10;%==========================================================&#10;%==========================================================&#10;%==========================================================&#10;&#10;Divide the {\color{blue}predictor space} $X = \{X_1,X_2,\cdots,X_p\}$ into $J$ distinct and non-overlapping regions, $R_1, R_2, \ldots, R_J$.&#10;&#10;\end{document}&#10;&#10;&#10;The regression tree model is&#10;\begin{equation*}&#10;y_i = f(X_{i1},\cdots,X_{ip}) + \varepsilon_i,\quad i=1,\cdots,n.&#10;\end{equation*}&#10;where $\varepsilon_i\sim\text{iid}$, and $\mathrm{E}(\varepsilon_i|X)=0$,&#10;and the function $f(X)$ has the form&#10;\begin{equation*}&#10;f(X) = \sum_{m=1}^{J} c_{m}1_{(X\in R_{m})}&#10;\end{equation*}&#10;$&#10;\hat{c}_m = \text{avg}(y_i| X\in R_m).&#10;$ &#10;&#10;\end{document}&#10;&#10;Divide the predictor space $X = \{X_1,X_2,\cdots,X_p\}$ into $J$ distinct and non-overlapping regions, $R_1, R_2, \ldots, R_J$.&#10;&#10;&#10;&#10;&#10;Divide the predictor space $X$ into $J$ distinct and non-overlapping regions, $R_1, R_2, \ldots, R_J$.&#10;Thus, the function $f(X)$ in model (1) has the form&#10;\begin{equation*}&#10;f(X) = \sum_{m=1}^{J} c_{m}1_{(X\in R_{m})}&#10;\end{equation*}&#10;&#10;%==========================================================&#10;%==========================================================&#10;%==========================================================&#10;&#10;%==========================================================&#10;%==========================================================&#10;%==========================================================&#10;&#10;%==========================================================&#10;\begin{footnotesize}&#10;1.~For each variable $X_j$ and cutpoint $s$, we define the pair of half-planes&#10;$$&#10;R_1(j, s)=\left\{X \mid X_j&lt;s\right\} \text { and } R_2(j, s)=\left\{X \mid X_j \geq s\right\}&#10;$$&#10;\end{footnotesize}&#10;%==========================================================&#10;&#10;\begin{footnotesize}&#10;2.~We need to find the values of $j$ and $s$ that minimize the equation&#10;$$&#10;\min_{c_1}\sum_{i: x_i \in R_1(j, s)}\left(y_i-\hat{c}_{1}\right)^2+\min_{c_2}\sum_{i: x_i \in R_2(j, s)}\left(y_i-\hat{c}_{2}\right)^2&#10;$$&#10;where $\hat{c}_{k}$ is the mean response for the training observations in $R_k(j, s),\quad k=1,2$. &#10;\end{footnotesize}&#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begin{footnotesize}&#10;4.~ We now have three regions. Again, we look to split one of these three regions further, so as to minimize the RSS. &#10;\end{footnotesize}&#10;&#10;%==========================================================&#10;\begin{footnotesize}&#10;5.~The process continues until a stopping criterion is reached; for instance, we may continue until no region contains more than five observations.&#10;\end{footnotesize}&#10;&#10;%==========================================================&#10;\begin{footnotesize}&#10;6.~Once the regions $R_1,\cdots,R_J$ have been created, we predict the response&#10;for a given test observation using the mean of the training observations in&#10;the region to which that test observation belongs.&#10;\end{footnotesize}&#10;&#10;%==========================================================&#10;$$&#10;f(X) = \sum_{m=1}^{J} c_{m}1_{(X\in R_{m})}&#10;$$&#10;%==========================================================&#10;&#10;The model is &#10;\begin{equation*}&#10;y_i = f(X_{i1},\cdots,X_{ip}) + \varepsilon_i,\quad i=1,\cdots,n.&#10;\end{equation*}&#10;where $X= \{X_1, X_2, \ldots, X_p\}$ is the {\color{blue}predictor space}, $Y$ is the {\color{blue}target (response)} variable, $&#10;\varepsilon_i\sim\text{iid}$, and $\mathrm{E}(\varepsilon_i|X)=0$. &#10;&#10;&#10;\begin{footnotesize}&#10;\begin{itemize}&#10;\item Divide the predictor space $X=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p:tag name="IGUANATEXSIZE" val="22"/>
  <p:tag name="IGUANATEXCURSOR" val="316"/>
  <p:tag name="TRANSPARENCY" val="True"/>
  <p:tag name="LATEXENGINEID" val="0"/>
  <p:tag name="TEMPFOLDER" val=".\temp\"/>
  <p:tag name="LATEXFORMHEIGHT" val="428"/>
  <p:tag name="LATEXFORMWIDTH" val="65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2000"/>
  <p:tag name="ORIGINALHEIGHT" val="456.6929"/>
  <p:tag name="ORIGINALWIDTH" val="7154.106"/>
  <p:tag name="OUTPUTTYPE" val="PNG"/>
  <p:tag name="IGUANATEXVERSION" val="160"/>
  <p:tag name="LATEXADDIN" val="\documentclass[10pt]{article}&#10;\input{C:/Users/emahd/Desktop/UBC/packages.tex}&#10;\begin{document}&#10;%==========================================================&#10;%==========================================================&#10;%==========================================================&#10;&#10;For every observation that falls into the region $R_j$, we make the {\color{blue}same&#10;prediction} (the {\color{blue}mean (or median)} of the response values for the&#10;training observations in $R_j$).&#10;&#10;&#10;\end{document}&#10;&#10;&#10;The regression tree model is&#10;\begin{equation*}&#10;y_i = f(X_{i1},\cdots,X_{ip}) + \varepsilon_i,\quad i=1,\cdots,n.&#10;\end{equation*}&#10;where $\varepsilon_i\sim\text{iid}$, and $\mathrm{E}(\varepsilon_i|X)=0$,&#10;and the function $f(X)$ has the form&#10;\begin{equation*}&#10;f(X) = \sum_{m=1}^{J} c_{m}1_{(X\in R_{m})}&#10;\end{equation*}&#10;$&#10;\hat{c}_m = \text{avg}(y_i| X\in R_m).&#10;$ &#10;&#10;\end{document}&#10;&#10;Divide the predictor space $X = \{X_1,X_2,\cdots,X_p\}$ into $J$ distinct and non-overlapping regions, $R_1, R_2, \ldots, R_J$.&#10;&#10;&#10;&#10;&#10;Divide the predictor space $X$ into $J$ distinct and non-overlapping regions, $R_1, R_2, \ldots, R_J$.&#10;Thus, the function $f(X)$ in model (1) has the form&#10;\begin{equation*}&#10;f(X) = \sum_{m=1}^{J} c_{m}1_{(X\in R_{m})}&#10;\end{equation*}&#10;&#10;%==========================================================&#10;%==========================================================&#10;%==========================================================&#10;&#10;%==========================================================&#10;%==========================================================&#10;%==========================================================&#10;&#10;%==========================================================&#10;\begin{footnotesize}&#10;1.~For each variable $X_j$ and cutpoint $s$, we define the pair of half-planes&#10;$$&#10;R_1(j, s)=\left\{X \mid X_j&lt;s\right\} \text { and } R_2(j, s)=\left\{X \mid X_j \geq s\right\}&#10;$$&#10;\end{footnotesize}&#10;%==========================================================&#10;&#10;\begin{footnotesize}&#10;2.~We need to find the values of $j$ and $s$ that minimize the equation&#10;$$&#10;\min_{c_1}\sum_{i: x_i \in R_1(j, s)}\left(y_i-\hat{c}_{1}\right)^2+\min_{c_2}\sum_{i: x_i \in R_2(j, s)}\left(y_i-\hat{c}_{2}\right)^2&#10;$$&#10;where $\hat{c}_{k}$ is the mean response for the training observations in $R_k(j, s),\quad k=1,2$. &#10;\end{footnotesize}&#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begin{footnotesize}&#10;4.~ We now have three regions. Again, we look to split one of these three regions further, so as to minimize the RSS. &#10;\end{footnotesize}&#10;&#10;%==========================================================&#10;\begin{footnotesize}&#10;5.~The process continues until a stopping criterion is reached; for instance, we may continue until no region contains more than five observations.&#10;\end{footnotesize}&#10;&#10;%==========================================================&#10;\begin{footnotesize}&#10;6.~Once the regions $R_1,\cdots,R_J$ have been created, we predict the response&#10;for a given test observation using the mean of the training observations in&#10;the region to which that test observation belongs.&#10;\end{footnotesize}&#10;&#10;%==========================================================&#10;$$&#10;f(X) = \sum_{m=1}^{J} c_{m}1_{(X\in R_{m})}&#10;$$&#10;%==========================================================&#10;&#10;The model is &#10;\begin{equation*}&#10;y_i = f(X_{i1},\cdots,X_{ip}) + \varepsilon_i,\quad i=1,\cdots,n.&#10;\end{equation*}&#10;where $X= \{X_1, X_2, \ldots, X_p\}$ is the {\color{blue}predictor space}, $Y$ is the {\color{blue}target (response)} variable, $&#10;\varepsilon_i\sim\text{iid}$, and $\mathrm{E}(\varepsilon_i|X)=0$. &#10;&#10;&#10;\begin{footnotesize}&#10;\begin{itemize}&#10;\item Divide the predictor space $X=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p:tag name="IGUANATEXSIZE" val="22"/>
  <p:tag name="IGUANATEXCURSOR" val="472"/>
  <p:tag name="TRANSPARENCY" val="True"/>
  <p:tag name="LATEXENGINEID" val="0"/>
  <p:tag name="TEMPFOLDER" val=".\temp\"/>
  <p:tag name="LATEXFORMHEIGHT" val="428"/>
  <p:tag name="LATEXFORMWIDTH" val="65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2000"/>
  <p:tag name="ORIGINALHEIGHT" val="2399.7"/>
  <p:tag name="ORIGINALWIDTH" val="5493.813"/>
  <p:tag name="OUTPUTTYPE" val="PNG"/>
  <p:tag name="IGUANATEXVERSION" val="160"/>
  <p:tag name="LATEXADDIN" val="\documentclass[10pt]{article}&#10;\input{C:/Users/emahd/Desktop/UBC/packages.tex}&#10;\begin{document}&#10;%==========================================================&#10;%==========================================================&#10;%==========================================================&#10;&#10;The {\color{blue}regression tree model} is&#10;\begin{equation*}&#10;y_i = f(X_{i1},\cdots,X_{ip}) + \varepsilon_i,\quad i=1,\cdots,n.&#10;\end{equation*}&#10;where $\varepsilon_i\sim\text{iid}$, $\mathrm{E}(\varepsilon_i|X)=0$,&#10;and the function $f(X)$ has the form&#10;\begin{equation*}&#10;f(X) = \sum_{m=1}^{J} c_{m}1_{(X\in R_{m})}.&#10;\end{equation*}&#10;The estimated value of $c_m$ is  &#10;$&#10;\hat{c}_m =  \hat{y}_{R_m} = \text{avg}(y_i| X\in R_m).&#10;$&#10;&#10;\end{document}&#10;&#10;$$&#10;\sum_{j=1}^{J}\sum_{i\in R_{j}}(y_i - \hat{y}_{R_j})^2,&#10;$$&#10;where $\hat{y}_{R_j}$ is the {\color{blue} mean response} for the training observations within the $j$th region.&#10;&#10;&#10;&#10;Divide the {\color{blue}predictor space} $X = \{X_1,X_2,\cdots,X_p\}$ into $J$ distinct and non-overlapping regions, $R_1, R_2, \ldots, R_J$.&#10;&#10;&#10;For every observation that falls into the region $R_j$, we make the {\color{blue}same&#10;prediction} (the {\color{blue}mean (or median)} of the response values for the&#10;training observations in $R_j$).&#10;&#10;&#10;Divide the predictor space $X$ into $J$ distinct and non-overlapping regions, $R_1, R_2, \ldots, R_J$.&#10;Thus, the function $f(X)$ in model (1) has the form&#10;\begin{equation*}&#10;f(X) = \sum_{m=1}^{J} c_{m}1_{(X\in R_{m})}&#10;\end{equation*}&#10;&#10;%==========================================================&#10;%==========================================================&#10;%==========================================================&#10;&#10;%==========================================================&#10;%==========================================================&#10;%==========================================================&#10;&#10;%==========================================================&#10;\begin{footnotesize}&#10;1.~For each variable $X_j$ and cutpoint $s$, we define the pair of half-planes&#10;$$&#10;R_1(j, s)=\left\{X \mid X_j&lt;s\right\} \text { and } R_2(j, s)=\left\{X \mid X_j \geq s\right\}&#10;$$&#10;\end{footnotesize}&#10;%==========================================================&#10;&#10;\begin{footnotesize}&#10;2.~We need to find the values of $j$ and $s$ that minimize the equation&#10;$$&#10;\min_{c_1}\sum_{i: x_i \in R_1(j, s)}\left(y_i-\hat{c}_{1}\right)^2+\min_{c_2}\sum_{i: x_i \in R_2(j, s)}\left(y_i-\hat{c}_{2}\right)^2&#10;$$&#10;where $\hat{c}_{k}$ is the mean response for the training observations in $R_k(j, s),\quad k=1,2$. &#10;\end{footnotesize}&#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begin{footnotesize}&#10;4.~ We now have three regions. Again, we look to split one of these three regions further, so as to minimize the RSS. &#10;\end{footnotesize}&#10;&#10;%==========================================================&#10;\begin{footnotesize}&#10;5.~The process continues until a stopping criterion is reached; for instance, we may continue until no region contains more than five observations.&#10;\end{footnotesize}&#10;&#10;%==========================================================&#10;\begin{footnotesize}&#10;6.~Once the regions $R_1,\cdots,R_J$ have been created, we predict the response&#10;for a given test observation using the mean of the training observations in&#10;the region to which that test observation belongs.&#10;\end{footnotesize}&#10;&#10;%==========================================================&#10;$$&#10;f(X) = \sum_{m=1}^{J} c_{m}1_{(X\in R_{m})}&#10;$$&#10;%==========================================================&#10;&#10;The {\color{blue}regression tree model} is&#10;\begin{equation*}&#10;y_i = f(X_{i1},\cdots,X_{ip}) + \varepsilon_i,\quad i=1,\cdots,n.&#10;\end{equation*}&#10;where $\varepsilon_i\sim\text{iid}$, $\mathrm{E}(\varepsilon_i|X)=0$,&#10;and the function $f(X)$ has the form&#10;\begin{equation*}&#10;f(X) = \sum_{m=1}^{J} c_{m}1_{(X\in R_{m})}.&#10;\end{equation*}&#10;The estimated value of $c_m$ is  &#10;$&#10;\hat{c}_m =  \text{avg}(y_i| X\in R_m).&#10;$&#10;&#10;&#10;\begin{footnotesize}&#10;\begin{itemize}&#10;\item Divide the predictor space $X=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p:tag name="IGUANATEXSIZE" val="22"/>
  <p:tag name="IGUANATEXCURSOR" val="666"/>
  <p:tag name="TRANSPARENCY" val="True"/>
  <p:tag name="LATEXENGINEID" val="0"/>
  <p:tag name="TEMPFOLDER" val=".\temp\"/>
  <p:tag name="LATEXFORMHEIGHT" val="428"/>
  <p:tag name="LATEXFORMWIDTH" val="65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2000"/>
  <p:tag name="ORIGINALHEIGHT" val="1025.122"/>
  <p:tag name="ORIGINALWIDTH" val="6852.643"/>
  <p:tag name="OUTPUTTYPE" val="PNG"/>
  <p:tag name="IGUANATEXVERSION" val="160"/>
  <p:tag name="LATEXADDIN" val="\documentclass[10pt]{article}&#10;\input{C:/Users/emahd/Desktop/UBC/packages.tex}&#10;\begin{document}&#10;%==========================================================&#10;%==========================================================&#10;%==========================================================&#10;&#10;$$&#10;\sum_{j=1}^{J}\sum_{i\in R_{j}}(y_i - \hat{y}_{R_j})^2,&#10;$$&#10;where $\hat{y}_{R_j}$ is the {\color{blue} mean response} for the training observations within the $j$th region.&#10;&#10;\end{document}&#10;&#10;Divide the {\color{blue}predictor space} $X = \{X_1,X_2,\cdots,X_p\}$ into $J$ distinct and non-overlapping regions, $R_1, R_2, \ldots, R_J$.&#10;&#10;&#10;For every observation that falls into the region $R_j$, we make the {\color{blue}same&#10;prediction} (the {\color{blue}mean (or median)} of the response values for the&#10;training observations in $R_j$).&#10;&#10;&#10;Divide the predictor space $X$ into $J$ distinct and non-overlapping regions, $R_1, R_2, \ldots, R_J$.&#10;Thus, the function $f(X)$ in model (1) has the form&#10;\begin{equation*}&#10;f(X) = \sum_{m=1}^{J} c_{m}1_{(X\in R_{m})}&#10;\end{equation*}&#10;&#10;%==========================================================&#10;%==========================================================&#10;%==========================================================&#10;&#10;%==========================================================&#10;%==========================================================&#10;%==========================================================&#10;&#10;%==========================================================&#10;\begin{footnotesize}&#10;1.~For each variable $X_j$ and cutpoint $s$, we define the pair of half-planes&#10;$$&#10;R_1(j, s)=\left\{X \mid X_j&lt;s\right\} \text { and } R_2(j, s)=\left\{X \mid X_j \geq s\right\}&#10;$$&#10;\end{footnotesize}&#10;%==========================================================&#10;&#10;\begin{footnotesize}&#10;2.~We need to find the values of $j$ and $s$ that minimize the equation&#10;$$&#10;\min_{c_1}\sum_{i: x_i \in R_1(j, s)}\left(y_i-\hat{c}_{1}\right)^2+\min_{c_2}\sum_{i: x_i \in R_2(j, s)}\left(y_i-\hat{c}_{2}\right)^2&#10;$$&#10;where $\hat{c}_{k}$ is the mean response for the training observations in $R_k(j, s),\quad k=1,2$. &#10;\end{footnotesize}&#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begin{footnotesize}&#10;4.~ We now have three regions. Again, we look to split one of these three regions further, so as to minimize the RSS. &#10;\end{footnotesize}&#10;&#10;%==========================================================&#10;\begin{footnotesize}&#10;5.~The process continues until a stopping criterion is reached; for instance, we may continue until no region contains more than five observations.&#10;\end{footnotesize}&#10;&#10;%==========================================================&#10;\begin{footnotesize}&#10;6.~Once the regions $R_1,\cdots,R_J$ have been created, we predict the response&#10;for a given test observation using the mean of the training observations in&#10;the region to which that test observation belongs.&#10;\end{footnotesize}&#10;&#10;%==========================================================&#10;$$&#10;f(X) = \sum_{m=1}^{J} c_{m}1_{(X\in R_{m})}&#10;$$&#10;%==========================================================&#10;&#10;The {\color{blue}regression tree model} is&#10;\begin{equation*}&#10;y_i = f(X_{i1},\cdots,X_{ip}) + \varepsilon_i,\quad i=1,\cdots,n.&#10;\end{equation*}&#10;where $\varepsilon_i\sim\text{iid}$, $\mathrm{E}(\varepsilon_i|X)=0$,&#10;and the function $f(X)$ has the form&#10;\begin{equation*}&#10;f(X) = \sum_{m=1}^{J} c_{m}1_{(X\in R_{m})}.&#10;\end{equation*}&#10;The estimated value of $c_m$ is  &#10;$&#10;\hat{c}_m =  \text{avg}(y_i| X\in R_m).&#10;$&#10;&#10;&#10;\begin{footnotesize}&#10;\begin{itemize}&#10;\item Divide the predictor space $X=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p:tag name="IGUANATEXSIZE" val="22"/>
  <p:tag name="IGUANATEXCURSOR" val="395"/>
  <p:tag name="TRANSPARENCY" val="True"/>
  <p:tag name="LATEXENGINEID" val="0"/>
  <p:tag name="TEMPFOLDER" val=".\temp\"/>
  <p:tag name="LATEXFORMHEIGHT" val="428"/>
  <p:tag name="LATEXFORMWIDTH" val="65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2000"/>
  <p:tag name="ORIGINALHEIGHT" val="511.4361"/>
  <p:tag name="ORIGINALWIDTH" val="5499.063"/>
  <p:tag name="OUTPUTTYPE" val="PNG"/>
  <p:tag name="IGUANATEXVERSION" val="160"/>
  <p:tag name="LATEXADDIN" val="\documentclass[10pt]{article}&#10;\input{C:/Users/emahd/Desktop/UBC/packages.tex}&#10;\begin{document}&#10;%==========================================================&#10;%==========================================================&#10;%==========================================================&#10;&#10;\begin{footnotesize}&#10;1.~For each variable $X_j$ and cutpoint $s$, we define the pair of half-planes&#10;$$&#10;R_1(j, s)=\left\{X \mid X_j&lt;s\right\} \text { and } R_2(j, s)=\left\{X \mid X_j \geq s\right\}&#10;$$&#10;\end{footnotesize}&#10;\end{document}&#10;&#10;\begin{footnotesize}&#10;2.~We need to find the values of $j$ and $s$ that minimize the equation&#10;$$&#10;\min_{c_1}\sum_{i: x_i \in R_1(j, s)}\left(y_i-\hat{c}_{1}\right)^2+\min_{c_2}\sum_{i: x_i \in R_2(j, s)}\left(y_i-\hat{c}_{2}\right)^2&#10;$$&#10;where $\hat{c}_{1}$ is the mean response for the training observations in $R_1(j, s)$, and $\hat{c}_{2}$ is the mean response for the training observations in $R_2(j, s)$. &#10;\end{footnotesize}&#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10;%==========================================================&#10;&#10;%==========================================================&#10;%==========================================================&#10;%==========================================================&#10;&#10;&#10;$$&#10;f(X) = \sum_{m=1}^{M} c_{m}1_{(X\in R_{m})}&#10;$$&#10;&#10;&#10;&#10;The model is &#10;\begin{equation*}&#10;y_i = f(X_{i1},\cdots,X_{ip}) + \varepsilon_i,\quad i=1,\cdots,n&#10;\end{equation*}&#10;where $\varepsilon_i\sim\text{iid},\quad \mathrm{E}(\varepsilon_i|X_1,\cdots,X_p)=0$&#10;&#10;\begin{footnotesize}&#10;\begin{itemize}&#10;\item Divide the predictor space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p:tag name="IGUANATEXSIZE" val="22"/>
  <p:tag name="IGUANATEXCURSOR" val="1457"/>
  <p:tag name="TRANSPARENCY" val="True"/>
  <p:tag name="LATEXENGINEID" val="0"/>
  <p:tag name="TEMPFOLDER" val=".\temp\"/>
  <p:tag name="LATEXFORMHEIGHT" val="471"/>
  <p:tag name="LATEXFORMWIDTH" val="65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2000"/>
  <p:tag name="ORIGINALHEIGHT" val="647.919"/>
  <p:tag name="ORIGINALWIDTH" val="7157.105"/>
  <p:tag name="OUTPUTTYPE" val="PNG"/>
  <p:tag name="IGUANATEXVERSION" val="160"/>
  <p:tag name="LATEXADDIN" val="\documentclass[10pt]{article}&#10;\input{C:/Users/emahd/Desktop/UBC/packages.tex}&#10;\begin{document}&#10;%==========================================================&#10;%==========================================================&#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end{document}&#10;&#10;%==========================================================&#10;%==========================================================&#10;%==========================================================&#10;&#10;%==========================================================&#10;%==========================================================&#10;%==========================================================&#10;&#10;%==========================================================&#10;\begin{footnotesize}&#10;1.~For each variable $X_j$ and cutpoint $s$, we define the pair of half-planes&#10;$$&#10;R_1(j, s)=\left\{X \mid X_j&lt;s\right\} \text { and } R_2(j, s)=\left\{X \mid X_j \geq s\right\}&#10;$$&#10;\end{footnotesize}&#10;%==========================================================&#10;&#10;&#10;\begin{footnotesize}&#10;2.~We need to find the values of $j$ and $s$ that minimize the equation&#10;$$&#10;\min_{c_1}\sum_{i: x_i \in R_1(j, s)}\left(y_i-\hat{c}_{1}\right)^2+\min_{c_2}\sum_{i: x_i \in R_2(j, s)}\left(y_i-\hat{c}_{2}\right)^2&#10;$$&#10;where $\hat{c}_{1}$ is the mean response for the training observations in $R_1(j, s)$, and $\hat{c}_{2}$ is the mean response for the training observations in $R_2(j, s)$. &#10;\end{footnotesize}&#10;&#10;&#10;%==========================================================&#10;$$&#10;f(X) = \sum_{m=1}^{M} c_{m}1_{(X\in R_{m})}&#10;$$&#10;%==========================================================&#10;&#10;&#10;The model is &#10;\begin{equation*}&#10;y_i = f(X_{i1},\cdots,X_{ip}) + \varepsilon_i,\quad i=1,\cdots,n&#10;\end{equation*}&#10;where $\varepsilon_i\sim\text{iid},\quad \mathrm{E}(\varepsilon_i|X_1,\cdots,X_p)=0$&#10;&#10;\begin{footnotesize}&#10;\begin{itemize}&#10;\item Divide the predictor space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p:tag name="IGUANATEXSIZE" val="22"/>
  <p:tag name="IGUANATEXCURSOR" val="628"/>
  <p:tag name="TRANSPARENCY" val="True"/>
  <p:tag name="LATEXENGINEID" val="0"/>
  <p:tag name="TEMPFOLDER" val=".\temp\"/>
  <p:tag name="LATEXFORMHEIGHT" val="471"/>
  <p:tag name="LATEXFORMWIDTH" val="65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2000"/>
  <p:tag name="ORIGINALHEIGHT" val="365.2043"/>
  <p:tag name="ORIGINALWIDTH" val="7155.605"/>
  <p:tag name="OUTPUTTYPE" val="PNG"/>
  <p:tag name="IGUANATEXVERSION" val="160"/>
  <p:tag name="LATEXADDIN" val="\documentclass[10pt]{article}&#10;\input{C:/Users/emahd/Desktop/UBC/packages.tex}&#10;\begin{document}&#10;%==========================================================&#10;%==========================================================&#10;%==========================================================&#10;\begin{footnotesize}&#10;4.~ We now have three regions. Again, we look to split one of these three regions further, so as to minimize the RSS. &#10;\end{footnotesize}&#10;&#10;\end{document}&#10;&#10;\begin{footnotesize}&#10;5.~The process continues until a stopping criterion is reached; for instance, we may continue until no region contains more than five observations.&#10;\end{footnotesize}&#10;&#10;&#10;%==========================================================&#10;%==========================================================&#10;%==========================================================&#10;&#10;%==========================================================&#10;%==========================================================&#10;%==========================================================&#10;&#10;%==========================================================&#10;\begin{footnotesize}&#10;1.~For each variable $X_j$ and cutpoint $s$, we define the pair of half-planes&#10;$$&#10;R_1(j, s)=\left\{X \mid X_j&lt;s\right\} \text { and } R_2(j, s)=\left\{X \mid X_j \geq s\right\}&#10;$$&#10;\end{footnotesize}&#10;%==========================================================&#10;&#10;\begin{footnotesize}&#10;2.~We need to find the values of $j$ and $s$ that minimize the equation&#10;$$&#10;\min_{c_1}\sum_{i: x_i \in R_1(j, s)}\left(y_i-\hat{c}_{1}\right)^2+\min_{c_2}\sum_{i: x_i \in R_2(j, s)}\left(y_i-\hat{c}_{2}\right)^2&#10;$$&#10;where $\hat{c}_{1}$ is the mean response for the training observations in $R_1(j, s)$, and $\hat{c}_{2}$ is the mean response for the training observations in $R_2(j, s)$. &#10;\end{footnotesize}&#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10;f(X) = \sum_{m=1}^{M} c_{m}1_{(X\in R_{m})}&#10;$$&#10;%==========================================================&#10;&#10;&#10;The model is &#10;\begin{equation*}&#10;y_i = f(X_{i1},\cdots,X_{ip}) + \varepsilon_i,\quad i=1,\cdots,n&#10;\end{equation*}&#10;where $\varepsilon_i\sim\text{iid},\quad \mathrm{E}(\varepsilon_i|X_1,\cdots,X_p)=0$&#10;&#10;\begin{footnotesize}&#10;\begin{itemize}&#10;\item Divide the predictor space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p:tag name="IGUANATEXSIZE" val="22"/>
  <p:tag name="IGUANATEXCURSOR" val="300"/>
  <p:tag name="TRANSPARENCY" val="True"/>
  <p:tag name="LATEXENGINEID" val="0"/>
  <p:tag name="TEMPFOLDER" val=".\temp\"/>
  <p:tag name="LATEXFORMHEIGHT" val="471"/>
  <p:tag name="LATEXFORMWIDTH" val="65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2000"/>
  <p:tag name="ORIGINALHEIGHT" val="365.2043"/>
  <p:tag name="ORIGINALWIDTH" val="7154.855"/>
  <p:tag name="OUTPUTTYPE" val="PNG"/>
  <p:tag name="IGUANATEXVERSION" val="160"/>
  <p:tag name="LATEXADDIN" val="\documentclass[10pt]{article}&#10;\input{C:/Users/emahd/Desktop/UBC/packages.tex}&#10;\begin{document}&#10;%==========================================================&#10;%==========================================================&#10;%==========================================================&#10;&#10;\begin{footnotesize}&#10;5.~The process continues until a stopping criterion is reached; for instance, we may continue until no region contains more than five observations.&#10;\end{footnotesize}&#10;&#10;&#10;\end{document}&#10;&#10;&#10;%==========================================================&#10;%==========================================================&#10;%==========================================================&#10;&#10;%==========================================================&#10;%==========================================================&#10;%==========================================================&#10;&#10;%==========================================================&#10;\begin{footnotesize}&#10;1.~For each variable $X_j$ and cutpoint $s$, we define the pair of half-planes&#10;$$&#10;R_1(j, s)=\left\{X \mid X_j&lt;s\right\} \text { and } R_2(j, s)=\left\{X \mid X_j \geq s\right\}&#10;$$&#10;\end{footnotesize}&#10;%==========================================================&#10;&#10;\begin{footnotesize}&#10;2.~We need to find the values of $j$ and $s$ that minimize the equation&#10;$$&#10;\min_{c_1}\sum_{i: x_i \in R_1(j, s)}\left(y_i-\hat{c}_{1}\right)^2+\min_{c_2}\sum_{i: x_i \in R_2(j, s)}\left(y_i-\hat{c}_{2}\right)^2&#10;$$&#10;where $\hat{c}_{1}$ is the mean response for the training observations in $R_1(j, s)$, and $\hat{c}_{2}$ is the mean response for the training observations in $R_2(j, s)$. &#10;\end{footnotesize}&#10;&#10;%==========================================================&#10;\begin{footnotesize}&#10;3.~Repeat (1) and (2), looking for the best predictor and best cutpoint in order to split the data further so as to minimize the RSS within each of the resulting regions. &#10;However, this time, instead of splitting the entire predictor space, we split one of the two previously identified regions.&#10;\end{footnotesize}&#10;&#10;%==========================================================&#10;\begin{footnotesize}&#10;4.~ We now have three regions. Again, we look to split one of these three regions further, so as to minimize the RSS. &#10;\end{footnotesize}&#10;&#10;%==========================================================&#10;$$&#10;f(X) = \sum_{m=1}^{M} c_{m}1_{(X\in R_{m})}&#10;$$&#10;%==========================================================&#10;&#10;&#10;The model is &#10;\begin{equation*}&#10;y_i = f(X_{i1},\cdots,X_{ip}) + \varepsilon_i,\quad i=1,\cdots,n&#10;\end{equation*}&#10;where $\varepsilon_i\sim\text{iid},\quad \mathrm{E}(\varepsilon_i|X_1,\cdots,X_p)=0$&#10;&#10;\begin{footnotesize}&#10;\begin{itemize}&#10;\item Divide the predictor space $X_1, X_2, \ldots, X_p$ into $J$ distinct and non-overlapping regions, $R_1, R_2, \ldots, R_J$&#10;\item For every observation that falls into the region $R_j$, we make the same prediction, which is simply the mean of the response values for the training observations in $R_j$.&#10;\end{itemize}&#10;\end{footnotesize}&#10;&#10;\begin{footnotesize}&#10;$x_i\in R_m$ and $y_i\in \mathbb{R}$, \\&#10;~~~$R_m$ denotes the $m$th terminal node, $m=1,2,\cdots,M$&#10;\end{footnotesize}&#10;&#10;&#10;"/>
  <p:tag name="IGUANATEXSIZE" val="22"/>
  <p:tag name="IGUANATEXCURSOR" val="482"/>
  <p:tag name="TRANSPARENCY" val="True"/>
  <p:tag name="LATEXENGINEID" val="0"/>
  <p:tag name="TEMPFOLDER" val=".\temp\"/>
  <p:tag name="LATEXFORMHEIGHT" val="427.7"/>
  <p:tag name="LATEXFORMWIDTH" val="655"/>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_template.potx" id="{C04F5B84-1606-4EE3-B82C-A1B33E071581}" vid="{5648B2DC-689E-4E31-B163-91AD8B0513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8750</TotalTime>
  <Words>3367</Words>
  <Application>Microsoft Office PowerPoint</Application>
  <PresentationFormat>Widescreen</PresentationFormat>
  <Paragraphs>435</Paragraphs>
  <Slides>26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Bell MT</vt:lpstr>
      <vt:lpstr>Calibri</vt:lpstr>
      <vt:lpstr>Cambria Math</vt:lpstr>
      <vt:lpstr>Lucida Console</vt:lpstr>
      <vt:lpstr>Times New Roman</vt:lpstr>
      <vt:lpstr>Wingdings</vt:lpstr>
      <vt:lpstr>Office Theme</vt:lpstr>
      <vt:lpstr>PowerPoint Presentation</vt:lpstr>
      <vt:lpstr>Learning Objectives</vt:lpstr>
      <vt:lpstr>PowerPoint Presentation</vt:lpstr>
      <vt:lpstr>Decision Tree</vt:lpstr>
      <vt:lpstr>Classification and Regression Trees (CART)</vt:lpstr>
      <vt:lpstr>Regression Tree Versus Linear Regression</vt:lpstr>
      <vt:lpstr>Example</vt:lpstr>
      <vt:lpstr>PowerPoint Presentation</vt:lpstr>
      <vt:lpstr>Prediction Via Stratification of the Feature Space</vt:lpstr>
      <vt:lpstr>Process of Building a Regression Tree</vt:lpstr>
      <vt:lpstr>How We Construct the Regions R_1,R_2, ⋯,R_J ?</vt:lpstr>
      <vt:lpstr>Greedy Algorithm (Recursive Binary Splitting)</vt:lpstr>
      <vt:lpstr>Greedy Approach</vt:lpstr>
      <vt:lpstr>Tree Pruning</vt:lpstr>
      <vt:lpstr>Cost Complexity Pruning (Weakest Link Pruning)</vt:lpstr>
      <vt:lpstr>K-Fold Cross-Validation to Choose the Best α.</vt:lpstr>
      <vt:lpstr>Advantages and Disadvantages of Regression Trees</vt:lpstr>
      <vt:lpstr>Fitting Regression Trees (Using the R package “tree”)</vt:lpstr>
      <vt:lpstr>Fitting Regression Trees (Using the R package “rpart”)</vt:lpstr>
      <vt:lpstr>Classification Trees </vt:lpstr>
      <vt:lpstr>Classification Trees </vt:lpstr>
      <vt:lpstr>Bagging and Random Forests (Classification and Regression)</vt:lpstr>
      <vt:lpstr>Random Forests</vt:lpstr>
      <vt:lpstr>Real-World Applications (See R Markdown) </vt:lpstr>
      <vt:lpstr>Suggested Exercise Questions</vt:lpstr>
      <vt:lpstr>Recommended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Esam Mahdi</dc:creator>
  <cp:lastModifiedBy>Esam Mahdi</cp:lastModifiedBy>
  <cp:revision>421</cp:revision>
  <dcterms:created xsi:type="dcterms:W3CDTF">2023-03-18T22:28:17Z</dcterms:created>
  <dcterms:modified xsi:type="dcterms:W3CDTF">2023-10-27T04:08:38Z</dcterms:modified>
</cp:coreProperties>
</file>