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1" autoAdjust="0"/>
  </p:normalViewPr>
  <p:slideViewPr>
    <p:cSldViewPr snapToGrid="0">
      <p:cViewPr>
        <p:scale>
          <a:sx n="50" d="100"/>
          <a:sy n="50" d="100"/>
        </p:scale>
        <p:origin x="147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1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/>
          <a:lstStyle/>
          <a:p>
            <a:r>
              <a:rPr lang="en-US" dirty="0" smtClean="0"/>
              <a:t>JAVA_HOME</a:t>
            </a:r>
          </a:p>
          <a:p>
            <a:r>
              <a:rPr lang="en-US" dirty="0"/>
              <a:t>A single Hive </a:t>
            </a:r>
            <a:r>
              <a:rPr lang="en-US" dirty="0" smtClean="0"/>
              <a:t>binary is </a:t>
            </a:r>
            <a:r>
              <a:rPr lang="en-US" dirty="0"/>
              <a:t>designed to work with multiple versions of Hadoop</a:t>
            </a:r>
            <a:r>
              <a:rPr lang="en-US" dirty="0" smtClean="0"/>
              <a:t>.</a:t>
            </a:r>
          </a:p>
          <a:p>
            <a:r>
              <a:rPr lang="en-US" dirty="0"/>
              <a:t>This means it’s often easier </a:t>
            </a:r>
            <a:r>
              <a:rPr lang="en-US" dirty="0" smtClean="0"/>
              <a:t>and less </a:t>
            </a:r>
            <a:r>
              <a:rPr lang="en-US" dirty="0"/>
              <a:t>risky to upgrade to newer Hive releases than it is to upgrade to newer </a:t>
            </a:r>
            <a:r>
              <a:rPr lang="en-US" dirty="0" smtClean="0"/>
              <a:t>Hadoop releases.</a:t>
            </a:r>
          </a:p>
          <a:p>
            <a:r>
              <a:rPr lang="en-US" dirty="0"/>
              <a:t>Hive uses the environment variable HADOOP_HOME to locate the </a:t>
            </a:r>
            <a:r>
              <a:rPr lang="en-US" u="sng" dirty="0"/>
              <a:t>Hadoop JARs </a:t>
            </a:r>
            <a:r>
              <a:rPr lang="en-US" dirty="0"/>
              <a:t>and </a:t>
            </a:r>
            <a:r>
              <a:rPr lang="en-US" b="1" u="sng" dirty="0" smtClean="0"/>
              <a:t>configuration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To </a:t>
            </a:r>
            <a:r>
              <a:rPr lang="en-US" dirty="0"/>
              <a:t>add the hive command to your path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first defining a HIVE_HOME </a:t>
            </a:r>
            <a:r>
              <a:rPr lang="en-US" dirty="0" smtClean="0"/>
              <a:t>variable, it is really not essential as HADOOP_HOME</a:t>
            </a:r>
          </a:p>
          <a:p>
            <a:pPr lvl="1"/>
            <a:r>
              <a:rPr lang="en-US" dirty="0"/>
              <a:t>PATH=$PATH:$</a:t>
            </a:r>
            <a:r>
              <a:rPr lang="en-US" dirty="0" smtClean="0"/>
              <a:t>HIVE_HOME/bin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Releases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15 February 2016 : release 2.0.0 	- This release works with Hadoop 2.x.y. </a:t>
            </a:r>
          </a:p>
          <a:p>
            <a:pPr lvl="1"/>
            <a:r>
              <a:rPr lang="en-US" dirty="0" smtClean="0"/>
              <a:t>Hive 1.x line will continue to be maintained with Hadoop 1.x.y support. </a:t>
            </a:r>
          </a:p>
          <a:p>
            <a:r>
              <a:rPr lang="en-US" dirty="0" smtClean="0"/>
              <a:t>27 June 2015 : release 1.2.1 		- This release works with Hadoop 1.x.y, 2.x.y</a:t>
            </a:r>
          </a:p>
          <a:p>
            <a:r>
              <a:rPr lang="en-US" dirty="0" smtClean="0"/>
              <a:t>21 May 2015 : release 1.0.1, 1.1.1,	-These two releases works with Hadoop 1.x.y, 2.x.y. </a:t>
            </a:r>
          </a:p>
          <a:p>
            <a:pPr lvl="1"/>
            <a:r>
              <a:rPr lang="en-US" dirty="0" smtClean="0"/>
              <a:t>They are based on Hive 1.0.0 and 1.1.0 respectively, </a:t>
            </a:r>
          </a:p>
          <a:p>
            <a:r>
              <a:rPr lang="en-US" dirty="0" smtClean="0"/>
              <a:t>18 May 2015 : release 1.2.0  		- This release works with Hadoop 1.x.y, 2.x.y</a:t>
            </a:r>
          </a:p>
          <a:p>
            <a:r>
              <a:rPr lang="en-US" dirty="0" smtClean="0"/>
              <a:t>8 March 2015: release 1.1.0 		- This release works with Hadoop 1.x.y, 2.x.y</a:t>
            </a:r>
          </a:p>
          <a:p>
            <a:r>
              <a:rPr lang="en-US" dirty="0" smtClean="0"/>
              <a:t>4 February 2015: release 1.0.0 	-This release works with Hadoop 1.x.y, 2.x.y</a:t>
            </a:r>
          </a:p>
          <a:p>
            <a:r>
              <a:rPr lang="en-US" dirty="0" smtClean="0"/>
              <a:t>12 November, 2014: release 0.14.0 	- This release works with Hadoop 1.x.y, 2.x.y</a:t>
            </a:r>
          </a:p>
          <a:p>
            <a:r>
              <a:rPr lang="en-US" dirty="0" smtClean="0"/>
              <a:t>6 June, 2014: release 0.13.1 		 - This release works with Hadoop 0.20.x, 0.23.x.y, 1.x.y, 2.x.y</a:t>
            </a:r>
          </a:p>
          <a:p>
            <a:r>
              <a:rPr lang="en-US" dirty="0" smtClean="0"/>
              <a:t>21 April, 2014: release 0.13.0 	 	- This release works with Hadoop 0.20.x, 0.23.x.y, 1.x.y, 2.x.y</a:t>
            </a:r>
          </a:p>
          <a:p>
            <a:r>
              <a:rPr lang="en-US" dirty="0" smtClean="0"/>
              <a:t>15 October, 2013: release 0.12.0 	- This release works with Hadoop 0.20.x, 0.23.x.y, 1.x.y, 2.x.y</a:t>
            </a:r>
          </a:p>
          <a:p>
            <a:r>
              <a:rPr lang="en-US" dirty="0" smtClean="0"/>
              <a:t>15 May, 2013: release 0.11.0 		- This release works with Hadoop 0.20.x, 0.23.x.y, 1.x.y, 2.x.y</a:t>
            </a:r>
          </a:p>
          <a:p>
            <a:r>
              <a:rPr lang="en-US" dirty="0" smtClean="0"/>
              <a:t>March, 2013: </a:t>
            </a:r>
            <a:r>
              <a:rPr lang="en-US" dirty="0" err="1" smtClean="0"/>
              <a:t>HCatalog</a:t>
            </a:r>
            <a:r>
              <a:rPr lang="en-US" dirty="0" smtClean="0"/>
              <a:t> merges into Hive	- Old </a:t>
            </a:r>
            <a:r>
              <a:rPr lang="en-US" dirty="0" err="1" smtClean="0"/>
              <a:t>HCatalog</a:t>
            </a:r>
            <a:r>
              <a:rPr lang="en-US" dirty="0" smtClean="0"/>
              <a:t> releases may still be downloaded.</a:t>
            </a:r>
          </a:p>
          <a:p>
            <a:r>
              <a:rPr lang="en-US" dirty="0" smtClean="0"/>
              <a:t>11 January, 2013: release 0.10.0 	- This release works with Hadoop 0.20.x, 0.23.x.y, 1.x.y, 2.x.y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Hive</vt:lpstr>
      <vt:lpstr>Required</vt:lpstr>
      <vt:lpstr>Releases 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Gangapatnam, Dorababu (Cognizant)</dc:creator>
  <cp:lastModifiedBy>Gangapatnam, Dorababu (Cognizant)</cp:lastModifiedBy>
  <cp:revision>12</cp:revision>
  <dcterms:created xsi:type="dcterms:W3CDTF">2016-03-10T09:53:32Z</dcterms:created>
  <dcterms:modified xsi:type="dcterms:W3CDTF">2016-03-10T11:07:41Z</dcterms:modified>
</cp:coreProperties>
</file>