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>
        <p:scale>
          <a:sx n="50" d="100"/>
          <a:sy n="50" d="100"/>
        </p:scale>
        <p:origin x="-79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B2DA-13AE-4D0C-8765-0F6FEAC09B7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C768D-E736-44D5-9251-E5A1967F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qdPiyEGeZwlwfn-x-NtzQ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Prasad</a:t>
            </a:r>
            <a:endParaRPr lang="en-US" dirty="0" smtClean="0"/>
          </a:p>
          <a:p>
            <a:r>
              <a:rPr lang="en-US" dirty="0" smtClean="0"/>
              <a:t>https://www.youtube.com/watch?v=bya8n5wf7aA&amp;list=PL5u3Zdsn3teiq_RDz2xKTrDD0ybhCRPMO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Prasad</a:t>
            </a:r>
            <a:endParaRPr lang="en-US" dirty="0" smtClean="0"/>
          </a:p>
          <a:p>
            <a:r>
              <a:rPr lang="en-US" dirty="0" smtClean="0"/>
              <a:t>https://www.youtube.com/watch?v=bya8n5wf7aA&amp;list=PL5u3Zdsn3teiq_RDz2xKTrDD0ybhCRPMO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Prasad</a:t>
            </a:r>
            <a:endParaRPr lang="en-US" dirty="0" smtClean="0"/>
          </a:p>
          <a:p>
            <a:r>
              <a:rPr lang="en-US" dirty="0" smtClean="0"/>
              <a:t>https://www.youtube.com/watch?v=bya8n5wf7aA&amp;list=PL5u3Zdsn3teiq_RDz2xKTrDD0ybhCRPMO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Prasad</a:t>
            </a:r>
            <a:endParaRPr lang="en-US" dirty="0" smtClean="0"/>
          </a:p>
          <a:p>
            <a:r>
              <a:rPr lang="en-US" dirty="0" smtClean="0"/>
              <a:t>https://www.youtube.com/watch?v=bya8n5wf7aA&amp;list=PL5u3Zdsn3teiq_RDz2xKTrDD0ybhCRPMO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YouTube play list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Ratnesh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Prasad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Video 2</a:t>
            </a:r>
            <a:endParaRPr lang="en-US" dirty="0" smtClean="0"/>
          </a:p>
          <a:p>
            <a:r>
              <a:rPr lang="en-US" dirty="0" smtClean="0"/>
              <a:t>https://www.youtube.com/watch?v=5ZkEt3gzicg&amp;list=PL5u3Zdsn3teiq_RDz2xKTrDD0ybhCRPMO&amp;index=2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768D-E736-44D5-9251-E5A1967F1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java.net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to Create RESTful web services?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one method types called </a:t>
            </a:r>
            <a:r>
              <a:rPr lang="en-US" dirty="0" err="1" smtClean="0"/>
              <a:t>subresource</a:t>
            </a:r>
            <a:r>
              <a:rPr lang="en-US" dirty="0" smtClean="0"/>
              <a:t> locator method, these </a:t>
            </a:r>
            <a:r>
              <a:rPr lang="en-US" dirty="0" smtClean="0"/>
              <a:t>do not have any http annotations, but have @Path annotation.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SpecialUser</a:t>
            </a:r>
            <a:r>
              <a:rPr lang="en-US" dirty="0" smtClean="0"/>
              <a:t> </a:t>
            </a:r>
            <a:r>
              <a:rPr lang="en-US" dirty="0" err="1" smtClean="0"/>
              <a:t>getSpecialUser</a:t>
            </a:r>
            <a:r>
              <a:rPr lang="en-US" dirty="0" smtClean="0"/>
              <a:t>(){} it have Path(“/special”)  - the main purpose of these </a:t>
            </a:r>
            <a:r>
              <a:rPr lang="en-US" dirty="0" err="1" smtClean="0"/>
              <a:t>mehtods</a:t>
            </a:r>
            <a:r>
              <a:rPr lang="en-US" dirty="0" smtClean="0"/>
              <a:t> is to just return another resource class.</a:t>
            </a:r>
          </a:p>
          <a:p>
            <a:r>
              <a:rPr lang="en-US" dirty="0" smtClean="0"/>
              <a:t>The class returned by </a:t>
            </a:r>
            <a:r>
              <a:rPr lang="en-US" dirty="0" err="1" smtClean="0"/>
              <a:t>subresource</a:t>
            </a:r>
            <a:r>
              <a:rPr lang="en-US" dirty="0" smtClean="0"/>
              <a:t> locator methods is called service </a:t>
            </a:r>
            <a:r>
              <a:rPr lang="en-US" dirty="0" err="1" smtClean="0"/>
              <a:t>subresource</a:t>
            </a:r>
            <a:r>
              <a:rPr lang="en-US" dirty="0" smtClean="0"/>
              <a:t> class, </a:t>
            </a:r>
            <a:r>
              <a:rPr lang="en-US" dirty="0" err="1" smtClean="0"/>
              <a:t>SpecialUser</a:t>
            </a:r>
            <a:r>
              <a:rPr lang="en-US" dirty="0" smtClean="0"/>
              <a:t> class is </a:t>
            </a:r>
            <a:r>
              <a:rPr lang="en-US" dirty="0" err="1" smtClean="0"/>
              <a:t>subresource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methos</a:t>
            </a:r>
            <a:r>
              <a:rPr lang="en-US" dirty="0" smtClean="0"/>
              <a:t> in </a:t>
            </a:r>
            <a:r>
              <a:rPr lang="en-US" dirty="0" err="1" smtClean="0"/>
              <a:t>SpecialUser</a:t>
            </a:r>
            <a:r>
              <a:rPr lang="en-US" dirty="0" smtClean="0"/>
              <a:t> class will have HTTP annotations methods.</a:t>
            </a:r>
          </a:p>
        </p:txBody>
      </p:sp>
    </p:spTree>
    <p:extLst>
      <p:ext uri="{BB962C8B-B14F-4D97-AF65-F5344CB8AC3E}">
        <p14:creationId xmlns:p14="http://schemas.microsoft.com/office/powerpoint/2010/main" val="94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to Create RESTful web services?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UserSerivces</a:t>
            </a:r>
            <a:r>
              <a:rPr lang="en-US" dirty="0" smtClean="0"/>
              <a:t> class is the main class – root resource class. </a:t>
            </a:r>
            <a:r>
              <a:rPr lang="en-US" dirty="0" err="1" smtClean="0"/>
              <a:t>SpecialUsers</a:t>
            </a:r>
            <a:r>
              <a:rPr lang="en-US" dirty="0" smtClean="0"/>
              <a:t> class is </a:t>
            </a:r>
            <a:r>
              <a:rPr lang="en-US" dirty="0" err="1" smtClean="0"/>
              <a:t>subresource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When ever client invokes /user/service/special, the </a:t>
            </a:r>
            <a:r>
              <a:rPr lang="en-US" dirty="0" err="1" smtClean="0"/>
              <a:t>getSpecialUser</a:t>
            </a:r>
            <a:r>
              <a:rPr lang="en-US" dirty="0" smtClean="0"/>
              <a:t>() is invoked and based on the http method, the </a:t>
            </a:r>
            <a:r>
              <a:rPr lang="en-US" dirty="0" err="1" smtClean="0"/>
              <a:t>resouce</a:t>
            </a:r>
            <a:r>
              <a:rPr lang="en-US" dirty="0" smtClean="0"/>
              <a:t> </a:t>
            </a:r>
            <a:r>
              <a:rPr lang="en-US" dirty="0" err="1" smtClean="0"/>
              <a:t>meod</a:t>
            </a:r>
            <a:r>
              <a:rPr lang="en-US" dirty="0" smtClean="0"/>
              <a:t> of special user class is invoked.</a:t>
            </a:r>
          </a:p>
          <a:p>
            <a:r>
              <a:rPr lang="en-US" dirty="0" smtClean="0"/>
              <a:t>Here the redirection is happening from </a:t>
            </a:r>
            <a:r>
              <a:rPr lang="en-US" dirty="0" err="1" smtClean="0"/>
              <a:t>Userservice</a:t>
            </a:r>
            <a:r>
              <a:rPr lang="en-US" dirty="0" smtClean="0"/>
              <a:t> class to </a:t>
            </a:r>
            <a:r>
              <a:rPr lang="en-US" dirty="0" err="1" smtClean="0"/>
              <a:t>specialusers</a:t>
            </a:r>
            <a:r>
              <a:rPr lang="en-US" dirty="0" smtClean="0"/>
              <a:t> class using the </a:t>
            </a:r>
            <a:r>
              <a:rPr lang="en-US" dirty="0" err="1" smtClean="0"/>
              <a:t>subresource</a:t>
            </a:r>
            <a:r>
              <a:rPr lang="en-US" dirty="0" smtClean="0"/>
              <a:t> locator method at </a:t>
            </a:r>
            <a:r>
              <a:rPr lang="en-US" dirty="0" err="1" smtClean="0"/>
              <a:t>getSpecialUser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entire code not fully functional, we make the code </a:t>
            </a:r>
            <a:r>
              <a:rPr lang="en-US" smtClean="0"/>
              <a:t>fully functional now.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2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Java RESTful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r>
              <a:rPr lang="en-US" dirty="0" smtClean="0"/>
              <a:t>2 different types of Web </a:t>
            </a:r>
            <a:r>
              <a:rPr lang="en-US" dirty="0" err="1" smtClean="0"/>
              <a:t>sevices</a:t>
            </a:r>
            <a:endParaRPr lang="en-US" dirty="0" smtClean="0"/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REST</a:t>
            </a:r>
          </a:p>
          <a:p>
            <a:r>
              <a:rPr lang="en-US" dirty="0" smtClean="0"/>
              <a:t>What is Web Service?</a:t>
            </a:r>
          </a:p>
          <a:p>
            <a:pPr lvl="1"/>
            <a:r>
              <a:rPr lang="en-US" dirty="0" smtClean="0"/>
              <a:t>Java language point , Web service is a java class that is exposed over the web/internet , so that the public methods are accessed over HTTP protocol.</a:t>
            </a:r>
          </a:p>
          <a:p>
            <a:pPr lvl="1"/>
            <a:r>
              <a:rPr lang="en-US" dirty="0" smtClean="0"/>
              <a:t>Any client can call these methods, provided it is connected to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RESTful – Representational State Transfer</a:t>
            </a:r>
          </a:p>
          <a:p>
            <a:r>
              <a:rPr lang="en-US" dirty="0" smtClean="0"/>
              <a:t>Representational </a:t>
            </a:r>
          </a:p>
          <a:p>
            <a:pPr lvl="1"/>
            <a:r>
              <a:rPr lang="en-US" dirty="0" smtClean="0"/>
              <a:t>The data can be sent in different representations like xml or json format from server to the client or vice versa.</a:t>
            </a:r>
          </a:p>
          <a:p>
            <a:pPr lvl="1"/>
            <a:r>
              <a:rPr lang="en-US" dirty="0" smtClean="0"/>
              <a:t>We generally consider server to client scenario.</a:t>
            </a:r>
          </a:p>
          <a:p>
            <a:pPr lvl="1"/>
            <a:r>
              <a:rPr lang="en-US" dirty="0" smtClean="0"/>
              <a:t>We generally send a java object from method of </a:t>
            </a:r>
            <a:r>
              <a:rPr lang="en-US" dirty="0" smtClean="0"/>
              <a:t>web service </a:t>
            </a:r>
            <a:r>
              <a:rPr lang="en-US" dirty="0" smtClean="0"/>
              <a:t>class, but the runtime </a:t>
            </a:r>
            <a:r>
              <a:rPr lang="en-US" dirty="0" smtClean="0"/>
              <a:t>environment </a:t>
            </a:r>
            <a:r>
              <a:rPr lang="en-US" dirty="0" smtClean="0"/>
              <a:t>convers the object into desired format which the client asks and sent to client.</a:t>
            </a:r>
          </a:p>
          <a:p>
            <a:r>
              <a:rPr lang="en-US" dirty="0" smtClean="0"/>
              <a:t>State </a:t>
            </a:r>
          </a:p>
          <a:p>
            <a:pPr lvl="1"/>
            <a:r>
              <a:rPr lang="en-US" dirty="0" smtClean="0"/>
              <a:t>State of the server objects can be changed by restful call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/>
              <a:t>if we sent POST of delete HTTP request then it can update or delete the server objects. This is on server side.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client </a:t>
            </a:r>
            <a:r>
              <a:rPr lang="en-US" dirty="0" smtClean="0"/>
              <a:t>side also the same thing happen. We might get new objects from server, where there is some state change involved here because of the restful call.</a:t>
            </a:r>
          </a:p>
          <a:p>
            <a:r>
              <a:rPr lang="en-US" dirty="0" smtClean="0"/>
              <a:t>RESTful – is about the representation of the data that results in the change of state of either server or client.</a:t>
            </a:r>
          </a:p>
          <a:p>
            <a:r>
              <a:rPr lang="en-US" dirty="0" smtClean="0"/>
              <a:t>Specification provided for RESTful – JAX - RS – standard , mostly about annotations present and which we can use in our code, which we can make a </a:t>
            </a:r>
            <a:r>
              <a:rPr lang="en-US" dirty="0" err="1" smtClean="0"/>
              <a:t>pojo</a:t>
            </a:r>
            <a:r>
              <a:rPr lang="en-US" dirty="0" smtClean="0"/>
              <a:t> class a </a:t>
            </a:r>
            <a:r>
              <a:rPr lang="en-US" dirty="0" smtClean="0"/>
              <a:t>web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many vendors </a:t>
            </a:r>
            <a:r>
              <a:rPr lang="en-US" dirty="0" smtClean="0"/>
              <a:t>who provide implementation</a:t>
            </a:r>
            <a:endParaRPr lang="en-US" dirty="0" smtClean="0"/>
          </a:p>
          <a:p>
            <a:pPr lvl="1"/>
            <a:r>
              <a:rPr lang="en-US" dirty="0" err="1" smtClean="0"/>
              <a:t>Jersy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/>
              <a:t>Rest easy</a:t>
            </a:r>
          </a:p>
          <a:p>
            <a:r>
              <a:rPr lang="en-US" dirty="0" smtClean="0"/>
              <a:t>We have to use their libraries.</a:t>
            </a:r>
          </a:p>
          <a:p>
            <a:r>
              <a:rPr lang="en-US" dirty="0" smtClean="0"/>
              <a:t>We need </a:t>
            </a:r>
            <a:r>
              <a:rPr lang="en-US" dirty="0" smtClean="0"/>
              <a:t>to include </a:t>
            </a:r>
            <a:r>
              <a:rPr lang="en-US" dirty="0" smtClean="0"/>
              <a:t>the jar files to the project, then we can create or consume </a:t>
            </a:r>
            <a:r>
              <a:rPr lang="en-US" dirty="0" smtClean="0"/>
              <a:t>RESTful </a:t>
            </a:r>
            <a:r>
              <a:rPr lang="en-US" dirty="0" smtClean="0"/>
              <a:t>web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Any POJO class can be exposed as web service</a:t>
            </a:r>
            <a:r>
              <a:rPr lang="en-US" dirty="0" smtClean="0"/>
              <a:t>. But How </a:t>
            </a:r>
            <a:r>
              <a:rPr lang="en-US" dirty="0" smtClean="0"/>
              <a:t>does the runtime </a:t>
            </a:r>
            <a:r>
              <a:rPr lang="en-US" dirty="0" err="1" smtClean="0"/>
              <a:t>env</a:t>
            </a:r>
            <a:r>
              <a:rPr lang="en-US" dirty="0" smtClean="0"/>
              <a:t> in the server side find out which class to be invoked as web service? – 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this, </a:t>
            </a:r>
            <a:r>
              <a:rPr lang="en-US" dirty="0" smtClean="0"/>
              <a:t>server uses, URI pattern and uses HTTP </a:t>
            </a:r>
            <a:r>
              <a:rPr lang="en-US" dirty="0" smtClean="0"/>
              <a:t>request methods </a:t>
            </a:r>
            <a:r>
              <a:rPr lang="en-US" dirty="0" smtClean="0"/>
              <a:t>like GET, POST, PUT, DELETE, to find out which class and which method is to be invoked as the web service.</a:t>
            </a:r>
          </a:p>
          <a:p>
            <a:r>
              <a:rPr lang="en-US" dirty="0" smtClean="0"/>
              <a:t>It is the URI and HTTP methods form core of the web services.</a:t>
            </a:r>
          </a:p>
          <a:p>
            <a:r>
              <a:rPr lang="en-US" dirty="0" smtClean="0"/>
              <a:t>Runtime </a:t>
            </a:r>
            <a:r>
              <a:rPr lang="en-US" dirty="0" err="1" smtClean="0"/>
              <a:t>env</a:t>
            </a:r>
            <a:r>
              <a:rPr lang="en-US" dirty="0" smtClean="0"/>
              <a:t> is – either </a:t>
            </a:r>
            <a:r>
              <a:rPr lang="en-US" dirty="0" err="1" smtClean="0"/>
              <a:t>Jersy</a:t>
            </a:r>
            <a:r>
              <a:rPr lang="en-US" dirty="0" smtClean="0"/>
              <a:t> or Rest easy </a:t>
            </a:r>
            <a:r>
              <a:rPr lang="en-US" dirty="0" smtClean="0"/>
              <a:t>framework or </a:t>
            </a:r>
            <a:r>
              <a:rPr lang="en-US" dirty="0" smtClean="0"/>
              <a:t>some times called </a:t>
            </a:r>
            <a:r>
              <a:rPr lang="en-US" dirty="0" err="1" smtClean="0"/>
              <a:t>Jax</a:t>
            </a:r>
            <a:r>
              <a:rPr lang="en-US" dirty="0" smtClean="0"/>
              <a:t>-RS runtime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smtClean="0"/>
              <a:t>, here we will use </a:t>
            </a:r>
            <a:r>
              <a:rPr lang="en-US" dirty="0" err="1" smtClean="0"/>
              <a:t>jersy</a:t>
            </a:r>
            <a:r>
              <a:rPr lang="en-US" dirty="0" smtClean="0"/>
              <a:t> for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we are using the existing technologies like HTTP protocol, HTTP request methods and URI patterns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8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to Create RESTful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Download and extract Jersey bundle.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jersey.java.net/download.html</a:t>
            </a:r>
            <a:endParaRPr lang="en-US" dirty="0" smtClean="0"/>
          </a:p>
          <a:p>
            <a:r>
              <a:rPr lang="en-US" dirty="0" err="1" smtClean="0"/>
              <a:t>jaxrs-ri</a:t>
            </a:r>
            <a:r>
              <a:rPr lang="en-US" dirty="0" smtClean="0"/>
              <a:t>\lib jar files are used to create web service.</a:t>
            </a:r>
          </a:p>
          <a:p>
            <a:r>
              <a:rPr lang="en-US" dirty="0" smtClean="0"/>
              <a:t>Eclipse – dynamic web project – name – </a:t>
            </a:r>
            <a:r>
              <a:rPr lang="en-US" dirty="0" err="1" smtClean="0"/>
              <a:t>RestfulWebService</a:t>
            </a:r>
            <a:r>
              <a:rPr lang="en-US" dirty="0" smtClean="0"/>
              <a:t>, go to WEB-INF lib folder, paste all the jersey/lib and </a:t>
            </a:r>
            <a:r>
              <a:rPr lang="en-US" dirty="0" err="1" smtClean="0"/>
              <a:t>ext</a:t>
            </a:r>
            <a:r>
              <a:rPr lang="en-US" dirty="0" smtClean="0"/>
              <a:t> jars.</a:t>
            </a:r>
          </a:p>
          <a:p>
            <a:r>
              <a:rPr lang="en-US" dirty="0" smtClean="0"/>
              <a:t>Create a new class in the above project, </a:t>
            </a:r>
            <a:r>
              <a:rPr lang="en-US" dirty="0"/>
              <a:t>package name </a:t>
            </a:r>
            <a:r>
              <a:rPr lang="en-US" dirty="0" err="1" smtClean="0"/>
              <a:t>com.service.user</a:t>
            </a:r>
            <a:r>
              <a:rPr lang="en-US" dirty="0" smtClean="0"/>
              <a:t> and class name as </a:t>
            </a:r>
            <a:r>
              <a:rPr lang="en-US" dirty="0" err="1" smtClean="0"/>
              <a:t>UserServices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create some </a:t>
            </a:r>
            <a:r>
              <a:rPr lang="en-US" b="1" dirty="0" smtClean="0"/>
              <a:t>public </a:t>
            </a:r>
            <a:r>
              <a:rPr lang="en-US" dirty="0" smtClean="0"/>
              <a:t>methods inside the class.. </a:t>
            </a:r>
            <a:r>
              <a:rPr lang="en-US" dirty="0" err="1" smtClean="0"/>
              <a:t>CreateUser,getUser,updateUser,deleteUser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we have some class with 4 methods, now we need to make this class as a </a:t>
            </a:r>
            <a:r>
              <a:rPr lang="en-US" dirty="0" err="1" smtClean="0"/>
              <a:t>webservice</a:t>
            </a:r>
            <a:r>
              <a:rPr lang="en-US" dirty="0"/>
              <a:t> </a:t>
            </a:r>
            <a:r>
              <a:rPr lang="en-US" dirty="0" smtClean="0"/>
              <a:t>so that it can be consumed by client.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5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to Create RESTful web services?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Jax</a:t>
            </a:r>
            <a:r>
              <a:rPr lang="en-US" dirty="0" smtClean="0"/>
              <a:t>-RS spec, we have annotations called </a:t>
            </a:r>
            <a:r>
              <a:rPr lang="en-US" b="1" dirty="0" smtClean="0"/>
              <a:t>@Path.</a:t>
            </a:r>
            <a:r>
              <a:rPr lang="en-US" dirty="0" smtClean="0"/>
              <a:t> We can annotate any </a:t>
            </a:r>
            <a:r>
              <a:rPr lang="en-US" dirty="0" err="1" smtClean="0"/>
              <a:t>pojo</a:t>
            </a:r>
            <a:r>
              <a:rPr lang="en-US" dirty="0" smtClean="0"/>
              <a:t> class with it. This Path is for class.</a:t>
            </a:r>
          </a:p>
          <a:p>
            <a:r>
              <a:rPr lang="en-US" dirty="0" smtClean="0"/>
              <a:t>@Path need one URI , e.g. /user/service</a:t>
            </a:r>
          </a:p>
          <a:p>
            <a:r>
              <a:rPr lang="en-US" dirty="0" smtClean="0"/>
              <a:t>The class belongs to the above </a:t>
            </a:r>
            <a:r>
              <a:rPr lang="en-US" dirty="0" err="1" smtClean="0"/>
              <a:t>uri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a client tries to access the </a:t>
            </a:r>
            <a:r>
              <a:rPr lang="en-US" dirty="0" err="1" smtClean="0"/>
              <a:t>uri</a:t>
            </a:r>
            <a:r>
              <a:rPr lang="en-US" dirty="0" smtClean="0"/>
              <a:t>, this class is instantiated by the server and one of its methods is executed.</a:t>
            </a:r>
          </a:p>
          <a:p>
            <a:r>
              <a:rPr lang="en-US" dirty="0" smtClean="0"/>
              <a:t>Which method is executed or called? Because class can have many methods. We have annotations corresponding to this http request methods, which client is using to make a </a:t>
            </a:r>
            <a:r>
              <a:rPr lang="en-US" dirty="0" err="1" smtClean="0"/>
              <a:t>uri</a:t>
            </a:r>
            <a:r>
              <a:rPr lang="en-US" dirty="0" smtClean="0"/>
              <a:t> call.</a:t>
            </a:r>
          </a:p>
          <a:p>
            <a:r>
              <a:rPr lang="en-US" dirty="0" smtClean="0"/>
              <a:t>For GET,  @get, put @</a:t>
            </a:r>
            <a:r>
              <a:rPr lang="en-US" dirty="0" err="1" smtClean="0"/>
              <a:t>put,post</a:t>
            </a:r>
            <a:r>
              <a:rPr lang="en-US" dirty="0" smtClean="0"/>
              <a:t> and delete.</a:t>
            </a:r>
          </a:p>
          <a:p>
            <a:r>
              <a:rPr lang="en-US" dirty="0" smtClean="0"/>
              <a:t>We annotate each method with these annotations.</a:t>
            </a:r>
          </a:p>
        </p:txBody>
      </p:sp>
    </p:spTree>
    <p:extLst>
      <p:ext uri="{BB962C8B-B14F-4D97-AF65-F5344CB8AC3E}">
        <p14:creationId xmlns:p14="http://schemas.microsoft.com/office/powerpoint/2010/main" val="1276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to Create RESTful web services?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CreateUser</a:t>
            </a:r>
            <a:r>
              <a:rPr lang="en-US" dirty="0" smtClean="0"/>
              <a:t> – PUT, </a:t>
            </a:r>
            <a:r>
              <a:rPr lang="en-US" dirty="0" err="1" smtClean="0"/>
              <a:t>getUser</a:t>
            </a:r>
            <a:r>
              <a:rPr lang="en-US" dirty="0" smtClean="0"/>
              <a:t>- GET, update –POST, delete-DELETE.</a:t>
            </a:r>
          </a:p>
          <a:p>
            <a:r>
              <a:rPr lang="en-US" dirty="0" smtClean="0"/>
              <a:t>So using URI and method of call, we can identify which class to be </a:t>
            </a:r>
            <a:r>
              <a:rPr lang="en-US" dirty="0" err="1" smtClean="0"/>
              <a:t>instanticated</a:t>
            </a:r>
            <a:r>
              <a:rPr lang="en-US" dirty="0" smtClean="0"/>
              <a:t> and which method need to be called.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UserServices</a:t>
            </a:r>
            <a:r>
              <a:rPr lang="en-US" dirty="0" smtClean="0"/>
              <a:t> class is known as resource class. Any class that is annotated @Path is called resource class.</a:t>
            </a:r>
          </a:p>
          <a:p>
            <a:r>
              <a:rPr lang="en-US" dirty="0" smtClean="0"/>
              <a:t>We have sub resource class also. Main </a:t>
            </a:r>
            <a:r>
              <a:rPr lang="en-US" dirty="0" err="1" smtClean="0"/>
              <a:t>resouce</a:t>
            </a:r>
            <a:r>
              <a:rPr lang="en-US" dirty="0" smtClean="0"/>
              <a:t> class is the entry path to our service.</a:t>
            </a:r>
          </a:p>
          <a:p>
            <a:r>
              <a:rPr lang="en-US" dirty="0" smtClean="0"/>
              <a:t>The methods in the resource class which are annotated with HTTP methods, are known as resource methods.</a:t>
            </a:r>
          </a:p>
          <a:p>
            <a:r>
              <a:rPr lang="en-US" dirty="0" smtClean="0"/>
              <a:t>We can also use @Path in the class level and method level.</a:t>
            </a:r>
          </a:p>
          <a:p>
            <a:r>
              <a:rPr lang="en-US" dirty="0" smtClean="0"/>
              <a:t>For example </a:t>
            </a:r>
            <a:r>
              <a:rPr lang="en-US" dirty="0" err="1" smtClean="0"/>
              <a:t>createUser</a:t>
            </a:r>
            <a:r>
              <a:rPr lang="en-US" dirty="0" smtClean="0"/>
              <a:t>() method we can annotate with Path, @Path(“create”). </a:t>
            </a:r>
          </a:p>
        </p:txBody>
      </p:sp>
    </p:spTree>
    <p:extLst>
      <p:ext uri="{BB962C8B-B14F-4D97-AF65-F5344CB8AC3E}">
        <p14:creationId xmlns:p14="http://schemas.microsoft.com/office/powerpoint/2010/main" val="18113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to Create RESTful web services?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 if the client </a:t>
            </a:r>
            <a:r>
              <a:rPr lang="en-US" dirty="0" smtClean="0"/>
              <a:t>calls the </a:t>
            </a:r>
            <a:r>
              <a:rPr lang="en-US" dirty="0" err="1" smtClean="0"/>
              <a:t>uri</a:t>
            </a:r>
            <a:r>
              <a:rPr lang="en-US" dirty="0" smtClean="0"/>
              <a:t> path “/user/service/create” with put http method the </a:t>
            </a:r>
            <a:r>
              <a:rPr lang="en-US" dirty="0" err="1" smtClean="0"/>
              <a:t>createUser</a:t>
            </a:r>
            <a:r>
              <a:rPr lang="en-US" dirty="0" smtClean="0"/>
              <a:t> method of user services class is called.</a:t>
            </a:r>
          </a:p>
          <a:p>
            <a:r>
              <a:rPr lang="en-US" dirty="0" err="1" smtClean="0"/>
              <a:t>CreateUser</a:t>
            </a:r>
            <a:r>
              <a:rPr lang="en-US" dirty="0" smtClean="0"/>
              <a:t> method is now having its own path appended with the class, but other methods do not have its own path, they are following class path.</a:t>
            </a:r>
          </a:p>
          <a:p>
            <a:r>
              <a:rPr lang="en-US" dirty="0" smtClean="0"/>
              <a:t>The methods that have its own path like create method are known as service </a:t>
            </a:r>
            <a:r>
              <a:rPr lang="en-US" dirty="0" err="1" smtClean="0"/>
              <a:t>resouce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Other methods with just http </a:t>
            </a:r>
            <a:r>
              <a:rPr lang="en-US" dirty="0" err="1" smtClean="0"/>
              <a:t>methiods</a:t>
            </a:r>
            <a:r>
              <a:rPr lang="en-US" dirty="0"/>
              <a:t> </a:t>
            </a:r>
            <a:r>
              <a:rPr lang="en-US" dirty="0" smtClean="0"/>
              <a:t>annotations </a:t>
            </a:r>
            <a:r>
              <a:rPr lang="en-US" dirty="0" smtClean="0"/>
              <a:t>are called normal resource methods.</a:t>
            </a:r>
          </a:p>
        </p:txBody>
      </p:sp>
    </p:spTree>
    <p:extLst>
      <p:ext uri="{BB962C8B-B14F-4D97-AF65-F5344CB8AC3E}">
        <p14:creationId xmlns:p14="http://schemas.microsoft.com/office/powerpoint/2010/main" val="14837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1225</Words>
  <Application>Microsoft Office PowerPoint</Application>
  <PresentationFormat>On-screen Show (4:3)</PresentationFormat>
  <Paragraphs>103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REST</vt:lpstr>
      <vt:lpstr>Introduction to RESTful web services</vt:lpstr>
      <vt:lpstr>Introduction to RESTful web services</vt:lpstr>
      <vt:lpstr>Introduction to RESTful web services</vt:lpstr>
      <vt:lpstr>Introduction to RESTful web services</vt:lpstr>
      <vt:lpstr>How to Create RESTful web services?</vt:lpstr>
      <vt:lpstr>How to Create RESTful web services? Cont..</vt:lpstr>
      <vt:lpstr>How to Create RESTful web services? Cont..</vt:lpstr>
      <vt:lpstr>How to Create RESTful web services? Cont..</vt:lpstr>
      <vt:lpstr>How to Create RESTful web services? Cont..</vt:lpstr>
      <vt:lpstr>How to Create RESTful web services? Cont..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NSS</cp:lastModifiedBy>
  <cp:revision>246</cp:revision>
  <dcterms:created xsi:type="dcterms:W3CDTF">2006-08-16T00:00:00Z</dcterms:created>
  <dcterms:modified xsi:type="dcterms:W3CDTF">2016-02-11T12:38:45Z</dcterms:modified>
</cp:coreProperties>
</file>