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6" autoAdjust="0"/>
  </p:normalViewPr>
  <p:slideViewPr>
    <p:cSldViewPr>
      <p:cViewPr>
        <p:scale>
          <a:sx n="75" d="100"/>
          <a:sy n="75" d="100"/>
        </p:scale>
        <p:origin x="-9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AB2DA-13AE-4D0C-8765-0F6FEAC09B78}" type="datetimeFigureOut">
              <a:rPr lang="en-US" smtClean="0"/>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C768D-E736-44D5-9251-E5A1967F1C19}" type="slidenum">
              <a:rPr lang="en-US" smtClean="0"/>
              <a:t>‹#›</a:t>
            </a:fld>
            <a:endParaRPr lang="en-US"/>
          </a:p>
        </p:txBody>
      </p:sp>
    </p:spTree>
    <p:extLst>
      <p:ext uri="{BB962C8B-B14F-4D97-AF65-F5344CB8AC3E}">
        <p14:creationId xmlns:p14="http://schemas.microsoft.com/office/powerpoint/2010/main" val="124807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2</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3</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4</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5</a:t>
            </a:fld>
            <a:endParaRPr lang="en-US"/>
          </a:p>
        </p:txBody>
      </p:sp>
    </p:spTree>
    <p:extLst>
      <p:ext uri="{BB962C8B-B14F-4D97-AF65-F5344CB8AC3E}">
        <p14:creationId xmlns:p14="http://schemas.microsoft.com/office/powerpoint/2010/main" val="398936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a:t>
            </a:r>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Java </a:t>
            </a:r>
            <a:r>
              <a:rPr lang="en-US" dirty="0" err="1" smtClean="0"/>
              <a:t>RESTful</a:t>
            </a:r>
            <a:r>
              <a:rPr lang="en-US" dirty="0" smtClean="0"/>
              <a:t> </a:t>
            </a:r>
            <a:r>
              <a:rPr lang="en-US" dirty="0" err="1" smtClean="0"/>
              <a:t>webservices</a:t>
            </a:r>
            <a:endParaRPr lang="en-US" dirty="0" smtClean="0"/>
          </a:p>
          <a:p>
            <a:r>
              <a:rPr lang="en-US" dirty="0" smtClean="0"/>
              <a:t>2 different types of Web </a:t>
            </a:r>
            <a:r>
              <a:rPr lang="en-US" dirty="0" err="1" smtClean="0"/>
              <a:t>sevices</a:t>
            </a:r>
            <a:endParaRPr lang="en-US" dirty="0" smtClean="0"/>
          </a:p>
          <a:p>
            <a:pPr lvl="1"/>
            <a:r>
              <a:rPr lang="en-US" dirty="0" smtClean="0"/>
              <a:t>SOAP</a:t>
            </a:r>
          </a:p>
          <a:p>
            <a:pPr lvl="1"/>
            <a:r>
              <a:rPr lang="en-US" dirty="0" smtClean="0"/>
              <a:t>REST</a:t>
            </a:r>
          </a:p>
          <a:p>
            <a:r>
              <a:rPr lang="en-US" dirty="0" smtClean="0"/>
              <a:t>What is Web Service?</a:t>
            </a:r>
          </a:p>
          <a:p>
            <a:pPr lvl="1"/>
            <a:r>
              <a:rPr lang="en-US" dirty="0" smtClean="0"/>
              <a:t>Java language point , Web service is a java class that is exposed over the web/internet , so that the public methods are accessed over HTTP protocol.</a:t>
            </a:r>
          </a:p>
          <a:p>
            <a:pPr lvl="1"/>
            <a:r>
              <a:rPr lang="en-US" dirty="0" smtClean="0"/>
              <a:t>Any client can call these methods, provided it is connected to the internet.</a:t>
            </a:r>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a:t>
            </a:r>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457200" y="990600"/>
            <a:ext cx="8382000" cy="5638800"/>
          </a:xfrm>
        </p:spPr>
        <p:txBody>
          <a:bodyPr>
            <a:normAutofit fontScale="62500" lnSpcReduction="20000"/>
          </a:bodyPr>
          <a:lstStyle/>
          <a:p>
            <a:r>
              <a:rPr lang="en-US" dirty="0" err="1" smtClean="0"/>
              <a:t>RESTful</a:t>
            </a:r>
            <a:r>
              <a:rPr lang="en-US" dirty="0" smtClean="0"/>
              <a:t> – </a:t>
            </a:r>
            <a:r>
              <a:rPr lang="en-US" dirty="0" smtClean="0"/>
              <a:t>Representational State Transfer</a:t>
            </a:r>
          </a:p>
          <a:p>
            <a:r>
              <a:rPr lang="en-US" dirty="0" smtClean="0"/>
              <a:t>Representational </a:t>
            </a:r>
          </a:p>
          <a:p>
            <a:pPr lvl="1"/>
            <a:r>
              <a:rPr lang="en-US" dirty="0" smtClean="0"/>
              <a:t>The data can be sent in different representations like xml or </a:t>
            </a:r>
            <a:r>
              <a:rPr lang="en-US" dirty="0" err="1" smtClean="0"/>
              <a:t>json</a:t>
            </a:r>
            <a:r>
              <a:rPr lang="en-US" dirty="0" smtClean="0"/>
              <a:t> format from server to the client or vice versa.</a:t>
            </a:r>
          </a:p>
          <a:p>
            <a:pPr lvl="1"/>
            <a:r>
              <a:rPr lang="en-US" dirty="0" smtClean="0"/>
              <a:t>We generally consider server to client scenario.</a:t>
            </a:r>
          </a:p>
          <a:p>
            <a:pPr lvl="1"/>
            <a:r>
              <a:rPr lang="en-US" dirty="0" smtClean="0"/>
              <a:t>We generally send a java object from method of </a:t>
            </a:r>
            <a:r>
              <a:rPr lang="en-US" dirty="0" err="1" smtClean="0"/>
              <a:t>webservice</a:t>
            </a:r>
            <a:r>
              <a:rPr lang="en-US" dirty="0" smtClean="0"/>
              <a:t> class, but the runtime </a:t>
            </a:r>
            <a:r>
              <a:rPr lang="en-US" dirty="0" err="1" smtClean="0"/>
              <a:t>envionment</a:t>
            </a:r>
            <a:r>
              <a:rPr lang="en-US" dirty="0" smtClean="0"/>
              <a:t> convers the object into desired format which the client asks and sent to client.</a:t>
            </a:r>
          </a:p>
          <a:p>
            <a:r>
              <a:rPr lang="en-US" dirty="0" smtClean="0"/>
              <a:t>State </a:t>
            </a:r>
          </a:p>
          <a:p>
            <a:pPr lvl="1"/>
            <a:r>
              <a:rPr lang="en-US" dirty="0" smtClean="0"/>
              <a:t>State of the server objects can be changed by restful call</a:t>
            </a:r>
          </a:p>
          <a:p>
            <a:pPr lvl="1"/>
            <a:r>
              <a:rPr lang="en-US" dirty="0" err="1" smtClean="0"/>
              <a:t>E.g</a:t>
            </a:r>
            <a:r>
              <a:rPr lang="en-US" dirty="0" smtClean="0"/>
              <a:t> if we sent POST of delete HTTP request then it can update or delete the server objects. This is on server side.</a:t>
            </a:r>
          </a:p>
          <a:p>
            <a:pPr lvl="1"/>
            <a:r>
              <a:rPr lang="en-US" dirty="0" smtClean="0"/>
              <a:t>On </a:t>
            </a:r>
            <a:r>
              <a:rPr lang="en-US" dirty="0" err="1" smtClean="0"/>
              <a:t>clinet</a:t>
            </a:r>
            <a:r>
              <a:rPr lang="en-US" dirty="0" smtClean="0"/>
              <a:t> side also the same thing happen. We might get new objects from server, where there is some state change involved here because of the restful call.</a:t>
            </a:r>
          </a:p>
          <a:p>
            <a:r>
              <a:rPr lang="en-US" dirty="0" err="1" smtClean="0"/>
              <a:t>RESTful</a:t>
            </a:r>
            <a:r>
              <a:rPr lang="en-US" dirty="0" smtClean="0"/>
              <a:t> – is about the representation of the data that results in the change of state of either server or client.</a:t>
            </a:r>
          </a:p>
          <a:p>
            <a:r>
              <a:rPr lang="en-US" dirty="0" smtClean="0"/>
              <a:t>Specificatio</a:t>
            </a:r>
            <a:r>
              <a:rPr lang="en-US" dirty="0" smtClean="0"/>
              <a:t>n provided for </a:t>
            </a:r>
            <a:r>
              <a:rPr lang="en-US" dirty="0" err="1" smtClean="0"/>
              <a:t>RESTful</a:t>
            </a:r>
            <a:r>
              <a:rPr lang="en-US" dirty="0" smtClean="0"/>
              <a:t> – </a:t>
            </a:r>
            <a:r>
              <a:rPr lang="en-US" dirty="0" smtClean="0"/>
              <a:t>JAX - RS – standard , mostly about annotations present and which we can use in our code, which we can make a </a:t>
            </a:r>
            <a:r>
              <a:rPr lang="en-US" dirty="0" err="1" smtClean="0"/>
              <a:t>pojo</a:t>
            </a:r>
            <a:r>
              <a:rPr lang="en-US" dirty="0" smtClean="0"/>
              <a:t> class a </a:t>
            </a:r>
            <a:r>
              <a:rPr lang="en-US" dirty="0" err="1" smtClean="0"/>
              <a:t>webservice</a:t>
            </a:r>
            <a:r>
              <a:rPr lang="en-US" dirty="0" smtClean="0"/>
              <a:t>.</a:t>
            </a:r>
            <a:endParaRPr lang="en-US" dirty="0"/>
          </a:p>
        </p:txBody>
      </p:sp>
    </p:spTree>
    <p:extLst>
      <p:ext uri="{BB962C8B-B14F-4D97-AF65-F5344CB8AC3E}">
        <p14:creationId xmlns:p14="http://schemas.microsoft.com/office/powerpoint/2010/main" val="312171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a:t>
            </a:r>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457200" y="990600"/>
            <a:ext cx="8382000" cy="5638800"/>
          </a:xfrm>
        </p:spPr>
        <p:txBody>
          <a:bodyPr>
            <a:normAutofit fontScale="77500" lnSpcReduction="20000"/>
          </a:bodyPr>
          <a:lstStyle/>
          <a:p>
            <a:r>
              <a:rPr lang="en-US" dirty="0" smtClean="0"/>
              <a:t>There are many vendors like</a:t>
            </a:r>
          </a:p>
          <a:p>
            <a:pPr lvl="1"/>
            <a:r>
              <a:rPr lang="en-US" dirty="0" err="1" smtClean="0"/>
              <a:t>Jersy</a:t>
            </a:r>
            <a:r>
              <a:rPr lang="en-US" dirty="0" smtClean="0"/>
              <a:t> and </a:t>
            </a:r>
          </a:p>
          <a:p>
            <a:pPr lvl="1"/>
            <a:r>
              <a:rPr lang="en-US" dirty="0" smtClean="0"/>
              <a:t>Rest easy</a:t>
            </a:r>
          </a:p>
          <a:p>
            <a:r>
              <a:rPr lang="en-US" dirty="0" smtClean="0"/>
              <a:t>We have to use their libraries.</a:t>
            </a:r>
          </a:p>
          <a:p>
            <a:r>
              <a:rPr lang="en-US" dirty="0" smtClean="0"/>
              <a:t>We need </a:t>
            </a:r>
            <a:r>
              <a:rPr lang="en-US" dirty="0" err="1" smtClean="0"/>
              <a:t>toinclude</a:t>
            </a:r>
            <a:r>
              <a:rPr lang="en-US" dirty="0" smtClean="0"/>
              <a:t> the jar files to the project, then we can create or consume web services.</a:t>
            </a:r>
          </a:p>
          <a:p>
            <a:r>
              <a:rPr lang="en-US" dirty="0" smtClean="0"/>
              <a:t>Any POJO class can be exposed as web service.</a:t>
            </a:r>
          </a:p>
          <a:p>
            <a:r>
              <a:rPr lang="en-US" dirty="0" smtClean="0"/>
              <a:t>How does the runtime </a:t>
            </a:r>
            <a:r>
              <a:rPr lang="en-US" dirty="0" err="1" smtClean="0"/>
              <a:t>env</a:t>
            </a:r>
            <a:r>
              <a:rPr lang="en-US" dirty="0" smtClean="0"/>
              <a:t> in the server side find out which class to be invoked as web service? – </a:t>
            </a:r>
          </a:p>
          <a:p>
            <a:r>
              <a:rPr lang="en-US" dirty="0" smtClean="0"/>
              <a:t>for this server uses, URI pattern and uses HTTP methods like GET, POST, PUT, DELETE, to find out which class and which method is to be invoked as the web service.</a:t>
            </a:r>
          </a:p>
          <a:p>
            <a:r>
              <a:rPr lang="en-US" dirty="0" smtClean="0"/>
              <a:t>It is the URI and HTTP methods form core of the web services.</a:t>
            </a:r>
          </a:p>
          <a:p>
            <a:r>
              <a:rPr lang="en-US" dirty="0" smtClean="0"/>
              <a:t>Runtime </a:t>
            </a:r>
            <a:r>
              <a:rPr lang="en-US" dirty="0" err="1" smtClean="0"/>
              <a:t>en</a:t>
            </a:r>
            <a:r>
              <a:rPr lang="en-US" dirty="0" err="1" smtClean="0"/>
              <a:t>v</a:t>
            </a:r>
            <a:r>
              <a:rPr lang="en-US" dirty="0" smtClean="0"/>
              <a:t> is – either </a:t>
            </a:r>
            <a:r>
              <a:rPr lang="en-US" dirty="0" err="1" smtClean="0"/>
              <a:t>Jersy</a:t>
            </a:r>
            <a:r>
              <a:rPr lang="en-US" dirty="0" smtClean="0"/>
              <a:t> or Rest easy or some times called </a:t>
            </a:r>
            <a:r>
              <a:rPr lang="en-US" dirty="0" err="1" smtClean="0"/>
              <a:t>Jax</a:t>
            </a:r>
            <a:r>
              <a:rPr lang="en-US" dirty="0" smtClean="0"/>
              <a:t>-RS , here we will use </a:t>
            </a:r>
            <a:r>
              <a:rPr lang="en-US" dirty="0" err="1" smtClean="0"/>
              <a:t>jersy</a:t>
            </a:r>
            <a:r>
              <a:rPr lang="en-US" dirty="0" smtClean="0"/>
              <a:t> for examples.</a:t>
            </a:r>
            <a:endParaRPr lang="en-US" dirty="0"/>
          </a:p>
        </p:txBody>
      </p:sp>
    </p:spTree>
    <p:extLst>
      <p:ext uri="{BB962C8B-B14F-4D97-AF65-F5344CB8AC3E}">
        <p14:creationId xmlns:p14="http://schemas.microsoft.com/office/powerpoint/2010/main" val="33631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a:t>
            </a:r>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457200" y="990600"/>
            <a:ext cx="8382000" cy="5638800"/>
          </a:xfrm>
        </p:spPr>
        <p:txBody>
          <a:bodyPr>
            <a:normAutofit/>
          </a:bodyPr>
          <a:lstStyle/>
          <a:p>
            <a:r>
              <a:rPr lang="en-US" dirty="0" smtClean="0"/>
              <a:t>Note tha</a:t>
            </a:r>
            <a:r>
              <a:rPr lang="en-US" dirty="0" smtClean="0"/>
              <a:t>t we are using the existing technologies like HTTP protocol, HTTP request methods and URI patterns.</a:t>
            </a:r>
          </a:p>
          <a:p>
            <a:r>
              <a:rPr lang="en-US" b="1" dirty="0" smtClean="0"/>
              <a:t>See second video</a:t>
            </a:r>
            <a:endParaRPr lang="en-US" b="1" dirty="0"/>
          </a:p>
        </p:txBody>
      </p:sp>
    </p:spTree>
    <p:extLst>
      <p:ext uri="{BB962C8B-B14F-4D97-AF65-F5344CB8AC3E}">
        <p14:creationId xmlns:p14="http://schemas.microsoft.com/office/powerpoint/2010/main" val="16898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482</Words>
  <Application>Microsoft Office PowerPoint</Application>
  <PresentationFormat>On-screen Show (4:3)</PresentationFormat>
  <Paragraphs>48</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REST</vt:lpstr>
      <vt:lpstr>Introduction to RESTful web services</vt:lpstr>
      <vt:lpstr>Introduction to RESTful web services</vt:lpstr>
      <vt:lpstr>Introduction to RESTful web services</vt:lpstr>
      <vt:lpstr>Introduction to RESTful web services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NSS</cp:lastModifiedBy>
  <cp:revision>183</cp:revision>
  <dcterms:created xsi:type="dcterms:W3CDTF">2006-08-16T00:00:00Z</dcterms:created>
  <dcterms:modified xsi:type="dcterms:W3CDTF">2016-02-10T12:34:50Z</dcterms:modified>
</cp:coreProperties>
</file>