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1" autoAdjust="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5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6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240B9-DACE-479F-996F-EDA62489C86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/user/hive/warehou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1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/>
          <a:lstStyle/>
          <a:p>
            <a:r>
              <a:rPr lang="en-US" dirty="0" smtClean="0"/>
              <a:t>JAVA_HOME</a:t>
            </a:r>
          </a:p>
          <a:p>
            <a:r>
              <a:rPr lang="en-US" dirty="0"/>
              <a:t>A single Hive </a:t>
            </a:r>
            <a:r>
              <a:rPr lang="en-US" dirty="0" smtClean="0"/>
              <a:t>binary is </a:t>
            </a:r>
            <a:r>
              <a:rPr lang="en-US" dirty="0"/>
              <a:t>designed to work with multiple versions of Hadoop</a:t>
            </a:r>
            <a:r>
              <a:rPr lang="en-US" dirty="0" smtClean="0"/>
              <a:t>.</a:t>
            </a:r>
          </a:p>
          <a:p>
            <a:r>
              <a:rPr lang="en-US" dirty="0"/>
              <a:t>This means it’s often easier </a:t>
            </a:r>
            <a:r>
              <a:rPr lang="en-US" dirty="0" smtClean="0"/>
              <a:t>and less </a:t>
            </a:r>
            <a:r>
              <a:rPr lang="en-US" dirty="0"/>
              <a:t>risky to upgrade to newer Hive releases than it is to upgrade to newer </a:t>
            </a:r>
            <a:r>
              <a:rPr lang="en-US" dirty="0" smtClean="0"/>
              <a:t>Hadoop releases.</a:t>
            </a:r>
          </a:p>
          <a:p>
            <a:r>
              <a:rPr lang="en-US" dirty="0"/>
              <a:t>Hive uses the environment variable HADOOP_HOME to locate the </a:t>
            </a:r>
            <a:r>
              <a:rPr lang="en-US" u="sng" dirty="0"/>
              <a:t>Hadoop JARs </a:t>
            </a:r>
            <a:r>
              <a:rPr lang="en-US" dirty="0"/>
              <a:t>and </a:t>
            </a:r>
            <a:r>
              <a:rPr lang="en-US" b="1" u="sng" dirty="0" smtClean="0"/>
              <a:t>configuration</a:t>
            </a:r>
            <a:r>
              <a:rPr lang="en-US" dirty="0" smtClean="0"/>
              <a:t> files.</a:t>
            </a:r>
          </a:p>
          <a:p>
            <a:r>
              <a:rPr lang="en-US" dirty="0" smtClean="0"/>
              <a:t>To </a:t>
            </a:r>
            <a:r>
              <a:rPr lang="en-US" dirty="0"/>
              <a:t>add the hive command to your path</a:t>
            </a:r>
            <a:r>
              <a:rPr lang="en-US" dirty="0" smtClean="0"/>
              <a:t>,</a:t>
            </a:r>
          </a:p>
          <a:p>
            <a:pPr lvl="1"/>
            <a:r>
              <a:rPr lang="en-US" dirty="0"/>
              <a:t>first defining a HIVE_HOME </a:t>
            </a:r>
            <a:r>
              <a:rPr lang="en-US" dirty="0" smtClean="0"/>
              <a:t>variable, it is really not essential as HADOOP_HOME</a:t>
            </a:r>
          </a:p>
          <a:p>
            <a:pPr lvl="1"/>
            <a:r>
              <a:rPr lang="en-US" dirty="0"/>
              <a:t>PATH=$PATH:$</a:t>
            </a:r>
            <a:r>
              <a:rPr lang="en-US" dirty="0" smtClean="0"/>
              <a:t>HIVE_HOME/bin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smtClean="0"/>
              <a:t>Releases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15 February 2016 : release 2.0.0 	- This release works with Hadoop 2.x.y. </a:t>
            </a:r>
          </a:p>
          <a:p>
            <a:pPr lvl="1"/>
            <a:r>
              <a:rPr lang="en-US" dirty="0" smtClean="0"/>
              <a:t>Hive 1.x line will continue to be maintained with Hadoop 1.x.y support. </a:t>
            </a:r>
          </a:p>
          <a:p>
            <a:r>
              <a:rPr lang="en-US" dirty="0" smtClean="0"/>
              <a:t>27 June 2015 : release 1.2.1 		- This release works with Hadoop 1.x.y, 2.x.y</a:t>
            </a:r>
          </a:p>
          <a:p>
            <a:r>
              <a:rPr lang="en-US" dirty="0" smtClean="0"/>
              <a:t>21 May 2015 : release 1.0.1, 1.1.1,	-These two releases works with Hadoop 1.x.y, 2.x.y. </a:t>
            </a:r>
          </a:p>
          <a:p>
            <a:pPr lvl="1"/>
            <a:r>
              <a:rPr lang="en-US" dirty="0" smtClean="0"/>
              <a:t>They are based on Hive 1.0.0 and 1.1.0 respectively, </a:t>
            </a:r>
          </a:p>
          <a:p>
            <a:r>
              <a:rPr lang="en-US" dirty="0" smtClean="0"/>
              <a:t>18 May 2015 : release 1.2.0  		- This release works with Hadoop 1.x.y, 2.x.y</a:t>
            </a:r>
          </a:p>
          <a:p>
            <a:r>
              <a:rPr lang="en-US" dirty="0" smtClean="0"/>
              <a:t>8 March 2015: release 1.1.0 		- This release works with Hadoop 1.x.y, 2.x.y</a:t>
            </a:r>
          </a:p>
          <a:p>
            <a:r>
              <a:rPr lang="en-US" dirty="0" smtClean="0"/>
              <a:t>4 February 2015: release 1.0.0 	-This release works with Hadoop 1.x.y, 2.x.y</a:t>
            </a:r>
          </a:p>
          <a:p>
            <a:r>
              <a:rPr lang="en-US" dirty="0" smtClean="0"/>
              <a:t>12 November, 2014: release 0.14.0 	- This release works with Hadoop 1.x.y, 2.x.y</a:t>
            </a:r>
          </a:p>
          <a:p>
            <a:r>
              <a:rPr lang="en-US" dirty="0" smtClean="0"/>
              <a:t>6 June, 2014: release 0.13.1 		 - This release works with Hadoop 0.20.x, 0.23.x.y, 1.x.y, 2.x.y</a:t>
            </a:r>
          </a:p>
          <a:p>
            <a:r>
              <a:rPr lang="en-US" dirty="0" smtClean="0"/>
              <a:t>21 April, 2014: release 0.13.0 	 	- This release works with Hadoop 0.20.x, 0.23.x.y, 1.x.y, 2.x.y</a:t>
            </a:r>
          </a:p>
          <a:p>
            <a:r>
              <a:rPr lang="en-US" dirty="0" smtClean="0"/>
              <a:t>15 October, 2013: release 0.12.0 	- This release works with Hadoop 0.20.x, 0.23.x.y, 1.x.y, 2.x.y</a:t>
            </a:r>
          </a:p>
          <a:p>
            <a:r>
              <a:rPr lang="en-US" dirty="0" smtClean="0"/>
              <a:t>15 May, 2013: release 0.11.0 		- This release works with Hadoop 0.20.x, 0.23.x.y, 1.x.y, 2.x.y</a:t>
            </a:r>
          </a:p>
          <a:p>
            <a:r>
              <a:rPr lang="en-US" dirty="0" smtClean="0"/>
              <a:t>March, 2013: </a:t>
            </a:r>
            <a:r>
              <a:rPr lang="en-US" dirty="0" err="1" smtClean="0"/>
              <a:t>HCatalog</a:t>
            </a:r>
            <a:r>
              <a:rPr lang="en-US" dirty="0" smtClean="0"/>
              <a:t> merges into Hive	- Old </a:t>
            </a:r>
            <a:r>
              <a:rPr lang="en-US" dirty="0" err="1" smtClean="0"/>
              <a:t>HCatalog</a:t>
            </a:r>
            <a:r>
              <a:rPr lang="en-US" dirty="0" smtClean="0"/>
              <a:t> releases may still be downloaded.</a:t>
            </a:r>
          </a:p>
          <a:p>
            <a:r>
              <a:rPr lang="en-US" dirty="0" smtClean="0"/>
              <a:t>11 January, 2013: release 0.10.0 	- This release works with Hadoop 0.20.x, 0.23.x.y, 1.x.y, 2.x.y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1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/>
          </a:bodyPr>
          <a:lstStyle/>
          <a:p>
            <a:r>
              <a:rPr lang="en-US" dirty="0"/>
              <a:t>All Hive installations require a </a:t>
            </a:r>
            <a:r>
              <a:rPr lang="en-US" i="1" dirty="0" err="1"/>
              <a:t>metastore</a:t>
            </a:r>
            <a:r>
              <a:rPr lang="en-US" i="1" dirty="0"/>
              <a:t> </a:t>
            </a:r>
            <a:r>
              <a:rPr lang="en-US" dirty="0" smtClean="0"/>
              <a:t>service.</a:t>
            </a:r>
            <a:r>
              <a:rPr lang="en-US" dirty="0"/>
              <a:t> which Hive uses to store table </a:t>
            </a:r>
            <a:r>
              <a:rPr lang="en-US" dirty="0" smtClean="0"/>
              <a:t>schemas and </a:t>
            </a:r>
            <a:r>
              <a:rPr lang="en-US" dirty="0"/>
              <a:t>other </a:t>
            </a:r>
            <a:r>
              <a:rPr lang="en-US" i="1" dirty="0"/>
              <a:t>metadata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Metadata is </a:t>
            </a:r>
            <a:r>
              <a:rPr lang="en-US" dirty="0" err="1" smtClean="0"/>
              <a:t>is</a:t>
            </a:r>
            <a:r>
              <a:rPr lang="en-US" dirty="0" smtClean="0"/>
              <a:t> usually implemented </a:t>
            </a:r>
            <a:r>
              <a:rPr lang="en-US" dirty="0"/>
              <a:t>using tables in a relational database</a:t>
            </a:r>
            <a:r>
              <a:rPr lang="en-US" dirty="0" smtClean="0"/>
              <a:t>.</a:t>
            </a:r>
          </a:p>
          <a:p>
            <a:r>
              <a:rPr lang="en-US" dirty="0"/>
              <a:t>By default, Hive uses a built-in </a:t>
            </a:r>
            <a:r>
              <a:rPr lang="en-US" i="1" dirty="0"/>
              <a:t>Derby SQL </a:t>
            </a:r>
            <a:r>
              <a:rPr lang="en-US" dirty="0"/>
              <a:t>server, which provides limited, </a:t>
            </a:r>
            <a:r>
              <a:rPr lang="en-US" dirty="0" smtClean="0"/>
              <a:t>single process storage.</a:t>
            </a:r>
          </a:p>
          <a:p>
            <a:pPr lvl="1"/>
            <a:r>
              <a:rPr lang="en-US" dirty="0"/>
              <a:t>For example, when using Derby, you can’t run two simultaneous </a:t>
            </a:r>
            <a:r>
              <a:rPr lang="en-US" dirty="0" smtClean="0"/>
              <a:t>instances of </a:t>
            </a:r>
            <a:r>
              <a:rPr lang="en-US" dirty="0"/>
              <a:t>the Hive CLI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However, this is fine for learning Hive on a personal </a:t>
            </a:r>
            <a:r>
              <a:rPr lang="en-US" dirty="0" smtClean="0"/>
              <a:t>machine </a:t>
            </a:r>
            <a:r>
              <a:rPr lang="en-US" dirty="0"/>
              <a:t>and some developer tasks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For clusters, MySQL or a similar relational database </a:t>
            </a:r>
            <a:r>
              <a:rPr lang="en-US" dirty="0" smtClean="0"/>
              <a:t>is required.</a:t>
            </a:r>
          </a:p>
          <a:p>
            <a:r>
              <a:rPr lang="en-US" dirty="0" smtClean="0"/>
              <a:t>A </a:t>
            </a:r>
            <a:r>
              <a:rPr lang="en-US" dirty="0"/>
              <a:t>simple web interface, called </a:t>
            </a:r>
            <a:r>
              <a:rPr lang="en-US" i="1" dirty="0"/>
              <a:t>Hive Web Interface </a:t>
            </a:r>
            <a:r>
              <a:rPr lang="en-US" dirty="0"/>
              <a:t>(HWI), provides </a:t>
            </a:r>
            <a:r>
              <a:rPr lang="en-US" dirty="0" smtClean="0"/>
              <a:t>remote access </a:t>
            </a:r>
            <a:r>
              <a:rPr lang="en-US" dirty="0"/>
              <a:t>to Hive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/>
          </a:bodyPr>
          <a:lstStyle/>
          <a:p>
            <a:r>
              <a:rPr lang="en-US" dirty="0" smtClean="0"/>
              <a:t>Start Hive by</a:t>
            </a:r>
          </a:p>
          <a:p>
            <a:pPr lvl="1"/>
            <a:r>
              <a:rPr lang="en-US" dirty="0" smtClean="0"/>
              <a:t>&gt; hive or &gt;beeline</a:t>
            </a:r>
          </a:p>
          <a:p>
            <a:r>
              <a:rPr lang="en-US" dirty="0" smtClean="0"/>
              <a:t>Create simple table</a:t>
            </a:r>
          </a:p>
          <a:p>
            <a:pPr lvl="1"/>
            <a:r>
              <a:rPr lang="en-US" dirty="0"/>
              <a:t>hive&gt; CREATE TABLE x (a INT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hive&gt; SELECT * FROM x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DROP TABLE x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hive&gt; exit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If you are running with the default </a:t>
            </a:r>
            <a:r>
              <a:rPr lang="en-US" i="1" dirty="0"/>
              <a:t>Derby </a:t>
            </a:r>
            <a:r>
              <a:rPr lang="en-US" dirty="0"/>
              <a:t>database for the </a:t>
            </a:r>
            <a:r>
              <a:rPr lang="en-US" dirty="0" err="1"/>
              <a:t>metastore</a:t>
            </a:r>
            <a:r>
              <a:rPr lang="en-US" dirty="0"/>
              <a:t>, you’ll notice </a:t>
            </a:r>
            <a:r>
              <a:rPr lang="en-US" dirty="0" smtClean="0"/>
              <a:t>that your </a:t>
            </a:r>
            <a:r>
              <a:rPr lang="en-US" dirty="0"/>
              <a:t>current working directory now contains a new subdirectory called </a:t>
            </a:r>
            <a:r>
              <a:rPr lang="en-US" i="1" dirty="0" err="1" smtClean="0"/>
              <a:t>metastore_db</a:t>
            </a:r>
            <a:r>
              <a:rPr lang="en-US" i="1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was created by </a:t>
            </a:r>
            <a:r>
              <a:rPr lang="en-US" i="1" dirty="0"/>
              <a:t>Derby </a:t>
            </a:r>
            <a:r>
              <a:rPr lang="en-US" dirty="0"/>
              <a:t>during the short hive session you just executed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Creating a </a:t>
            </a:r>
            <a:r>
              <a:rPr lang="en-US" i="1" dirty="0" err="1"/>
              <a:t>metastore_db</a:t>
            </a:r>
            <a:r>
              <a:rPr lang="en-US" i="1" dirty="0"/>
              <a:t> </a:t>
            </a:r>
            <a:r>
              <a:rPr lang="en-US" dirty="0"/>
              <a:t>subdirectory under whatever working directory you </a:t>
            </a:r>
            <a:r>
              <a:rPr lang="en-US" dirty="0" smtClean="0"/>
              <a:t>happen to </a:t>
            </a:r>
            <a:r>
              <a:rPr lang="en-US" dirty="0"/>
              <a:t>be in is not convenient, as </a:t>
            </a:r>
            <a:r>
              <a:rPr lang="en-US" i="1" dirty="0"/>
              <a:t>Derby </a:t>
            </a:r>
            <a:r>
              <a:rPr lang="en-US" dirty="0"/>
              <a:t>“forgets” about previous </a:t>
            </a:r>
            <a:r>
              <a:rPr lang="en-US" dirty="0" err="1"/>
              <a:t>metastores</a:t>
            </a:r>
            <a:r>
              <a:rPr lang="en-US" dirty="0"/>
              <a:t> when </a:t>
            </a:r>
            <a:r>
              <a:rPr lang="en-US" dirty="0" smtClean="0"/>
              <a:t>you change </a:t>
            </a:r>
            <a:r>
              <a:rPr lang="en-US" dirty="0"/>
              <a:t>to a new working directory</a:t>
            </a:r>
            <a:r>
              <a:rPr lang="en-US" dirty="0" smtClean="0"/>
              <a:t>!</a:t>
            </a:r>
          </a:p>
          <a:p>
            <a:pPr lvl="1"/>
            <a:r>
              <a:rPr lang="en-US" dirty="0"/>
              <a:t>we’ll see how to configure </a:t>
            </a:r>
            <a:r>
              <a:rPr lang="en-US" dirty="0" smtClean="0"/>
              <a:t>a permanent </a:t>
            </a:r>
            <a:r>
              <a:rPr lang="en-US" dirty="0"/>
              <a:t>location for the </a:t>
            </a:r>
            <a:r>
              <a:rPr lang="en-US" dirty="0" err="1"/>
              <a:t>metastore</a:t>
            </a:r>
            <a:r>
              <a:rPr lang="en-US" dirty="0"/>
              <a:t> </a:t>
            </a:r>
            <a:r>
              <a:rPr lang="en-US" dirty="0" smtClean="0"/>
              <a:t>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2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Def</a:t>
            </a:r>
            <a:r>
              <a:rPr lang="en-US" dirty="0"/>
              <a:t> </a:t>
            </a:r>
            <a:r>
              <a:rPr lang="en-US" dirty="0" smtClean="0"/>
              <a:t>directory </a:t>
            </a:r>
            <a:r>
              <a:rPr lang="en-US" dirty="0"/>
              <a:t>for Hive to store table </a:t>
            </a:r>
            <a:r>
              <a:rPr lang="en-US" dirty="0" smtClean="0"/>
              <a:t>data – </a:t>
            </a:r>
          </a:p>
          <a:p>
            <a:pPr lvl="1"/>
            <a:r>
              <a:rPr lang="en-US" i="1" dirty="0" smtClean="0">
                <a:hlinkClick r:id="rId2" action="ppaction://hlinkfile"/>
              </a:rPr>
              <a:t>file</a:t>
            </a:r>
            <a:r>
              <a:rPr lang="en-US" i="1" dirty="0">
                <a:hlinkClick r:id="rId2" action="ppaction://hlinkfile"/>
              </a:rPr>
              <a:t>:///</a:t>
            </a:r>
            <a:r>
              <a:rPr lang="en-US" i="1" dirty="0" smtClean="0">
                <a:hlinkClick r:id="rId2" action="ppaction://hlinkfile"/>
              </a:rPr>
              <a:t>user/hive/warehouse</a:t>
            </a:r>
            <a:r>
              <a:rPr lang="en-US" i="1" dirty="0" smtClean="0"/>
              <a:t>    for local mode</a:t>
            </a:r>
          </a:p>
          <a:p>
            <a:pPr lvl="1"/>
            <a:r>
              <a:rPr lang="en-US" i="1" dirty="0"/>
              <a:t>hdfs://</a:t>
            </a:r>
            <a:r>
              <a:rPr lang="en-US" i="1" dirty="0" smtClean="0"/>
              <a:t>namenode_server/user/hive/warehouse    for other modes</a:t>
            </a:r>
          </a:p>
          <a:p>
            <a:r>
              <a:rPr lang="en-US" i="1" dirty="0" smtClean="0"/>
              <a:t>hive-</a:t>
            </a:r>
            <a:r>
              <a:rPr lang="en-US" i="1" dirty="0" err="1" smtClean="0"/>
              <a:t>default.xml.template</a:t>
            </a:r>
            <a:r>
              <a:rPr lang="en-US" i="1" dirty="0" smtClean="0"/>
              <a:t> – </a:t>
            </a:r>
          </a:p>
          <a:p>
            <a:pPr lvl="1"/>
            <a:r>
              <a:rPr lang="en-US" dirty="0" smtClean="0"/>
              <a:t>shows </a:t>
            </a:r>
            <a:r>
              <a:rPr lang="en-US" dirty="0"/>
              <a:t>the different configuration </a:t>
            </a:r>
            <a:r>
              <a:rPr lang="en-US" dirty="0" smtClean="0"/>
              <a:t>properties supported </a:t>
            </a:r>
            <a:r>
              <a:rPr lang="en-US" dirty="0"/>
              <a:t>by Hive and their default </a:t>
            </a:r>
            <a:r>
              <a:rPr lang="en-US" dirty="0" smtClean="0"/>
              <a:t>values</a:t>
            </a:r>
          </a:p>
          <a:p>
            <a:r>
              <a:rPr lang="en-US" dirty="0"/>
              <a:t>Changes to your configuration are done by editing the </a:t>
            </a:r>
            <a:r>
              <a:rPr lang="en-US" i="1" dirty="0"/>
              <a:t>hive-site.xml </a:t>
            </a:r>
            <a:r>
              <a:rPr lang="en-US" dirty="0"/>
              <a:t>file. </a:t>
            </a:r>
            <a:endParaRPr lang="en-US" dirty="0" smtClean="0"/>
          </a:p>
          <a:p>
            <a:pPr lvl="1"/>
            <a:r>
              <a:rPr lang="en-US" dirty="0" smtClean="0"/>
              <a:t>Create one </a:t>
            </a:r>
            <a:r>
              <a:rPr lang="en-US" dirty="0"/>
              <a:t>if it doesn’t already exist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hive-site.xml – local mode</a:t>
            </a:r>
          </a:p>
          <a:p>
            <a:pPr lvl="2"/>
            <a:r>
              <a:rPr lang="en-US" b="1" dirty="0"/>
              <a:t>&lt;name&gt;</a:t>
            </a:r>
            <a:r>
              <a:rPr lang="en-US" dirty="0" err="1"/>
              <a:t>hive.metastore.warehouse.dir</a:t>
            </a:r>
            <a:r>
              <a:rPr lang="en-US" b="1" dirty="0"/>
              <a:t>&lt;/name&gt;</a:t>
            </a:r>
          </a:p>
          <a:p>
            <a:pPr lvl="2"/>
            <a:r>
              <a:rPr lang="en-US" b="1" dirty="0"/>
              <a:t>&lt;value&gt;</a:t>
            </a:r>
            <a:r>
              <a:rPr lang="en-US" dirty="0"/>
              <a:t>/home/me/hive/warehouse</a:t>
            </a:r>
            <a:r>
              <a:rPr lang="en-US" b="1" dirty="0"/>
              <a:t>&lt;/value</a:t>
            </a:r>
            <a:r>
              <a:rPr lang="en-US" b="1" dirty="0" smtClean="0"/>
              <a:t>&gt;</a:t>
            </a:r>
          </a:p>
          <a:p>
            <a:pPr lvl="2"/>
            <a:r>
              <a:rPr lang="en-US" b="1" dirty="0"/>
              <a:t>&lt;description</a:t>
            </a:r>
            <a:r>
              <a:rPr lang="en-US" b="1" dirty="0" smtClean="0"/>
              <a:t>&gt; </a:t>
            </a:r>
            <a:r>
              <a:rPr lang="en-US" dirty="0" smtClean="0"/>
              <a:t>Local </a:t>
            </a:r>
            <a:r>
              <a:rPr lang="en-US" dirty="0"/>
              <a:t>or HDFS directory where Hive keeps table contents</a:t>
            </a:r>
            <a:r>
              <a:rPr lang="en-US" dirty="0" smtClean="0"/>
              <a:t>. </a:t>
            </a:r>
            <a:r>
              <a:rPr lang="en-US" b="1" dirty="0" smtClean="0"/>
              <a:t>&lt;/</a:t>
            </a:r>
            <a:r>
              <a:rPr lang="en-US" b="1" dirty="0"/>
              <a:t>description</a:t>
            </a:r>
            <a:r>
              <a:rPr lang="en-US" b="1" dirty="0" smtClean="0"/>
              <a:t>&gt;</a:t>
            </a:r>
          </a:p>
          <a:p>
            <a:pPr lvl="2"/>
            <a:endParaRPr lang="en-US" b="1" dirty="0" smtClean="0"/>
          </a:p>
          <a:p>
            <a:pPr lvl="2"/>
            <a:r>
              <a:rPr lang="en-US" b="1" dirty="0"/>
              <a:t>&lt;name&gt;</a:t>
            </a:r>
            <a:r>
              <a:rPr lang="en-US" dirty="0" err="1"/>
              <a:t>hive.metastore.local</a:t>
            </a:r>
            <a:r>
              <a:rPr lang="en-US" b="1" dirty="0"/>
              <a:t>&lt;/name</a:t>
            </a:r>
            <a:r>
              <a:rPr lang="en-US" b="1" dirty="0" smtClean="0"/>
              <a:t>&gt; </a:t>
            </a:r>
            <a:r>
              <a:rPr lang="en-US" b="1" dirty="0"/>
              <a:t>&lt;value&gt;</a:t>
            </a:r>
            <a:r>
              <a:rPr lang="en-US" dirty="0"/>
              <a:t>true</a:t>
            </a:r>
            <a:r>
              <a:rPr lang="en-US" b="1" dirty="0"/>
              <a:t>&lt;/value&gt;</a:t>
            </a:r>
          </a:p>
          <a:p>
            <a:pPr lvl="2"/>
            <a:r>
              <a:rPr lang="en-US" b="1" dirty="0"/>
              <a:t>&lt;description</a:t>
            </a:r>
            <a:r>
              <a:rPr lang="en-US" b="1" dirty="0" smtClean="0"/>
              <a:t>&gt; </a:t>
            </a:r>
            <a:r>
              <a:rPr lang="en-US" dirty="0" smtClean="0"/>
              <a:t>Use </a:t>
            </a:r>
            <a:r>
              <a:rPr lang="en-US" dirty="0"/>
              <a:t>false if a production </a:t>
            </a:r>
            <a:r>
              <a:rPr lang="en-US" dirty="0" err="1"/>
              <a:t>metastore</a:t>
            </a:r>
            <a:r>
              <a:rPr lang="en-US" dirty="0"/>
              <a:t> server is used</a:t>
            </a:r>
            <a:r>
              <a:rPr lang="en-US" dirty="0" smtClean="0"/>
              <a:t>. </a:t>
            </a:r>
            <a:r>
              <a:rPr lang="en-US" b="1" dirty="0" smtClean="0"/>
              <a:t>&lt;/</a:t>
            </a:r>
            <a:r>
              <a:rPr lang="en-US" b="1" dirty="0"/>
              <a:t>description</a:t>
            </a:r>
            <a:r>
              <a:rPr lang="en-US" b="1" dirty="0" smtClean="0"/>
              <a:t>&gt;</a:t>
            </a:r>
          </a:p>
          <a:p>
            <a:pPr lvl="2"/>
            <a:endParaRPr lang="en-US" b="1" dirty="0" smtClean="0"/>
          </a:p>
          <a:p>
            <a:pPr lvl="2"/>
            <a:r>
              <a:rPr lang="en-US" b="1" dirty="0"/>
              <a:t>&lt;name&gt;</a:t>
            </a:r>
            <a:r>
              <a:rPr lang="en-US" dirty="0" err="1"/>
              <a:t>javax.jdo.option.ConnectionURL</a:t>
            </a:r>
            <a:r>
              <a:rPr lang="en-US" b="1" dirty="0"/>
              <a:t>&lt;/name&gt;</a:t>
            </a:r>
          </a:p>
          <a:p>
            <a:pPr lvl="2"/>
            <a:r>
              <a:rPr lang="en-US" b="1" dirty="0"/>
              <a:t>&lt;value&gt;</a:t>
            </a:r>
            <a:r>
              <a:rPr lang="en-US" dirty="0" err="1"/>
              <a:t>jdbc:derby</a:t>
            </a:r>
            <a:r>
              <a:rPr lang="en-US" dirty="0"/>
              <a:t>:;</a:t>
            </a:r>
            <a:r>
              <a:rPr lang="en-US" dirty="0" err="1"/>
              <a:t>databaseName</a:t>
            </a:r>
            <a:r>
              <a:rPr lang="en-US" dirty="0"/>
              <a:t>=/home/me/hive/</a:t>
            </a:r>
            <a:r>
              <a:rPr lang="en-US" dirty="0" err="1"/>
              <a:t>metastore_db;create</a:t>
            </a:r>
            <a:r>
              <a:rPr lang="en-US" dirty="0"/>
              <a:t>=true</a:t>
            </a:r>
            <a:r>
              <a:rPr lang="en-US" b="1" dirty="0"/>
              <a:t>&lt;/value&gt;</a:t>
            </a:r>
          </a:p>
          <a:p>
            <a:pPr lvl="2"/>
            <a:r>
              <a:rPr lang="en-US" b="1" dirty="0"/>
              <a:t>&lt;description</a:t>
            </a:r>
            <a:r>
              <a:rPr lang="en-US" b="1" dirty="0" smtClean="0"/>
              <a:t>&gt; </a:t>
            </a:r>
            <a:r>
              <a:rPr lang="en-US" dirty="0" smtClean="0"/>
              <a:t>The </a:t>
            </a:r>
            <a:r>
              <a:rPr lang="en-US" dirty="0"/>
              <a:t>JDBC connection URL</a:t>
            </a:r>
            <a:r>
              <a:rPr lang="en-US" dirty="0" smtClean="0"/>
              <a:t>. </a:t>
            </a:r>
            <a:r>
              <a:rPr lang="en-US" b="1" dirty="0" smtClean="0"/>
              <a:t>&lt;/</a:t>
            </a:r>
            <a:r>
              <a:rPr lang="en-US" b="1" dirty="0"/>
              <a:t>description&gt;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err="1" smtClean="0"/>
              <a:t>hive.metastore.warehouse.dir</a:t>
            </a:r>
            <a:r>
              <a:rPr lang="en-US" dirty="0" smtClean="0"/>
              <a:t> </a:t>
            </a:r>
            <a:r>
              <a:rPr lang="en-US" dirty="0"/>
              <a:t>This value is </a:t>
            </a:r>
            <a:r>
              <a:rPr lang="en-US" dirty="0" smtClean="0"/>
              <a:t>appended to </a:t>
            </a:r>
            <a:r>
              <a:rPr lang="en-US" dirty="0"/>
              <a:t>the value of </a:t>
            </a:r>
            <a:r>
              <a:rPr lang="en-US" sz="2400" dirty="0"/>
              <a:t>fs.default.name </a:t>
            </a:r>
            <a:r>
              <a:rPr lang="en-US" dirty="0"/>
              <a:t>defined in the Hadoop configuration and </a:t>
            </a:r>
            <a:r>
              <a:rPr lang="en-US" dirty="0" smtClean="0"/>
              <a:t>defaults to </a:t>
            </a:r>
            <a:r>
              <a:rPr lang="en-US" i="1" dirty="0">
                <a:hlinkClick r:id=""/>
              </a:rPr>
              <a:t>file</a:t>
            </a:r>
            <a:r>
              <a:rPr lang="en-US" i="1" dirty="0" smtClean="0">
                <a:hlinkClick r:id=""/>
              </a:rPr>
              <a:t>:///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hive.metastore.local</a:t>
            </a:r>
            <a:r>
              <a:rPr lang="en-US" dirty="0" smtClean="0"/>
              <a:t> property controls whether </a:t>
            </a:r>
            <a:r>
              <a:rPr lang="en-US" dirty="0"/>
              <a:t>to connect to a remote </a:t>
            </a:r>
            <a:r>
              <a:rPr lang="en-US" dirty="0" err="1"/>
              <a:t>metastore</a:t>
            </a:r>
            <a:r>
              <a:rPr lang="en-US" dirty="0"/>
              <a:t> server or open a new </a:t>
            </a:r>
            <a:r>
              <a:rPr lang="en-US" dirty="0" err="1"/>
              <a:t>metastore</a:t>
            </a:r>
            <a:r>
              <a:rPr lang="en-US" dirty="0"/>
              <a:t> server as </a:t>
            </a:r>
            <a:r>
              <a:rPr lang="en-US" dirty="0" smtClean="0"/>
              <a:t>part of </a:t>
            </a:r>
            <a:r>
              <a:rPr lang="en-US" dirty="0"/>
              <a:t>the Hive Client </a:t>
            </a:r>
            <a:r>
              <a:rPr lang="en-US" dirty="0" smtClean="0"/>
              <a:t>JVM.</a:t>
            </a:r>
          </a:p>
          <a:p>
            <a:pPr lvl="1"/>
            <a:r>
              <a:rPr lang="en-US" dirty="0"/>
              <a:t>This setting is almost always set to </a:t>
            </a:r>
            <a:r>
              <a:rPr lang="en-US" sz="1600" dirty="0"/>
              <a:t>true </a:t>
            </a:r>
            <a:r>
              <a:rPr lang="en-US" dirty="0"/>
              <a:t>and JDBC is used </a:t>
            </a:r>
            <a:r>
              <a:rPr lang="en-US" dirty="0" smtClean="0"/>
              <a:t>to communicate </a:t>
            </a:r>
            <a:r>
              <a:rPr lang="en-US" dirty="0"/>
              <a:t>directly to a relational database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it is set to </a:t>
            </a:r>
            <a:r>
              <a:rPr lang="en-US" sz="2000" dirty="0"/>
              <a:t>false</a:t>
            </a:r>
            <a:r>
              <a:rPr lang="en-US" dirty="0"/>
              <a:t>, Hive </a:t>
            </a:r>
            <a:r>
              <a:rPr lang="en-US" dirty="0" smtClean="0"/>
              <a:t>will communicate </a:t>
            </a:r>
            <a:r>
              <a:rPr lang="en-US" dirty="0"/>
              <a:t>through a </a:t>
            </a:r>
            <a:r>
              <a:rPr lang="en-US" dirty="0" err="1"/>
              <a:t>metastore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javax.jdo.option.ConnectionURL</a:t>
            </a:r>
            <a:r>
              <a:rPr lang="en-US" dirty="0"/>
              <a:t> </a:t>
            </a:r>
            <a:r>
              <a:rPr lang="en-US" dirty="0" smtClean="0"/>
              <a:t>property </a:t>
            </a:r>
            <a:r>
              <a:rPr lang="en-US" dirty="0"/>
              <a:t>tells Hive how </a:t>
            </a:r>
            <a:r>
              <a:rPr lang="en-US" dirty="0" smtClean="0"/>
              <a:t>to connect </a:t>
            </a:r>
            <a:r>
              <a:rPr lang="en-US" dirty="0"/>
              <a:t>to the </a:t>
            </a:r>
            <a:r>
              <a:rPr lang="en-US" i="1" dirty="0" err="1"/>
              <a:t>metastore</a:t>
            </a:r>
            <a:r>
              <a:rPr lang="en-US" i="1" dirty="0"/>
              <a:t> </a:t>
            </a:r>
            <a:r>
              <a:rPr lang="en-US" dirty="0" smtClean="0"/>
              <a:t>server. </a:t>
            </a:r>
            <a:r>
              <a:rPr lang="en-US" dirty="0"/>
              <a:t>By default, it uses the current working directory </a:t>
            </a:r>
            <a:r>
              <a:rPr lang="en-US" dirty="0" smtClean="0"/>
              <a:t>for the </a:t>
            </a:r>
            <a:r>
              <a:rPr lang="en-US" sz="2000" dirty="0" err="1"/>
              <a:t>databaseName</a:t>
            </a:r>
            <a:r>
              <a:rPr lang="en-US" sz="2000" dirty="0"/>
              <a:t> </a:t>
            </a:r>
            <a:r>
              <a:rPr lang="en-US" dirty="0"/>
              <a:t>part of the value string</a:t>
            </a:r>
            <a:r>
              <a:rPr lang="en-US" dirty="0" smtClean="0"/>
              <a:t>. </a:t>
            </a:r>
            <a:r>
              <a:rPr lang="en-US" dirty="0"/>
              <a:t>we use </a:t>
            </a:r>
            <a:r>
              <a:rPr lang="en-US" dirty="0" smtClean="0"/>
              <a:t>database Name</a:t>
            </a:r>
            <a:r>
              <a:rPr lang="en-US" dirty="0"/>
              <a:t>=/home/me/hive/</a:t>
            </a:r>
            <a:r>
              <a:rPr lang="en-US" dirty="0" err="1"/>
              <a:t>metastore_db</a:t>
            </a:r>
            <a:r>
              <a:rPr lang="en-US" dirty="0"/>
              <a:t> as the absolute path instead, which is the </a:t>
            </a:r>
            <a:r>
              <a:rPr lang="en-US" dirty="0" smtClean="0"/>
              <a:t>location where </a:t>
            </a:r>
            <a:r>
              <a:rPr lang="en-US" dirty="0"/>
              <a:t>the </a:t>
            </a:r>
            <a:r>
              <a:rPr lang="en-US" i="1" dirty="0" err="1"/>
              <a:t>metastore_db</a:t>
            </a:r>
            <a:r>
              <a:rPr lang="en-US" i="1" dirty="0"/>
              <a:t> </a:t>
            </a:r>
            <a:r>
              <a:rPr lang="en-US" dirty="0"/>
              <a:t>directory will always be located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change eliminates </a:t>
            </a:r>
            <a:r>
              <a:rPr lang="en-US" dirty="0" smtClean="0"/>
              <a:t>the problem </a:t>
            </a:r>
            <a:r>
              <a:rPr lang="en-US" dirty="0"/>
              <a:t>of Hive dropping the </a:t>
            </a:r>
            <a:r>
              <a:rPr lang="en-US" i="1" dirty="0" err="1"/>
              <a:t>metastore_db</a:t>
            </a:r>
            <a:r>
              <a:rPr lang="en-US" i="1" dirty="0"/>
              <a:t> </a:t>
            </a:r>
            <a:r>
              <a:rPr lang="en-US" dirty="0"/>
              <a:t>directory in the current working </a:t>
            </a:r>
            <a:r>
              <a:rPr lang="en-US" dirty="0" smtClean="0"/>
              <a:t>directory every </a:t>
            </a:r>
            <a:r>
              <a:rPr lang="en-US" dirty="0"/>
              <a:t>time we start a new Hive session. Now, we’ll always have access to all </a:t>
            </a:r>
            <a:r>
              <a:rPr lang="en-US" dirty="0" smtClean="0"/>
              <a:t>our metadata</a:t>
            </a:r>
            <a:r>
              <a:rPr lang="en-US" dirty="0"/>
              <a:t>, no matter what directory we are working in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Distributed and </a:t>
            </a:r>
            <a:r>
              <a:rPr lang="en-US" dirty="0" err="1"/>
              <a:t>Pseudodistributed</a:t>
            </a:r>
            <a:r>
              <a:rPr lang="en-US" dirty="0"/>
              <a:t> Mode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 </a:t>
            </a:r>
            <a:r>
              <a:rPr lang="en-US" i="1" dirty="0"/>
              <a:t>distributed </a:t>
            </a:r>
            <a:r>
              <a:rPr lang="en-US" dirty="0"/>
              <a:t>mode, several services run in the cluster. The </a:t>
            </a:r>
            <a:r>
              <a:rPr lang="en-US" i="1" dirty="0" err="1"/>
              <a:t>JobTracker</a:t>
            </a:r>
            <a:r>
              <a:rPr lang="en-US" i="1" dirty="0"/>
              <a:t> </a:t>
            </a:r>
            <a:r>
              <a:rPr lang="en-US" dirty="0"/>
              <a:t>manages </a:t>
            </a:r>
            <a:r>
              <a:rPr lang="en-US" dirty="0" smtClean="0"/>
              <a:t>jobs and </a:t>
            </a:r>
            <a:r>
              <a:rPr lang="en-US" dirty="0"/>
              <a:t>the </a:t>
            </a:r>
            <a:r>
              <a:rPr lang="en-US" i="1" dirty="0" err="1"/>
              <a:t>NameNode</a:t>
            </a:r>
            <a:r>
              <a:rPr lang="en-US" i="1" dirty="0"/>
              <a:t> </a:t>
            </a:r>
            <a:r>
              <a:rPr lang="en-US" dirty="0"/>
              <a:t>is the HDFS master. Worker nodes run individual job tasks, </a:t>
            </a:r>
            <a:r>
              <a:rPr lang="en-US" dirty="0" smtClean="0"/>
              <a:t>managed by </a:t>
            </a:r>
            <a:r>
              <a:rPr lang="en-US" dirty="0"/>
              <a:t>a </a:t>
            </a:r>
            <a:r>
              <a:rPr lang="en-US" i="1" dirty="0" err="1"/>
              <a:t>TaskTracker</a:t>
            </a:r>
            <a:r>
              <a:rPr lang="en-US" i="1" dirty="0"/>
              <a:t> </a:t>
            </a:r>
            <a:r>
              <a:rPr lang="en-US" dirty="0"/>
              <a:t>service on each node, and then hold blocks for files in </a:t>
            </a:r>
            <a:r>
              <a:rPr lang="en-US" dirty="0" smtClean="0"/>
              <a:t>the distributed </a:t>
            </a:r>
            <a:r>
              <a:rPr lang="en-US" dirty="0" err="1"/>
              <a:t>filesystem</a:t>
            </a:r>
            <a:r>
              <a:rPr lang="en-US" dirty="0"/>
              <a:t>, managed by </a:t>
            </a:r>
            <a:r>
              <a:rPr lang="en-US" i="1" dirty="0" err="1"/>
              <a:t>DataNode</a:t>
            </a:r>
            <a:r>
              <a:rPr lang="en-US" i="1" dirty="0"/>
              <a:t> </a:t>
            </a:r>
            <a:r>
              <a:rPr lang="en-US" dirty="0"/>
              <a:t>services</a:t>
            </a:r>
            <a:r>
              <a:rPr lang="en-US" dirty="0" smtClean="0"/>
              <a:t>.</a:t>
            </a:r>
          </a:p>
          <a:p>
            <a:pPr lvl="1"/>
            <a:r>
              <a:rPr lang="en-US" i="1" dirty="0" err="1"/>
              <a:t>Pseudodistributed</a:t>
            </a:r>
            <a:r>
              <a:rPr lang="en-US" i="1" dirty="0"/>
              <a:t> </a:t>
            </a:r>
            <a:r>
              <a:rPr lang="en-US" dirty="0"/>
              <a:t>mode is nearly identical; it’s effectively a one-node </a:t>
            </a:r>
            <a:r>
              <a:rPr lang="en-US" dirty="0" smtClean="0"/>
              <a:t>cluster.</a:t>
            </a:r>
          </a:p>
          <a:p>
            <a:pPr lvl="1"/>
            <a:r>
              <a:rPr lang="en-US" dirty="0"/>
              <a:t>One Hive property you might want to configure is the top-level directory for </a:t>
            </a:r>
            <a:r>
              <a:rPr lang="en-US" dirty="0" smtClean="0"/>
              <a:t>table storage</a:t>
            </a:r>
            <a:r>
              <a:rPr lang="en-US" dirty="0"/>
              <a:t>, which is specified by the property </a:t>
            </a:r>
            <a:r>
              <a:rPr lang="en-US" dirty="0" err="1" smtClean="0"/>
              <a:t>hive.metastore.warehouse.dir</a:t>
            </a:r>
            <a:r>
              <a:rPr lang="en-US" dirty="0" smtClean="0"/>
              <a:t>, </a:t>
            </a:r>
            <a:r>
              <a:rPr lang="en-US" dirty="0"/>
              <a:t>The default value for this property is /user/hive/warehouse in the Apache Hadoop </a:t>
            </a:r>
            <a:r>
              <a:rPr lang="en-US" dirty="0" smtClean="0"/>
              <a:t>and </a:t>
            </a:r>
            <a:r>
              <a:rPr lang="en-US" dirty="0" err="1" smtClean="0"/>
              <a:t>MapR</a:t>
            </a:r>
            <a:r>
              <a:rPr lang="en-US" dirty="0" smtClean="0"/>
              <a:t> distributions</a:t>
            </a:r>
          </a:p>
          <a:p>
            <a:pPr lvl="1"/>
            <a:r>
              <a:rPr lang="en-US" dirty="0"/>
              <a:t>Specifying a different value here allows each user to define their own warehouse </a:t>
            </a:r>
            <a:r>
              <a:rPr lang="en-US" dirty="0" err="1" smtClean="0"/>
              <a:t>directory,so</a:t>
            </a:r>
            <a:r>
              <a:rPr lang="en-US" dirty="0" smtClean="0"/>
              <a:t> </a:t>
            </a:r>
            <a:r>
              <a:rPr lang="en-US" dirty="0"/>
              <a:t>they don’t affect other system users. Hence, each user might use the </a:t>
            </a:r>
            <a:r>
              <a:rPr lang="en-US" dirty="0" smtClean="0"/>
              <a:t>following statement </a:t>
            </a:r>
            <a:r>
              <a:rPr lang="en-US" dirty="0"/>
              <a:t>to define their own warehouse directory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b="1" dirty="0"/>
              <a:t>set </a:t>
            </a:r>
            <a:r>
              <a:rPr lang="en-US" dirty="0" err="1"/>
              <a:t>hive.metastore.warehouse.dir</a:t>
            </a:r>
            <a:r>
              <a:rPr lang="en-US" dirty="0"/>
              <a:t>=/</a:t>
            </a:r>
            <a:r>
              <a:rPr lang="en-US" b="1" dirty="0"/>
              <a:t>user</a:t>
            </a:r>
            <a:r>
              <a:rPr lang="en-US" dirty="0"/>
              <a:t>/</a:t>
            </a:r>
            <a:r>
              <a:rPr lang="en-US" dirty="0" err="1"/>
              <a:t>myname</a:t>
            </a:r>
            <a:r>
              <a:rPr lang="en-US" dirty="0"/>
              <a:t>/hive/warehouse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It’s tedious to type this each time you start the Hive CLI or to remember to add it </a:t>
            </a:r>
            <a:r>
              <a:rPr lang="en-US" dirty="0" smtClean="0"/>
              <a:t>to every </a:t>
            </a:r>
            <a:r>
              <a:rPr lang="en-US" dirty="0"/>
              <a:t>Hive script</a:t>
            </a:r>
            <a:r>
              <a:rPr lang="en-US" dirty="0" smtClean="0"/>
              <a:t>. it’s </a:t>
            </a:r>
            <a:r>
              <a:rPr lang="en-US" dirty="0"/>
              <a:t>best to put commands like this in the </a:t>
            </a:r>
            <a:r>
              <a:rPr lang="en-US" i="1" dirty="0"/>
              <a:t>$HOME/.</a:t>
            </a:r>
            <a:r>
              <a:rPr lang="en-US" i="1" dirty="0" err="1"/>
              <a:t>hiverc</a:t>
            </a:r>
            <a:r>
              <a:rPr lang="en-US" i="1" dirty="0"/>
              <a:t> </a:t>
            </a:r>
            <a:r>
              <a:rPr lang="en-US" dirty="0"/>
              <a:t>file, which will be </a:t>
            </a:r>
            <a:r>
              <a:rPr lang="en-US" dirty="0" smtClean="0"/>
              <a:t>processed when </a:t>
            </a:r>
            <a:r>
              <a:rPr lang="en-US" dirty="0"/>
              <a:t>Hive starts.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/>
          </a:bodyPr>
          <a:lstStyle/>
          <a:p>
            <a:r>
              <a:rPr lang="en-US" dirty="0" err="1"/>
              <a:t>Metastore</a:t>
            </a:r>
            <a:r>
              <a:rPr lang="en-US" dirty="0"/>
              <a:t> Using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570"/>
            <a:ext cx="11734800" cy="6066430"/>
          </a:xfrm>
        </p:spPr>
        <p:txBody>
          <a:bodyPr>
            <a:normAutofit/>
          </a:bodyPr>
          <a:lstStyle/>
          <a:p>
            <a:r>
              <a:rPr lang="en-US" dirty="0"/>
              <a:t>Hive requires only one extra component that Hadoop does not already have; </a:t>
            </a:r>
            <a:r>
              <a:rPr lang="en-US" dirty="0" smtClean="0"/>
              <a:t>the </a:t>
            </a:r>
            <a:r>
              <a:rPr lang="en-US" i="1" dirty="0" err="1" smtClean="0"/>
              <a:t>metastore</a:t>
            </a:r>
            <a:r>
              <a:rPr lang="en-US" i="1" dirty="0" smtClean="0"/>
              <a:t> </a:t>
            </a:r>
            <a:r>
              <a:rPr lang="en-US" dirty="0"/>
              <a:t>component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metastore</a:t>
            </a:r>
            <a:r>
              <a:rPr lang="en-US" dirty="0"/>
              <a:t> stores metadata such as table schema and partition</a:t>
            </a:r>
          </a:p>
          <a:p>
            <a:r>
              <a:rPr lang="en-US" dirty="0"/>
              <a:t>information that you specify when you run commands such as create </a:t>
            </a:r>
            <a:r>
              <a:rPr lang="en-US" dirty="0" smtClean="0"/>
              <a:t>table x</a:t>
            </a:r>
            <a:r>
              <a:rPr lang="en-US" dirty="0"/>
              <a:t>..., or alter table y..., etc. Because multiple users and systems are likely to </a:t>
            </a:r>
            <a:r>
              <a:rPr lang="en-US" dirty="0" smtClean="0"/>
              <a:t>need concurrent </a:t>
            </a:r>
            <a:r>
              <a:rPr lang="en-US" dirty="0"/>
              <a:t>access to the </a:t>
            </a:r>
            <a:r>
              <a:rPr lang="en-US" dirty="0" err="1"/>
              <a:t>metastore</a:t>
            </a:r>
            <a:r>
              <a:rPr lang="en-US" dirty="0"/>
              <a:t>, the default embedded database is not suitable </a:t>
            </a:r>
            <a:r>
              <a:rPr lang="en-US" dirty="0" smtClean="0"/>
              <a:t>for production.</a:t>
            </a:r>
          </a:p>
          <a:p>
            <a:r>
              <a:rPr lang="en-US" dirty="0"/>
              <a:t>Any JDBC-compliant database can be used for the </a:t>
            </a:r>
            <a:r>
              <a:rPr lang="en-US" dirty="0" err="1"/>
              <a:t>metastore</a:t>
            </a:r>
            <a:r>
              <a:rPr lang="en-US" dirty="0"/>
              <a:t>. In practice, most </a:t>
            </a:r>
            <a:r>
              <a:rPr lang="en-US" dirty="0" smtClean="0"/>
              <a:t>installations of </a:t>
            </a:r>
            <a:r>
              <a:rPr lang="en-US" dirty="0"/>
              <a:t>Hive use MySQL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NOTE : The </a:t>
            </a:r>
            <a:r>
              <a:rPr lang="en-US" dirty="0"/>
              <a:t>information required for table schema, partition information, etc</a:t>
            </a:r>
            <a:r>
              <a:rPr lang="en-US" dirty="0" smtClean="0"/>
              <a:t>., is </a:t>
            </a:r>
            <a:r>
              <a:rPr lang="en-US" dirty="0"/>
              <a:t>small, typically much smaller than the large quantity of data stored </a:t>
            </a:r>
            <a:r>
              <a:rPr lang="en-US" dirty="0" smtClean="0"/>
              <a:t>in Hive</a:t>
            </a:r>
            <a:r>
              <a:rPr lang="en-US" dirty="0"/>
              <a:t>. As a result, you typically don’t need a powerful dedicated </a:t>
            </a:r>
            <a:r>
              <a:rPr lang="en-US" dirty="0" smtClean="0"/>
              <a:t>database server </a:t>
            </a:r>
            <a:r>
              <a:rPr lang="en-US" dirty="0"/>
              <a:t>for the </a:t>
            </a:r>
            <a:r>
              <a:rPr lang="en-US" dirty="0" err="1"/>
              <a:t>metastore</a:t>
            </a:r>
            <a:r>
              <a:rPr lang="en-US" dirty="0"/>
              <a:t>. However because it represents a Single </a:t>
            </a:r>
            <a:r>
              <a:rPr lang="en-US" dirty="0" smtClean="0"/>
              <a:t>Point of </a:t>
            </a:r>
            <a:r>
              <a:rPr lang="en-US" dirty="0"/>
              <a:t>Failure (SPOF), it is strongly recommended that you replicate </a:t>
            </a:r>
            <a:r>
              <a:rPr lang="en-US" dirty="0" smtClean="0"/>
              <a:t>and back </a:t>
            </a:r>
            <a:r>
              <a:rPr lang="en-US" dirty="0"/>
              <a:t>up this database using the standard techniques you would </a:t>
            </a:r>
            <a:r>
              <a:rPr lang="en-US" dirty="0" smtClean="0"/>
              <a:t>normally use </a:t>
            </a:r>
            <a:r>
              <a:rPr lang="en-US" dirty="0"/>
              <a:t>with other relational database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1027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Hive</vt:lpstr>
      <vt:lpstr>Required</vt:lpstr>
      <vt:lpstr>Releases </vt:lpstr>
      <vt:lpstr>PowerPoint Presentation</vt:lpstr>
      <vt:lpstr>PowerPoint Presentation</vt:lpstr>
      <vt:lpstr>PowerPoint Presentation</vt:lpstr>
      <vt:lpstr>PowerPoint Presentation</vt:lpstr>
      <vt:lpstr>Distributed and Pseudodistributed Mode Configuration</vt:lpstr>
      <vt:lpstr>Metastore Using JDBC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Gangapatnam, Dorababu (Cognizant)</dc:creator>
  <cp:lastModifiedBy>Gangapatnam, Dorababu (Cognizant)</cp:lastModifiedBy>
  <cp:revision>57</cp:revision>
  <dcterms:created xsi:type="dcterms:W3CDTF">2016-03-10T09:53:32Z</dcterms:created>
  <dcterms:modified xsi:type="dcterms:W3CDTF">2016-03-10T13:40:13Z</dcterms:modified>
</cp:coreProperties>
</file>