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71" autoAdjust="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9ECAF-9204-49EC-8529-262F9FE8822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070EE-FEF5-4A53-92E1-B9B0204C2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070EE-FEF5-4A53-92E1-B9B0204C20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3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070EE-FEF5-4A53-92E1-B9B0204C20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2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070EE-FEF5-4A53-92E1-B9B0204C20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81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070EE-FEF5-4A53-92E1-B9B0204C20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80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070EE-FEF5-4A53-92E1-B9B0204C20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52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070EE-FEF5-4A53-92E1-B9B0204C20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24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070EE-FEF5-4A53-92E1-B9B0204C20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5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070EE-FEF5-4A53-92E1-B9B0204C20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8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5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8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1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6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6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9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7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9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8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240B9-DACE-479F-996F-EDA62489C86A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/user/hive/warehou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16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>
            <a:normAutofit/>
          </a:bodyPr>
          <a:lstStyle/>
          <a:p>
            <a:r>
              <a:rPr lang="en-US" dirty="0" err="1"/>
              <a:t>Metastore</a:t>
            </a:r>
            <a:r>
              <a:rPr lang="en-US" dirty="0"/>
              <a:t> Using </a:t>
            </a:r>
            <a:r>
              <a:rPr lang="en-US" dirty="0" smtClean="0"/>
              <a:t>JDBC -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1570"/>
            <a:ext cx="11734800" cy="60664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MySQL </a:t>
            </a:r>
            <a:r>
              <a:rPr lang="en-US" dirty="0" smtClean="0"/>
              <a:t>configuration:</a:t>
            </a:r>
          </a:p>
          <a:p>
            <a:pPr lvl="1"/>
            <a:r>
              <a:rPr lang="en-US" dirty="0"/>
              <a:t>we will assume that </a:t>
            </a:r>
            <a:r>
              <a:rPr lang="en-US" dirty="0" err="1"/>
              <a:t>hive_db</a:t>
            </a:r>
            <a:r>
              <a:rPr lang="en-US" dirty="0"/>
              <a:t> is the name of our </a:t>
            </a:r>
            <a:r>
              <a:rPr lang="en-US" dirty="0" smtClean="0"/>
              <a:t>catalog, and </a:t>
            </a:r>
            <a:r>
              <a:rPr lang="en-US" dirty="0"/>
              <a:t>assume db1.mydomain.pvt and port </a:t>
            </a:r>
            <a:r>
              <a:rPr lang="en-US" dirty="0" smtClean="0"/>
              <a:t>3306.</a:t>
            </a:r>
          </a:p>
          <a:p>
            <a:r>
              <a:rPr lang="it-IT" i="1" dirty="0"/>
              <a:t>Metastore database configuration in hive-site.xml</a:t>
            </a:r>
            <a:endParaRPr lang="en-US" dirty="0" smtClean="0"/>
          </a:p>
          <a:p>
            <a:pPr lvl="1"/>
            <a:r>
              <a:rPr lang="en-US" b="1" dirty="0"/>
              <a:t>&lt;name&gt;</a:t>
            </a:r>
            <a:r>
              <a:rPr lang="en-US" dirty="0" err="1"/>
              <a:t>javax.jdo.option.ConnectionURL</a:t>
            </a:r>
            <a:r>
              <a:rPr lang="en-US" b="1" dirty="0"/>
              <a:t>&lt;/name&gt;</a:t>
            </a:r>
          </a:p>
          <a:p>
            <a:pPr lvl="1"/>
            <a:r>
              <a:rPr lang="en-US" b="1" dirty="0"/>
              <a:t>&lt;value&gt;</a:t>
            </a:r>
            <a:r>
              <a:rPr lang="en-US" dirty="0" err="1"/>
              <a:t>jdbc:mysql</a:t>
            </a:r>
            <a:r>
              <a:rPr lang="en-US" dirty="0"/>
              <a:t>://db1.mydomain.pvt/</a:t>
            </a:r>
            <a:r>
              <a:rPr lang="en-US" dirty="0" err="1"/>
              <a:t>hive_db?createDatabaseIfNotExist</a:t>
            </a:r>
            <a:r>
              <a:rPr lang="en-US" dirty="0"/>
              <a:t>=true</a:t>
            </a:r>
            <a:r>
              <a:rPr lang="en-US" b="1" dirty="0"/>
              <a:t>&lt;/value</a:t>
            </a:r>
            <a:r>
              <a:rPr lang="en-US" b="1" dirty="0" smtClean="0"/>
              <a:t>&gt;</a:t>
            </a:r>
          </a:p>
          <a:p>
            <a:pPr lvl="1"/>
            <a:r>
              <a:rPr lang="en-US" b="1" dirty="0"/>
              <a:t>&lt;name&gt;</a:t>
            </a:r>
            <a:r>
              <a:rPr lang="en-US" dirty="0" err="1"/>
              <a:t>javax.jdo.option.ConnectionDriverName</a:t>
            </a:r>
            <a:r>
              <a:rPr lang="en-US" b="1" dirty="0"/>
              <a:t>&lt;/name&gt;</a:t>
            </a:r>
          </a:p>
          <a:p>
            <a:pPr lvl="1"/>
            <a:r>
              <a:rPr lang="en-US" b="1" dirty="0"/>
              <a:t>&lt;value&gt;</a:t>
            </a:r>
            <a:r>
              <a:rPr lang="en-US" dirty="0" err="1"/>
              <a:t>com.mysql.jdbc.Driver</a:t>
            </a:r>
            <a:r>
              <a:rPr lang="en-US" b="1" dirty="0"/>
              <a:t>&lt;/value</a:t>
            </a:r>
            <a:r>
              <a:rPr lang="en-US" b="1" dirty="0" smtClean="0"/>
              <a:t>&gt;</a:t>
            </a:r>
          </a:p>
          <a:p>
            <a:pPr lvl="1"/>
            <a:r>
              <a:rPr lang="en-US" b="1" dirty="0"/>
              <a:t>&lt;name&gt;</a:t>
            </a:r>
            <a:r>
              <a:rPr lang="en-US" dirty="0" err="1"/>
              <a:t>javax.jdo.option.ConnectionUserName</a:t>
            </a:r>
            <a:r>
              <a:rPr lang="en-US" b="1" dirty="0"/>
              <a:t>&lt;/name&gt;</a:t>
            </a:r>
          </a:p>
          <a:p>
            <a:pPr lvl="1"/>
            <a:r>
              <a:rPr lang="en-US" b="1" dirty="0"/>
              <a:t>&lt;value&gt;</a:t>
            </a:r>
            <a:r>
              <a:rPr lang="en-US" dirty="0" err="1"/>
              <a:t>database_user</a:t>
            </a:r>
            <a:r>
              <a:rPr lang="en-US" b="1" dirty="0"/>
              <a:t>&lt;/value&gt;</a:t>
            </a:r>
          </a:p>
          <a:p>
            <a:pPr lvl="1"/>
            <a:r>
              <a:rPr lang="en-US" b="1" dirty="0" smtClean="0"/>
              <a:t>&lt;</a:t>
            </a:r>
            <a:r>
              <a:rPr lang="en-US" b="1" dirty="0"/>
              <a:t>property</a:t>
            </a:r>
            <a:r>
              <a:rPr lang="en-US" b="1" dirty="0" smtClean="0"/>
              <a:t>&gt;&lt;</a:t>
            </a:r>
            <a:r>
              <a:rPr lang="en-US" b="1" dirty="0"/>
              <a:t>name&gt;</a:t>
            </a:r>
            <a:r>
              <a:rPr lang="en-US" dirty="0" err="1"/>
              <a:t>javax.jdo.option.ConnectionPassword</a:t>
            </a:r>
            <a:r>
              <a:rPr lang="en-US" b="1" dirty="0"/>
              <a:t>&lt;/name&gt;</a:t>
            </a:r>
          </a:p>
          <a:p>
            <a:pPr lvl="1"/>
            <a:r>
              <a:rPr lang="en-US" b="1" dirty="0"/>
              <a:t>&lt;value&gt;</a:t>
            </a:r>
            <a:r>
              <a:rPr lang="en-US" dirty="0" err="1"/>
              <a:t>database_pass</a:t>
            </a:r>
            <a:r>
              <a:rPr lang="en-US" b="1" dirty="0"/>
              <a:t>&lt;/value</a:t>
            </a:r>
            <a:r>
              <a:rPr lang="en-US" b="1" dirty="0" smtClean="0"/>
              <a:t>&gt;</a:t>
            </a:r>
          </a:p>
          <a:p>
            <a:r>
              <a:rPr lang="en-US" dirty="0"/>
              <a:t>For Hive to be able to connect to MySQL,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need to place the JDBC driver in </a:t>
            </a:r>
            <a:r>
              <a:rPr lang="en-US" dirty="0" smtClean="0"/>
              <a:t>our </a:t>
            </a:r>
            <a:r>
              <a:rPr lang="en-US" dirty="0" err="1" smtClean="0"/>
              <a:t>classpath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Download </a:t>
            </a:r>
            <a:r>
              <a:rPr lang="en-US" dirty="0"/>
              <a:t>the MySQL JDBC driver (</a:t>
            </a:r>
            <a:r>
              <a:rPr lang="en-US" sz="2400" dirty="0" err="1"/>
              <a:t>Jconnector</a:t>
            </a:r>
            <a:r>
              <a:rPr lang="en-US" dirty="0"/>
              <a:t>) from </a:t>
            </a:r>
            <a:r>
              <a:rPr lang="en-US" i="1" dirty="0"/>
              <a:t>http://</a:t>
            </a:r>
            <a:r>
              <a:rPr lang="en-US" i="1" dirty="0" smtClean="0"/>
              <a:t>www.mysql.com/downloads/connector/j</a:t>
            </a:r>
            <a:r>
              <a:rPr lang="en-US" i="1" dirty="0"/>
              <a:t>/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driver can be placed in the Hive library </a:t>
            </a:r>
            <a:r>
              <a:rPr lang="en-US" dirty="0" err="1"/>
              <a:t>path</a:t>
            </a:r>
            <a:r>
              <a:rPr lang="en-US" dirty="0" err="1" smtClean="0"/>
              <a:t>,</a:t>
            </a:r>
            <a:r>
              <a:rPr lang="en-US" sz="2400" dirty="0" err="1" smtClean="0"/>
              <a:t>$</a:t>
            </a:r>
            <a:r>
              <a:rPr lang="en-US" sz="2400" dirty="0" err="1"/>
              <a:t>HIVE_HOME</a:t>
            </a:r>
            <a:r>
              <a:rPr lang="en-US" sz="2400" dirty="0"/>
              <a:t>/lib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Some </a:t>
            </a:r>
            <a:r>
              <a:rPr lang="en-US" dirty="0"/>
              <a:t>teams put all such support libraries in their Hadoop </a:t>
            </a:r>
            <a:r>
              <a:rPr lang="en-US" sz="2400" dirty="0" smtClean="0"/>
              <a:t>lib </a:t>
            </a:r>
            <a:r>
              <a:rPr lang="en-US" dirty="0" smtClean="0"/>
              <a:t>directory.</a:t>
            </a:r>
          </a:p>
          <a:p>
            <a:pPr lvl="1"/>
            <a:r>
              <a:rPr lang="en-US" dirty="0"/>
              <a:t>With the driver and the configuration settings in place, Hive will store its </a:t>
            </a:r>
            <a:r>
              <a:rPr lang="en-US" dirty="0" err="1" smtClean="0"/>
              <a:t>metastore</a:t>
            </a:r>
            <a:r>
              <a:rPr lang="en-US" dirty="0" smtClean="0"/>
              <a:t> information </a:t>
            </a:r>
            <a:r>
              <a:rPr lang="en-US" dirty="0"/>
              <a:t>in MySQL.</a:t>
            </a:r>
          </a:p>
        </p:txBody>
      </p:sp>
    </p:spTree>
    <p:extLst>
      <p:ext uri="{BB962C8B-B14F-4D97-AF65-F5344CB8AC3E}">
        <p14:creationId xmlns:p14="http://schemas.microsoft.com/office/powerpoint/2010/main" val="285604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>
            <a:normAutofit/>
          </a:bodyPr>
          <a:lstStyle/>
          <a:p>
            <a:r>
              <a:rPr lang="en-US" dirty="0"/>
              <a:t>The Hive </a:t>
            </a:r>
            <a:r>
              <a:rPr lang="en-US" dirty="0" smtClean="0"/>
              <a:t>Command: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1570"/>
            <a:ext cx="11734800" cy="60664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$HIVE_HOME/bin/hive shell </a:t>
            </a:r>
            <a:r>
              <a:rPr lang="en-US" dirty="0" smtClean="0"/>
              <a:t>command </a:t>
            </a:r>
            <a:r>
              <a:rPr lang="en-US" dirty="0"/>
              <a:t>is the gateway to Hive </a:t>
            </a:r>
            <a:r>
              <a:rPr lang="en-US" dirty="0" smtClean="0"/>
              <a:t>services.</a:t>
            </a:r>
          </a:p>
          <a:p>
            <a:r>
              <a:rPr lang="en-US" dirty="0"/>
              <a:t>Command </a:t>
            </a:r>
            <a:r>
              <a:rPr lang="en-US" dirty="0" smtClean="0"/>
              <a:t>Options:</a:t>
            </a:r>
          </a:p>
          <a:p>
            <a:pPr lvl="1"/>
            <a:r>
              <a:rPr lang="en-US" dirty="0"/>
              <a:t>$ bin/hive </a:t>
            </a:r>
            <a:r>
              <a:rPr lang="en-US" dirty="0" smtClean="0"/>
              <a:t>–help</a:t>
            </a:r>
          </a:p>
          <a:p>
            <a:pPr lvl="1"/>
            <a:r>
              <a:rPr lang="en-US" dirty="0"/>
              <a:t>Service List: cli help </a:t>
            </a:r>
            <a:r>
              <a:rPr lang="en-US" dirty="0" err="1"/>
              <a:t>hiveserver</a:t>
            </a:r>
            <a:r>
              <a:rPr lang="en-US" dirty="0"/>
              <a:t> </a:t>
            </a:r>
            <a:r>
              <a:rPr lang="en-US" dirty="0" err="1"/>
              <a:t>hwi</a:t>
            </a:r>
            <a:r>
              <a:rPr lang="en-US" dirty="0"/>
              <a:t> jar lineage </a:t>
            </a:r>
            <a:r>
              <a:rPr lang="en-US" dirty="0" err="1"/>
              <a:t>metastore</a:t>
            </a:r>
            <a:r>
              <a:rPr lang="en-US" dirty="0"/>
              <a:t> </a:t>
            </a:r>
            <a:r>
              <a:rPr lang="en-US" dirty="0" err="1" smtClean="0"/>
              <a:t>rcfilecat</a:t>
            </a:r>
            <a:r>
              <a:rPr lang="en-US" dirty="0" smtClean="0"/>
              <a:t>.</a:t>
            </a:r>
          </a:p>
          <a:p>
            <a:r>
              <a:rPr lang="en-US" dirty="0"/>
              <a:t>There are several services </a:t>
            </a:r>
            <a:r>
              <a:rPr lang="en-US" dirty="0" smtClean="0"/>
              <a:t>available.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invoke a service using the </a:t>
            </a:r>
            <a:r>
              <a:rPr lang="en-US" sz="2400" dirty="0"/>
              <a:t>--service </a:t>
            </a:r>
            <a:r>
              <a:rPr lang="en-US" sz="2400" dirty="0" smtClean="0"/>
              <a:t>name </a:t>
            </a:r>
            <a:r>
              <a:rPr lang="en-US" dirty="0" smtClean="0"/>
              <a:t>option</a:t>
            </a:r>
          </a:p>
          <a:p>
            <a:pPr lvl="1"/>
            <a:r>
              <a:rPr lang="en-US" dirty="0" smtClean="0"/>
              <a:t>CLI -Used </a:t>
            </a:r>
            <a:r>
              <a:rPr lang="en-US" dirty="0"/>
              <a:t>to define tables, run queries, etc. It is the default </a:t>
            </a:r>
            <a:r>
              <a:rPr lang="en-US" dirty="0" smtClean="0"/>
              <a:t>service if </a:t>
            </a:r>
            <a:r>
              <a:rPr lang="en-US" dirty="0"/>
              <a:t>no other service is specified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hiveserver</a:t>
            </a:r>
            <a:r>
              <a:rPr lang="en-US" dirty="0"/>
              <a:t> </a:t>
            </a:r>
            <a:r>
              <a:rPr lang="en-US" dirty="0" smtClean="0"/>
              <a:t>- A </a:t>
            </a:r>
            <a:r>
              <a:rPr lang="en-US" dirty="0"/>
              <a:t>daemon that listens for Thrift connections from other </a:t>
            </a:r>
            <a:r>
              <a:rPr lang="en-US" dirty="0" smtClean="0"/>
              <a:t>pro-</a:t>
            </a:r>
            <a:r>
              <a:rPr lang="en-US" dirty="0" err="1" smtClean="0"/>
              <a:t>Cesses</a:t>
            </a:r>
            <a:endParaRPr lang="en-US" dirty="0" smtClean="0"/>
          </a:p>
          <a:p>
            <a:pPr lvl="1"/>
            <a:r>
              <a:rPr lang="en-US" dirty="0" err="1"/>
              <a:t>hwi</a:t>
            </a:r>
            <a:r>
              <a:rPr lang="en-US" dirty="0"/>
              <a:t> Hive Web Interface A simple web interface for running queries and other </a:t>
            </a:r>
            <a:r>
              <a:rPr lang="en-US" dirty="0" smtClean="0"/>
              <a:t>commands </a:t>
            </a:r>
            <a:r>
              <a:rPr lang="en-US" dirty="0"/>
              <a:t>without logging into a cluster machine </a:t>
            </a:r>
            <a:r>
              <a:rPr lang="en-US" dirty="0" smtClean="0"/>
              <a:t>or using the CLI.</a:t>
            </a:r>
          </a:p>
          <a:p>
            <a:pPr lvl="1"/>
            <a:r>
              <a:rPr lang="en-US" dirty="0" smtClean="0"/>
              <a:t>Jar- An </a:t>
            </a:r>
            <a:r>
              <a:rPr lang="en-US" dirty="0"/>
              <a:t>extension of the </a:t>
            </a:r>
            <a:r>
              <a:rPr lang="en-US" dirty="0" err="1"/>
              <a:t>hadoop</a:t>
            </a:r>
            <a:r>
              <a:rPr lang="en-US" dirty="0"/>
              <a:t> jar </a:t>
            </a:r>
            <a:r>
              <a:rPr lang="en-US" dirty="0" smtClean="0"/>
              <a:t>command</a:t>
            </a:r>
          </a:p>
          <a:p>
            <a:pPr lvl="1"/>
            <a:r>
              <a:rPr lang="en-US" dirty="0" err="1"/>
              <a:t>metastore</a:t>
            </a:r>
            <a:r>
              <a:rPr lang="en-US" dirty="0"/>
              <a:t> </a:t>
            </a:r>
            <a:r>
              <a:rPr lang="en-US" dirty="0" smtClean="0"/>
              <a:t>- service </a:t>
            </a:r>
            <a:r>
              <a:rPr lang="en-US" dirty="0"/>
              <a:t>to support </a:t>
            </a:r>
            <a:r>
              <a:rPr lang="en-US" dirty="0" smtClean="0"/>
              <a:t>multiple </a:t>
            </a:r>
            <a:r>
              <a:rPr lang="en-US" dirty="0" err="1" smtClean="0"/>
              <a:t>ClientsStart</a:t>
            </a:r>
            <a:r>
              <a:rPr lang="en-US" dirty="0" smtClean="0"/>
              <a:t> </a:t>
            </a:r>
            <a:r>
              <a:rPr lang="en-US" dirty="0"/>
              <a:t>an external Hive </a:t>
            </a:r>
            <a:r>
              <a:rPr lang="en-US" i="1" dirty="0" err="1"/>
              <a:t>metastore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Rcfilecat</a:t>
            </a:r>
            <a:r>
              <a:rPr lang="en-US" dirty="0" smtClean="0"/>
              <a:t>- A </a:t>
            </a:r>
            <a:r>
              <a:rPr lang="en-US" dirty="0"/>
              <a:t>tool for printing the contents of an </a:t>
            </a:r>
            <a:r>
              <a:rPr lang="en-US" dirty="0" err="1" smtClean="0"/>
              <a:t>RCFile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u="sng" dirty="0"/>
              <a:t>--</a:t>
            </a:r>
            <a:r>
              <a:rPr lang="en-US" u="sng" dirty="0" err="1"/>
              <a:t>config</a:t>
            </a:r>
            <a:r>
              <a:rPr lang="en-US" dirty="0"/>
              <a:t> </a:t>
            </a:r>
            <a:r>
              <a:rPr lang="en-US" b="1" dirty="0"/>
              <a:t>directory</a:t>
            </a:r>
            <a:r>
              <a:rPr lang="en-US" dirty="0"/>
              <a:t> is mostly useful if you have to override the default </a:t>
            </a:r>
            <a:r>
              <a:rPr lang="en-US" dirty="0" smtClean="0"/>
              <a:t>configuration properties </a:t>
            </a:r>
            <a:r>
              <a:rPr lang="en-US" dirty="0"/>
              <a:t>in $HIVE_HOME/</a:t>
            </a:r>
            <a:r>
              <a:rPr lang="en-US" dirty="0" err="1"/>
              <a:t>conf</a:t>
            </a:r>
            <a:r>
              <a:rPr lang="en-US" dirty="0"/>
              <a:t> in a new directory.</a:t>
            </a:r>
          </a:p>
        </p:txBody>
      </p:sp>
    </p:spTree>
    <p:extLst>
      <p:ext uri="{BB962C8B-B14F-4D97-AF65-F5344CB8AC3E}">
        <p14:creationId xmlns:p14="http://schemas.microsoft.com/office/powerpoint/2010/main" val="300136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>
            <a:normAutofit/>
          </a:bodyPr>
          <a:lstStyle/>
          <a:p>
            <a:r>
              <a:rPr lang="en-US" dirty="0"/>
              <a:t>The Hive </a:t>
            </a:r>
            <a:r>
              <a:rPr lang="en-US" dirty="0" smtClean="0"/>
              <a:t>Command: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1570"/>
            <a:ext cx="11734800" cy="606643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The Command-Line </a:t>
            </a:r>
            <a:r>
              <a:rPr lang="en-US" b="1" dirty="0" smtClean="0"/>
              <a:t>Interface: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/>
              <a:t>command-line interface </a:t>
            </a:r>
            <a:r>
              <a:rPr lang="en-US" dirty="0"/>
              <a:t>or CLI is the most common way to interact with Hive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rief </a:t>
            </a:r>
            <a:r>
              <a:rPr lang="en-US" dirty="0"/>
              <a:t>list of the options for the </a:t>
            </a:r>
            <a:r>
              <a:rPr lang="en-US" dirty="0" smtClean="0"/>
              <a:t>CLI</a:t>
            </a:r>
          </a:p>
          <a:p>
            <a:pPr lvl="1"/>
            <a:r>
              <a:rPr lang="en-US" dirty="0"/>
              <a:t>$ hive --help --service </a:t>
            </a:r>
            <a:r>
              <a:rPr lang="en-US" dirty="0" smtClean="0"/>
              <a:t>cli</a:t>
            </a:r>
          </a:p>
          <a:p>
            <a:pPr lvl="1"/>
            <a:r>
              <a:rPr lang="en-US" dirty="0"/>
              <a:t>-d,--define &lt;key=value&gt; </a:t>
            </a:r>
            <a:r>
              <a:rPr lang="en-US" dirty="0" smtClean="0"/>
              <a:t>	Variable substitution</a:t>
            </a:r>
          </a:p>
          <a:p>
            <a:pPr lvl="1"/>
            <a:r>
              <a:rPr lang="en-US" dirty="0"/>
              <a:t>-e &lt;quoted-query-string&gt; </a:t>
            </a:r>
            <a:r>
              <a:rPr lang="en-US" dirty="0" smtClean="0"/>
              <a:t>	SQL </a:t>
            </a:r>
            <a:r>
              <a:rPr lang="en-US" dirty="0"/>
              <a:t>from command </a:t>
            </a:r>
            <a:r>
              <a:rPr lang="en-US" dirty="0" smtClean="0"/>
              <a:t>line</a:t>
            </a:r>
          </a:p>
          <a:p>
            <a:pPr lvl="1"/>
            <a:r>
              <a:rPr lang="en-US" dirty="0"/>
              <a:t>-f &lt;filename&gt; </a:t>
            </a:r>
            <a:r>
              <a:rPr lang="en-US" dirty="0" smtClean="0"/>
              <a:t>			SQL </a:t>
            </a:r>
            <a:r>
              <a:rPr lang="en-US" dirty="0"/>
              <a:t>from </a:t>
            </a:r>
            <a:r>
              <a:rPr lang="en-US" dirty="0" smtClean="0"/>
              <a:t>files</a:t>
            </a:r>
          </a:p>
          <a:p>
            <a:pPr lvl="1"/>
            <a:r>
              <a:rPr lang="en-US" dirty="0"/>
              <a:t>-h &lt;hostname&gt; </a:t>
            </a:r>
            <a:r>
              <a:rPr lang="en-US" dirty="0" smtClean="0"/>
              <a:t>			connecting </a:t>
            </a:r>
            <a:r>
              <a:rPr lang="en-US" dirty="0"/>
              <a:t>to Hive Server on remote </a:t>
            </a:r>
            <a:r>
              <a:rPr lang="en-US" dirty="0" smtClean="0"/>
              <a:t>host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i</a:t>
            </a:r>
            <a:r>
              <a:rPr lang="en-US" dirty="0"/>
              <a:t> &lt;filename&gt; </a:t>
            </a:r>
            <a:r>
              <a:rPr lang="en-US" dirty="0" smtClean="0"/>
              <a:t>			Initialization </a:t>
            </a:r>
            <a:r>
              <a:rPr lang="en-US" dirty="0"/>
              <a:t>SQL </a:t>
            </a:r>
            <a:r>
              <a:rPr lang="en-US" dirty="0" smtClean="0"/>
              <a:t>file</a:t>
            </a:r>
          </a:p>
          <a:p>
            <a:pPr lvl="1"/>
            <a:r>
              <a:rPr lang="en-US" dirty="0"/>
              <a:t>-p &lt;port&gt; </a:t>
            </a:r>
            <a:r>
              <a:rPr lang="en-US" dirty="0" smtClean="0"/>
              <a:t>	connecting </a:t>
            </a:r>
            <a:r>
              <a:rPr lang="en-US" dirty="0"/>
              <a:t>to Hive Server on port number</a:t>
            </a:r>
          </a:p>
          <a:p>
            <a:pPr lvl="1"/>
            <a:r>
              <a:rPr lang="en-US" dirty="0"/>
              <a:t>-S,--silent </a:t>
            </a:r>
            <a:r>
              <a:rPr lang="en-US" dirty="0" smtClean="0"/>
              <a:t>	Silent </a:t>
            </a:r>
            <a:r>
              <a:rPr lang="en-US" dirty="0"/>
              <a:t>mode in interactive </a:t>
            </a:r>
            <a:r>
              <a:rPr lang="en-US" dirty="0" smtClean="0"/>
              <a:t>shell</a:t>
            </a:r>
          </a:p>
          <a:p>
            <a:pPr lvl="1"/>
            <a:r>
              <a:rPr lang="en-US" dirty="0"/>
              <a:t>-v,--verbose </a:t>
            </a:r>
            <a:r>
              <a:rPr lang="en-US" dirty="0" smtClean="0"/>
              <a:t>	Verbose </a:t>
            </a:r>
            <a:r>
              <a:rPr lang="en-US" dirty="0"/>
              <a:t>mode (echo executed SQL to </a:t>
            </a:r>
            <a:r>
              <a:rPr lang="en-US" dirty="0" smtClean="0"/>
              <a:t>the console)</a:t>
            </a:r>
          </a:p>
          <a:p>
            <a:r>
              <a:rPr lang="en-US" b="1" dirty="0"/>
              <a:t>Variables and </a:t>
            </a:r>
            <a:r>
              <a:rPr lang="en-US" b="1" dirty="0" smtClean="0"/>
              <a:t>Properties:</a:t>
            </a:r>
          </a:p>
          <a:p>
            <a:pPr lvl="1"/>
            <a:r>
              <a:rPr lang="en-US" dirty="0"/>
              <a:t>The --define key=value </a:t>
            </a:r>
            <a:r>
              <a:rPr lang="en-US" dirty="0" smtClean="0"/>
              <a:t>option - lets </a:t>
            </a:r>
            <a:r>
              <a:rPr lang="en-US" dirty="0"/>
              <a:t>you define on the command line custom variables that you can </a:t>
            </a:r>
            <a:r>
              <a:rPr lang="en-US" dirty="0" smtClean="0"/>
              <a:t>reference in </a:t>
            </a:r>
            <a:r>
              <a:rPr lang="en-US" dirty="0"/>
              <a:t>Hive scripts to customize execution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When you use this </a:t>
            </a:r>
            <a:r>
              <a:rPr lang="en-US" dirty="0" smtClean="0"/>
              <a:t>-define, </a:t>
            </a:r>
            <a:r>
              <a:rPr lang="en-US" dirty="0"/>
              <a:t>Hive puts the key-value pair in the </a:t>
            </a:r>
            <a:r>
              <a:rPr lang="en-US" dirty="0" smtClean="0"/>
              <a:t>“namespaces”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6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>
            <a:normAutofit/>
          </a:bodyPr>
          <a:lstStyle/>
          <a:p>
            <a:r>
              <a:rPr lang="en-US" dirty="0"/>
              <a:t>The Hive </a:t>
            </a:r>
            <a:r>
              <a:rPr lang="en-US" dirty="0" smtClean="0"/>
              <a:t>Command: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1570"/>
            <a:ext cx="11734800" cy="606643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Variables </a:t>
            </a:r>
            <a:r>
              <a:rPr lang="en-US" b="1" dirty="0"/>
              <a:t>and </a:t>
            </a:r>
            <a:r>
              <a:rPr lang="en-US" b="1" dirty="0" smtClean="0"/>
              <a:t>Properties:</a:t>
            </a:r>
          </a:p>
          <a:p>
            <a:pPr lvl="1"/>
            <a:r>
              <a:rPr lang="en-US" i="1" dirty="0"/>
              <a:t>Hive namespaces for variables and </a:t>
            </a:r>
            <a:r>
              <a:rPr lang="en-US" i="1" dirty="0" smtClean="0"/>
              <a:t>properties:</a:t>
            </a:r>
          </a:p>
          <a:p>
            <a:pPr lvl="1"/>
            <a:r>
              <a:rPr lang="en-US" sz="2000" dirty="0" err="1"/>
              <a:t>hivevar</a:t>
            </a:r>
            <a:r>
              <a:rPr lang="en-US" sz="2000" dirty="0"/>
              <a:t> </a:t>
            </a:r>
            <a:r>
              <a:rPr lang="en-US" sz="2000" dirty="0" smtClean="0"/>
              <a:t>	Read/Write 	User-defined </a:t>
            </a:r>
            <a:r>
              <a:rPr lang="en-US" sz="2000" dirty="0"/>
              <a:t>custom variables.</a:t>
            </a:r>
          </a:p>
          <a:p>
            <a:pPr lvl="1"/>
            <a:r>
              <a:rPr lang="en-US" sz="2000" dirty="0" err="1"/>
              <a:t>hiveconf</a:t>
            </a:r>
            <a:r>
              <a:rPr lang="en-US" sz="2000" dirty="0"/>
              <a:t> </a:t>
            </a:r>
            <a:r>
              <a:rPr lang="en-US" sz="2000" dirty="0" smtClean="0"/>
              <a:t>	Read/Write 	Hive-specific </a:t>
            </a:r>
            <a:r>
              <a:rPr lang="en-US" sz="2000" dirty="0"/>
              <a:t>configuration properties.</a:t>
            </a:r>
          </a:p>
          <a:p>
            <a:pPr lvl="1"/>
            <a:r>
              <a:rPr lang="en-US" sz="2000" dirty="0"/>
              <a:t>system </a:t>
            </a:r>
            <a:r>
              <a:rPr lang="en-US" sz="2000" dirty="0" smtClean="0"/>
              <a:t>	Read/Write 	Configuration </a:t>
            </a:r>
            <a:r>
              <a:rPr lang="en-US" sz="2000" dirty="0"/>
              <a:t>properties defined by Java.</a:t>
            </a:r>
          </a:p>
          <a:p>
            <a:pPr lvl="1"/>
            <a:r>
              <a:rPr lang="en-US" sz="2000" dirty="0" err="1"/>
              <a:t>env</a:t>
            </a:r>
            <a:r>
              <a:rPr lang="en-US" sz="2000" dirty="0"/>
              <a:t> </a:t>
            </a:r>
            <a:r>
              <a:rPr lang="en-US" sz="2000" dirty="0" smtClean="0"/>
              <a:t>	Read </a:t>
            </a:r>
            <a:r>
              <a:rPr lang="en-US" sz="2000" dirty="0"/>
              <a:t>only </a:t>
            </a:r>
            <a:r>
              <a:rPr lang="en-US" sz="2000" dirty="0" smtClean="0"/>
              <a:t>	Environment </a:t>
            </a:r>
            <a:r>
              <a:rPr lang="en-US" sz="2000" dirty="0"/>
              <a:t>variables defined by the shell environment (</a:t>
            </a:r>
            <a:r>
              <a:rPr lang="en-US" sz="2000" dirty="0" err="1"/>
              <a:t>e.g.,bash</a:t>
            </a:r>
            <a:r>
              <a:rPr lang="en-US" sz="2000" dirty="0" smtClean="0"/>
              <a:t>).</a:t>
            </a:r>
          </a:p>
          <a:p>
            <a:pPr lvl="1"/>
            <a:r>
              <a:rPr lang="en-US" dirty="0"/>
              <a:t>Hive’s variables are internally stored as Java Strings. You can reference variables </a:t>
            </a:r>
            <a:r>
              <a:rPr lang="en-US" dirty="0" smtClean="0"/>
              <a:t>in queries.</a:t>
            </a:r>
          </a:p>
          <a:p>
            <a:pPr lvl="1"/>
            <a:r>
              <a:rPr lang="en-US" dirty="0"/>
              <a:t>Hive replaces the reference with the variable’s value before sending the </a:t>
            </a:r>
            <a:r>
              <a:rPr lang="en-US" dirty="0" smtClean="0"/>
              <a:t>query 	to </a:t>
            </a:r>
            <a:r>
              <a:rPr lang="en-US" dirty="0"/>
              <a:t>the query processor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Hive </a:t>
            </a:r>
            <a:r>
              <a:rPr lang="en-US" dirty="0"/>
              <a:t>variables are displayed and changed using the SET command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$ </a:t>
            </a:r>
            <a:r>
              <a:rPr lang="en-US" dirty="0"/>
              <a:t>hive</a:t>
            </a:r>
          </a:p>
          <a:p>
            <a:pPr lvl="1"/>
            <a:r>
              <a:rPr lang="en-US" dirty="0"/>
              <a:t>hive&gt; set </a:t>
            </a:r>
            <a:r>
              <a:rPr lang="en-US" dirty="0" err="1"/>
              <a:t>env:HOME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env:HOME</a:t>
            </a:r>
            <a:r>
              <a:rPr lang="en-US" dirty="0"/>
              <a:t>=/</a:t>
            </a:r>
            <a:r>
              <a:rPr lang="en-US" dirty="0" smtClean="0"/>
              <a:t>home/</a:t>
            </a:r>
            <a:r>
              <a:rPr lang="en-US" dirty="0" err="1" smtClean="0"/>
              <a:t>thisuser</a:t>
            </a:r>
            <a:endParaRPr lang="en-US" dirty="0" smtClean="0"/>
          </a:p>
          <a:p>
            <a:pPr lvl="1"/>
            <a:r>
              <a:rPr lang="en-US" b="1" dirty="0"/>
              <a:t>hive&gt; set</a:t>
            </a:r>
            <a:r>
              <a:rPr lang="en-US" b="1" dirty="0" smtClean="0"/>
              <a:t>; </a:t>
            </a:r>
            <a:r>
              <a:rPr lang="en-US" sz="2000" dirty="0"/>
              <a:t>set prints all the variables in the namespaces </a:t>
            </a:r>
            <a:r>
              <a:rPr lang="en-US" sz="2000" dirty="0" err="1"/>
              <a:t>hivevar</a:t>
            </a:r>
            <a:r>
              <a:rPr lang="en-US" sz="2000" dirty="0"/>
              <a:t>, </a:t>
            </a:r>
            <a:r>
              <a:rPr lang="en-US" sz="2000" dirty="0" err="1"/>
              <a:t>hiveconf,system</a:t>
            </a:r>
            <a:r>
              <a:rPr lang="en-US" sz="2000" dirty="0"/>
              <a:t>, and </a:t>
            </a:r>
            <a:r>
              <a:rPr lang="en-US" sz="2000" dirty="0" err="1"/>
              <a:t>env</a:t>
            </a:r>
            <a:r>
              <a:rPr lang="en-US" dirty="0"/>
              <a:t>.</a:t>
            </a:r>
            <a:endParaRPr lang="en-US" b="1" dirty="0" smtClean="0"/>
          </a:p>
          <a:p>
            <a:pPr lvl="1"/>
            <a:r>
              <a:rPr lang="en-US" b="1" dirty="0"/>
              <a:t>hive&gt; set -v</a:t>
            </a:r>
            <a:r>
              <a:rPr lang="en-US" b="1" dirty="0" smtClean="0"/>
              <a:t>; </a:t>
            </a:r>
            <a:r>
              <a:rPr lang="en-US" dirty="0"/>
              <a:t>prints all the properties defined by Hadoop</a:t>
            </a:r>
            <a:r>
              <a:rPr lang="en-US" dirty="0" smtClean="0"/>
              <a:t>, such </a:t>
            </a:r>
            <a:r>
              <a:rPr lang="en-US" dirty="0"/>
              <a:t>as properties controlling HDFS and </a:t>
            </a:r>
            <a:r>
              <a:rPr lang="en-US" dirty="0" smtClean="0"/>
              <a:t>MR.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22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>
            <a:normAutofit/>
          </a:bodyPr>
          <a:lstStyle/>
          <a:p>
            <a:r>
              <a:rPr lang="en-US" dirty="0"/>
              <a:t>The Hive </a:t>
            </a:r>
            <a:r>
              <a:rPr lang="en-US" dirty="0" smtClean="0"/>
              <a:t>Command: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1570"/>
            <a:ext cx="11734800" cy="606643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Variables and Properties:</a:t>
            </a:r>
          </a:p>
          <a:p>
            <a:pPr lvl="1"/>
            <a:r>
              <a:rPr lang="en-US" dirty="0" smtClean="0"/>
              <a:t>Set – also defines </a:t>
            </a:r>
            <a:r>
              <a:rPr lang="en-US" dirty="0" err="1" smtClean="0"/>
              <a:t>variables,alters</a:t>
            </a:r>
            <a:r>
              <a:rPr lang="en-US" dirty="0" smtClean="0"/>
              <a:t> existing variables.(just like –define)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/>
              <a:t>hivevar:foo</a:t>
            </a:r>
            <a:r>
              <a:rPr lang="en-US" dirty="0" smtClean="0"/>
              <a:t>;  - </a:t>
            </a:r>
            <a:r>
              <a:rPr lang="en-US" dirty="0" err="1" smtClean="0"/>
              <a:t>def</a:t>
            </a:r>
            <a:r>
              <a:rPr lang="en-US" dirty="0" smtClean="0"/>
              <a:t> name space is </a:t>
            </a:r>
            <a:r>
              <a:rPr lang="en-US" dirty="0" err="1" smtClean="0"/>
              <a:t>hivevar</a:t>
            </a:r>
            <a:r>
              <a:rPr lang="en-US" dirty="0" smtClean="0"/>
              <a:t>, prefix is optional</a:t>
            </a:r>
          </a:p>
          <a:p>
            <a:pPr lvl="1"/>
            <a:r>
              <a:rPr lang="en-US" dirty="0" smtClean="0"/>
              <a:t>Variable </a:t>
            </a:r>
            <a:r>
              <a:rPr lang="en-US" dirty="0"/>
              <a:t>references in queries are replaced in the CLI before the query is sent to </a:t>
            </a:r>
            <a:r>
              <a:rPr lang="en-US" dirty="0" smtClean="0"/>
              <a:t>the query </a:t>
            </a:r>
            <a:r>
              <a:rPr lang="en-US" dirty="0"/>
              <a:t>processor.</a:t>
            </a:r>
            <a:endParaRPr lang="en-US" dirty="0" smtClean="0"/>
          </a:p>
          <a:p>
            <a:pPr lvl="1"/>
            <a:r>
              <a:rPr lang="en-US" dirty="0"/>
              <a:t>hive&gt; create table toss1(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b="1" dirty="0"/>
              <a:t>${</a:t>
            </a:r>
            <a:r>
              <a:rPr lang="en-US" dirty="0" err="1"/>
              <a:t>hivevar:foo</a:t>
            </a:r>
            <a:r>
              <a:rPr lang="en-US" b="1" dirty="0"/>
              <a:t>} </a:t>
            </a:r>
            <a:r>
              <a:rPr lang="en-US" dirty="0"/>
              <a:t>string</a:t>
            </a:r>
            <a:r>
              <a:rPr lang="en-US" dirty="0" smtClean="0"/>
              <a:t>);</a:t>
            </a:r>
          </a:p>
          <a:p>
            <a:pPr lvl="1"/>
            <a:r>
              <a:rPr lang="en-US" dirty="0"/>
              <a:t>hive&gt; create table toss1(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b="1" dirty="0" smtClean="0"/>
              <a:t>${</a:t>
            </a:r>
            <a:r>
              <a:rPr lang="en-US" dirty="0" smtClean="0"/>
              <a:t>foo</a:t>
            </a:r>
            <a:r>
              <a:rPr lang="en-US" b="1" dirty="0"/>
              <a:t>} </a:t>
            </a:r>
            <a:r>
              <a:rPr lang="en-US" dirty="0"/>
              <a:t>string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--</a:t>
            </a:r>
            <a:r>
              <a:rPr lang="en-US" b="1" dirty="0" err="1" smtClean="0"/>
              <a:t>hiveconf</a:t>
            </a:r>
            <a:r>
              <a:rPr lang="en-US" dirty="0" smtClean="0"/>
              <a:t> – change hive configuration</a:t>
            </a:r>
          </a:p>
          <a:p>
            <a:pPr lvl="1"/>
            <a:r>
              <a:rPr lang="en-US" dirty="0"/>
              <a:t>Hive --</a:t>
            </a:r>
            <a:r>
              <a:rPr lang="en-US" dirty="0" err="1"/>
              <a:t>hiveconf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hive.cli.print.current.db</a:t>
            </a:r>
            <a:r>
              <a:rPr lang="en-US" dirty="0" smtClean="0"/>
              <a:t>=true  or in hive prompt, using set.</a:t>
            </a:r>
          </a:p>
          <a:p>
            <a:pPr lvl="1"/>
            <a:r>
              <a:rPr lang="en-US" dirty="0" smtClean="0"/>
              <a:t>Hive&gt;</a:t>
            </a:r>
            <a:r>
              <a:rPr lang="en-US" dirty="0" smtClean="0"/>
              <a:t> </a:t>
            </a:r>
            <a:r>
              <a:rPr lang="en-US" dirty="0"/>
              <a:t>set </a:t>
            </a:r>
            <a:r>
              <a:rPr lang="en-US" u="sng" dirty="0" err="1" smtClean="0"/>
              <a:t>hiveconf</a:t>
            </a:r>
            <a:r>
              <a:rPr lang="en-US" dirty="0" err="1" smtClean="0"/>
              <a:t>:hive.cli.print.current.db</a:t>
            </a:r>
            <a:r>
              <a:rPr lang="en-US" dirty="0" smtClean="0"/>
              <a:t>=true;</a:t>
            </a:r>
          </a:p>
          <a:p>
            <a:pPr lvl="1"/>
            <a:r>
              <a:rPr lang="en-US" dirty="0"/>
              <a:t>We can even add new </a:t>
            </a:r>
            <a:r>
              <a:rPr lang="en-US" dirty="0" err="1"/>
              <a:t>hiveconf</a:t>
            </a:r>
            <a:r>
              <a:rPr lang="en-US" dirty="0"/>
              <a:t> </a:t>
            </a:r>
            <a:r>
              <a:rPr lang="en-US" dirty="0" smtClean="0"/>
              <a:t>entries $</a:t>
            </a:r>
            <a:r>
              <a:rPr lang="en-US" dirty="0"/>
              <a:t> hive --</a:t>
            </a:r>
            <a:r>
              <a:rPr lang="en-US" dirty="0" err="1"/>
              <a:t>hiveconf</a:t>
            </a:r>
            <a:r>
              <a:rPr lang="en-US" dirty="0"/>
              <a:t> </a:t>
            </a:r>
            <a:r>
              <a:rPr lang="en-US" dirty="0" smtClean="0"/>
              <a:t>y=5</a:t>
            </a:r>
          </a:p>
          <a:p>
            <a:pPr lvl="1"/>
            <a:r>
              <a:rPr lang="en-US" dirty="0"/>
              <a:t>hive&gt; SELECT * FROM whatsit WHERE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b="1" dirty="0"/>
              <a:t>${</a:t>
            </a:r>
            <a:r>
              <a:rPr lang="en-US" dirty="0" err="1"/>
              <a:t>hiveconf:y</a:t>
            </a:r>
            <a:r>
              <a:rPr lang="en-US" b="1" dirty="0" smtClean="0"/>
              <a:t>}</a:t>
            </a:r>
            <a:r>
              <a:rPr lang="en-US" dirty="0" smtClean="0"/>
              <a:t>;</a:t>
            </a:r>
          </a:p>
          <a:p>
            <a:r>
              <a:rPr lang="en-US" sz="2400" b="1" dirty="0" smtClean="0"/>
              <a:t>System</a:t>
            </a:r>
            <a:r>
              <a:rPr lang="en-US" sz="2400" dirty="0" smtClean="0"/>
              <a:t> - </a:t>
            </a:r>
            <a:r>
              <a:rPr lang="en-US" dirty="0" smtClean="0"/>
              <a:t>namespace</a:t>
            </a:r>
          </a:p>
          <a:p>
            <a:pPr lvl="1"/>
            <a:r>
              <a:rPr lang="en-US" dirty="0" smtClean="0"/>
              <a:t>which </a:t>
            </a:r>
            <a:r>
              <a:rPr lang="en-US" dirty="0"/>
              <a:t>provides read-write </a:t>
            </a:r>
            <a:r>
              <a:rPr lang="en-US" dirty="0" smtClean="0"/>
              <a:t>access to </a:t>
            </a:r>
            <a:r>
              <a:rPr lang="en-US" dirty="0"/>
              <a:t>Java system </a:t>
            </a:r>
            <a:r>
              <a:rPr lang="en-US" dirty="0" smtClean="0"/>
              <a:t>properties.</a:t>
            </a:r>
          </a:p>
          <a:p>
            <a:pPr lvl="1"/>
            <a:r>
              <a:rPr lang="en-US" dirty="0"/>
              <a:t>hive&gt; set </a:t>
            </a:r>
            <a:r>
              <a:rPr lang="en-US" dirty="0" err="1"/>
              <a:t>system:user.name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system:user.name</a:t>
            </a:r>
            <a:r>
              <a:rPr lang="en-US" dirty="0"/>
              <a:t>=</a:t>
            </a:r>
            <a:r>
              <a:rPr lang="en-US" dirty="0" err="1"/>
              <a:t>myusername</a:t>
            </a:r>
            <a:endParaRPr lang="en-US" dirty="0" smtClean="0"/>
          </a:p>
          <a:p>
            <a:r>
              <a:rPr lang="en-US" sz="2800" b="1" dirty="0" err="1" smtClean="0"/>
              <a:t>Env</a:t>
            </a:r>
            <a:r>
              <a:rPr lang="en-US" sz="2800" b="1" dirty="0" smtClean="0"/>
              <a:t> </a:t>
            </a:r>
            <a:r>
              <a:rPr lang="en-US" dirty="0" smtClean="0"/>
              <a:t>– namespace	</a:t>
            </a:r>
          </a:p>
          <a:p>
            <a:pPr lvl="1"/>
            <a:r>
              <a:rPr lang="en-US" dirty="0" smtClean="0"/>
              <a:t>which </a:t>
            </a:r>
            <a:r>
              <a:rPr lang="en-US" dirty="0"/>
              <a:t>provides read-only access </a:t>
            </a:r>
            <a:r>
              <a:rPr lang="en-US" dirty="0" smtClean="0"/>
              <a:t>to environment </a:t>
            </a:r>
            <a:r>
              <a:rPr lang="en-US" dirty="0"/>
              <a:t>variables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hive&gt; set </a:t>
            </a:r>
            <a:r>
              <a:rPr lang="en-US" dirty="0" err="1"/>
              <a:t>env:HOME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hive&gt; set </a:t>
            </a:r>
            <a:r>
              <a:rPr lang="en-US" dirty="0" err="1" smtClean="0"/>
              <a:t>env:HOME</a:t>
            </a:r>
            <a:r>
              <a:rPr lang="en-US" dirty="0" smtClean="0"/>
              <a:t>=/</a:t>
            </a:r>
            <a:r>
              <a:rPr lang="en-US" dirty="0" err="1" smtClean="0"/>
              <a:t>abc</a:t>
            </a:r>
            <a:r>
              <a:rPr lang="en-US" dirty="0" smtClean="0"/>
              <a:t>  - </a:t>
            </a:r>
            <a:r>
              <a:rPr lang="en-US" dirty="0" err="1"/>
              <a:t>env</a:t>
            </a:r>
            <a:r>
              <a:rPr lang="en-US" dirty="0"/>
              <a:t>:* variables can not be set</a:t>
            </a:r>
            <a:r>
              <a:rPr lang="en-US" dirty="0" smtClean="0"/>
              <a:t>.</a:t>
            </a:r>
          </a:p>
          <a:p>
            <a:r>
              <a:rPr lang="en-US" dirty="0"/>
              <a:t>you have to use the system: or </a:t>
            </a:r>
            <a:r>
              <a:rPr lang="en-US" dirty="0" err="1"/>
              <a:t>env</a:t>
            </a:r>
            <a:r>
              <a:rPr lang="en-US" dirty="0"/>
              <a:t>: prefix with system </a:t>
            </a:r>
            <a:r>
              <a:rPr lang="en-US" dirty="0" smtClean="0"/>
              <a:t>properties and </a:t>
            </a:r>
            <a:r>
              <a:rPr lang="en-US" dirty="0"/>
              <a:t>environment variables.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208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>
            <a:normAutofit/>
          </a:bodyPr>
          <a:lstStyle/>
          <a:p>
            <a:r>
              <a:rPr lang="en-US" dirty="0"/>
              <a:t>The Hive </a:t>
            </a:r>
            <a:r>
              <a:rPr lang="en-US" dirty="0" smtClean="0"/>
              <a:t>Command: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1570"/>
            <a:ext cx="11734800" cy="60664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of Hive’s built-in properties are listed in </a:t>
            </a:r>
            <a:endParaRPr lang="en-US" dirty="0" smtClean="0"/>
          </a:p>
          <a:p>
            <a:pPr lvl="1"/>
            <a:r>
              <a:rPr lang="en-US" dirty="0" smtClean="0"/>
              <a:t>$HIVE_HOME/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hivedefault.xml.template</a:t>
            </a:r>
            <a:r>
              <a:rPr lang="en-US" dirty="0"/>
              <a:t>, the “sample” configuration file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Hive single line commands:</a:t>
            </a:r>
          </a:p>
          <a:p>
            <a:pPr lvl="1"/>
            <a:r>
              <a:rPr lang="en-US" dirty="0" smtClean="0"/>
              <a:t>Run the query and leave hive CLI immediately after completion by </a:t>
            </a:r>
            <a:r>
              <a:rPr lang="en-US" b="1" u="sng" dirty="0" smtClean="0"/>
              <a:t>–e</a:t>
            </a:r>
            <a:r>
              <a:rPr lang="en-US" dirty="0" smtClean="0"/>
              <a:t> option.</a:t>
            </a:r>
          </a:p>
          <a:p>
            <a:pPr lvl="1"/>
            <a:r>
              <a:rPr lang="en-US" dirty="0"/>
              <a:t>$ hive -e "SELECT * FROM </a:t>
            </a:r>
            <a:r>
              <a:rPr lang="en-US" dirty="0" err="1"/>
              <a:t>mytable</a:t>
            </a:r>
            <a:r>
              <a:rPr lang="en-US" dirty="0"/>
              <a:t> LIMIT 3</a:t>
            </a:r>
            <a:r>
              <a:rPr lang="en-US" dirty="0" smtClean="0"/>
              <a:t>";</a:t>
            </a:r>
          </a:p>
          <a:p>
            <a:pPr lvl="1"/>
            <a:r>
              <a:rPr lang="en-US" dirty="0" smtClean="0"/>
              <a:t>Silent mode does not print OK, and time taken messages, used for storing output of query result into file.</a:t>
            </a:r>
          </a:p>
          <a:p>
            <a:pPr lvl="1"/>
            <a:r>
              <a:rPr lang="en-US" dirty="0"/>
              <a:t>$ hive -S -e "select * FROM </a:t>
            </a:r>
            <a:r>
              <a:rPr lang="en-US" dirty="0" err="1"/>
              <a:t>mytable</a:t>
            </a:r>
            <a:r>
              <a:rPr lang="en-US" dirty="0"/>
              <a:t> LIMIT 3" &gt; 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  <a:r>
              <a:rPr lang="en-US" dirty="0" err="1" smtClean="0"/>
              <a:t>myquery</a:t>
            </a:r>
            <a:endParaRPr lang="en-US" dirty="0" smtClean="0"/>
          </a:p>
          <a:p>
            <a:pPr lvl="1"/>
            <a:r>
              <a:rPr lang="en-US" dirty="0" smtClean="0"/>
              <a:t>To search for properties:</a:t>
            </a:r>
          </a:p>
          <a:p>
            <a:pPr lvl="1"/>
            <a:r>
              <a:rPr lang="en-US" dirty="0"/>
              <a:t>$ hive -S -e "set" | </a:t>
            </a:r>
            <a:r>
              <a:rPr lang="en-US" dirty="0" err="1"/>
              <a:t>grep</a:t>
            </a:r>
            <a:r>
              <a:rPr lang="en-US" dirty="0"/>
              <a:t> </a:t>
            </a:r>
            <a:r>
              <a:rPr lang="en-US" dirty="0" smtClean="0"/>
              <a:t>warehouse</a:t>
            </a:r>
          </a:p>
          <a:p>
            <a:r>
              <a:rPr lang="en-US" b="1" dirty="0"/>
              <a:t>Executing Hive Queries from </a:t>
            </a:r>
            <a:r>
              <a:rPr lang="en-US" b="1" dirty="0" smtClean="0"/>
              <a:t>Files:</a:t>
            </a:r>
          </a:p>
          <a:p>
            <a:pPr lvl="1"/>
            <a:r>
              <a:rPr lang="en-US" dirty="0"/>
              <a:t>execute one or more queries that were saved to a file using the -f file argument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General Hive </a:t>
            </a:r>
            <a:r>
              <a:rPr lang="en-US" dirty="0" smtClean="0"/>
              <a:t>queries are saved in files with </a:t>
            </a:r>
            <a:r>
              <a:rPr lang="en-US" i="1" dirty="0" smtClean="0"/>
              <a:t>.q </a:t>
            </a:r>
            <a:r>
              <a:rPr lang="en-US" dirty="0"/>
              <a:t>or </a:t>
            </a:r>
            <a:r>
              <a:rPr lang="en-US" i="1" dirty="0"/>
              <a:t>.</a:t>
            </a:r>
            <a:r>
              <a:rPr lang="en-US" i="1" dirty="0" err="1"/>
              <a:t>hql</a:t>
            </a:r>
            <a:r>
              <a:rPr lang="en-US" i="1" dirty="0"/>
              <a:t> </a:t>
            </a:r>
            <a:r>
              <a:rPr lang="en-US" dirty="0"/>
              <a:t>extension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$ hive -f /</a:t>
            </a:r>
            <a:r>
              <a:rPr lang="en-US" dirty="0" smtClean="0"/>
              <a:t>path/</a:t>
            </a:r>
            <a:r>
              <a:rPr lang="en-US" b="1" dirty="0" smtClean="0"/>
              <a:t>to</a:t>
            </a:r>
            <a:r>
              <a:rPr lang="en-US" dirty="0" smtClean="0"/>
              <a:t>/file/</a:t>
            </a:r>
            <a:r>
              <a:rPr lang="en-US" dirty="0" err="1" smtClean="0"/>
              <a:t>withqueries.hql</a:t>
            </a:r>
            <a:endParaRPr lang="en-US" dirty="0" smtClean="0"/>
          </a:p>
          <a:p>
            <a:pPr lvl="1"/>
            <a:r>
              <a:rPr lang="en-US" dirty="0" smtClean="0"/>
              <a:t>In</a:t>
            </a:r>
            <a:r>
              <a:rPr lang="en-US" b="1" dirty="0" smtClean="0"/>
              <a:t> Hive prompt, </a:t>
            </a:r>
            <a:r>
              <a:rPr lang="en-US" dirty="0" smtClean="0"/>
              <a:t>we use source command</a:t>
            </a:r>
          </a:p>
          <a:p>
            <a:pPr lvl="1"/>
            <a:r>
              <a:rPr lang="en-US" dirty="0"/>
              <a:t>hive&gt; </a:t>
            </a:r>
            <a:r>
              <a:rPr lang="en-US" b="1" dirty="0"/>
              <a:t>source</a:t>
            </a:r>
            <a:r>
              <a:rPr lang="en-US" dirty="0"/>
              <a:t> /path/to/file/</a:t>
            </a:r>
            <a:r>
              <a:rPr lang="en-US" dirty="0" err="1"/>
              <a:t>withqueries.hql</a:t>
            </a:r>
            <a:r>
              <a:rPr lang="en-US" dirty="0"/>
              <a:t>;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8521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>
            <a:normAutofit/>
          </a:bodyPr>
          <a:lstStyle/>
          <a:p>
            <a:r>
              <a:rPr lang="en-US" dirty="0"/>
              <a:t>The Hive </a:t>
            </a:r>
            <a:r>
              <a:rPr lang="en-US" dirty="0" smtClean="0"/>
              <a:t>Command: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1570"/>
            <a:ext cx="11734800" cy="606643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The .</a:t>
            </a:r>
            <a:r>
              <a:rPr lang="en-US" b="1" dirty="0" err="1"/>
              <a:t>hiverc</a:t>
            </a:r>
            <a:r>
              <a:rPr lang="en-US" b="1" dirty="0"/>
              <a:t> </a:t>
            </a:r>
            <a:r>
              <a:rPr lang="en-US" b="1" dirty="0" smtClean="0"/>
              <a:t>File:</a:t>
            </a:r>
          </a:p>
          <a:p>
            <a:pPr lvl="1"/>
            <a:r>
              <a:rPr lang="en-US" dirty="0" smtClean="0"/>
              <a:t>We can initialize files using </a:t>
            </a:r>
            <a:r>
              <a:rPr lang="en-US" b="1" dirty="0"/>
              <a:t>-</a:t>
            </a:r>
            <a:r>
              <a:rPr lang="en-US" b="1" dirty="0" err="1"/>
              <a:t>i</a:t>
            </a:r>
            <a:r>
              <a:rPr lang="en-US" b="1" dirty="0"/>
              <a:t> file </a:t>
            </a:r>
            <a:r>
              <a:rPr lang="en-US" dirty="0" smtClean="0"/>
              <a:t>option. </a:t>
            </a:r>
            <a:r>
              <a:rPr lang="en-US" dirty="0"/>
              <a:t>lets you specify a file </a:t>
            </a:r>
            <a:r>
              <a:rPr lang="en-US" dirty="0" smtClean="0"/>
              <a:t>of commands </a:t>
            </a:r>
            <a:r>
              <a:rPr lang="en-US" dirty="0"/>
              <a:t>for the CLI to run as it starts, before showing you the prompt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Also, </a:t>
            </a:r>
            <a:r>
              <a:rPr lang="en-US" dirty="0"/>
              <a:t>Hive </a:t>
            </a:r>
            <a:r>
              <a:rPr lang="en-US" dirty="0" smtClean="0"/>
              <a:t>automatically looks </a:t>
            </a:r>
            <a:r>
              <a:rPr lang="en-US" dirty="0"/>
              <a:t>for a file named </a:t>
            </a:r>
            <a:r>
              <a:rPr lang="en-US" i="1" dirty="0"/>
              <a:t>.</a:t>
            </a:r>
            <a:r>
              <a:rPr lang="en-US" b="1" i="1" dirty="0" err="1"/>
              <a:t>hiverc</a:t>
            </a:r>
            <a:r>
              <a:rPr lang="en-US" i="1" dirty="0"/>
              <a:t> </a:t>
            </a:r>
            <a:r>
              <a:rPr lang="en-US" dirty="0"/>
              <a:t>in your </a:t>
            </a:r>
            <a:r>
              <a:rPr lang="en-US" sz="2000" dirty="0"/>
              <a:t>HOME </a:t>
            </a:r>
            <a:r>
              <a:rPr lang="en-US" dirty="0"/>
              <a:t>directory and runs the </a:t>
            </a:r>
            <a:r>
              <a:rPr lang="en-US" dirty="0" smtClean="0"/>
              <a:t>commands it contains.</a:t>
            </a:r>
          </a:p>
          <a:p>
            <a:pPr lvl="1"/>
            <a:r>
              <a:rPr lang="en-US" dirty="0" smtClean="0"/>
              <a:t>These two options are </a:t>
            </a:r>
            <a:r>
              <a:rPr lang="en-US" dirty="0" smtClean="0"/>
              <a:t>convenient </a:t>
            </a:r>
            <a:r>
              <a:rPr lang="en-US" dirty="0"/>
              <a:t>for commands that you run frequently, such as </a:t>
            </a:r>
            <a:r>
              <a:rPr lang="en-US" dirty="0" smtClean="0"/>
              <a:t>setting system properties.</a:t>
            </a:r>
          </a:p>
          <a:p>
            <a:pPr lvl="1"/>
            <a:r>
              <a:rPr lang="en-US" dirty="0"/>
              <a:t>example of a typical </a:t>
            </a:r>
            <a:r>
              <a:rPr lang="en-US" i="1" dirty="0"/>
              <a:t>$HOME/.</a:t>
            </a:r>
            <a:r>
              <a:rPr lang="en-US" i="1" dirty="0" err="1"/>
              <a:t>hiverc</a:t>
            </a:r>
            <a:r>
              <a:rPr lang="en-US" i="1" dirty="0"/>
              <a:t> </a:t>
            </a:r>
            <a:r>
              <a:rPr lang="en-US" dirty="0"/>
              <a:t>file</a:t>
            </a:r>
            <a:r>
              <a:rPr lang="en-US" dirty="0" smtClean="0"/>
              <a:t>: note: </a:t>
            </a:r>
            <a:r>
              <a:rPr lang="en-US" dirty="0" err="1" smtClean="0"/>
              <a:t>donot</a:t>
            </a:r>
            <a:r>
              <a:rPr lang="en-US" dirty="0" smtClean="0"/>
              <a:t> forget semicolon after each prop.</a:t>
            </a:r>
            <a:endParaRPr lang="en-US" dirty="0"/>
          </a:p>
          <a:p>
            <a:pPr lvl="2"/>
            <a:r>
              <a:rPr lang="en-US" dirty="0"/>
              <a:t>ADD JAR /path/to/custom_hive_extensions.jar</a:t>
            </a:r>
            <a:r>
              <a:rPr lang="en-US" dirty="0" smtClean="0"/>
              <a:t>;  - This line </a:t>
            </a:r>
            <a:r>
              <a:rPr lang="en-US" dirty="0"/>
              <a:t>adds a JAR file to the Hadoop </a:t>
            </a:r>
            <a:r>
              <a:rPr lang="en-US" dirty="0" smtClean="0"/>
              <a:t>DC.</a:t>
            </a:r>
            <a:endParaRPr lang="en-US" dirty="0"/>
          </a:p>
          <a:p>
            <a:pPr lvl="2"/>
            <a:r>
              <a:rPr lang="en-US" dirty="0"/>
              <a:t>set </a:t>
            </a:r>
            <a:r>
              <a:rPr lang="en-US" dirty="0" err="1"/>
              <a:t>hive.cli.print.current.db</a:t>
            </a:r>
            <a:r>
              <a:rPr lang="en-US" dirty="0"/>
              <a:t>=true;</a:t>
            </a:r>
          </a:p>
          <a:p>
            <a:pPr lvl="2"/>
            <a:r>
              <a:rPr lang="en-US" dirty="0"/>
              <a:t>set </a:t>
            </a:r>
            <a:r>
              <a:rPr lang="en-US" dirty="0" err="1"/>
              <a:t>hive.exec.mode.local.auto</a:t>
            </a:r>
            <a:r>
              <a:rPr lang="en-US" dirty="0"/>
              <a:t>=true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Auto complete: </a:t>
            </a:r>
          </a:p>
          <a:p>
            <a:pPr lvl="1"/>
            <a:r>
              <a:rPr lang="en-US" dirty="0" smtClean="0"/>
              <a:t>Use TAB to autocomplete keywords and functions. On hive prompt prints entire list of keywords and built-in functions.</a:t>
            </a:r>
          </a:p>
          <a:p>
            <a:r>
              <a:rPr lang="en-US" dirty="0" smtClean="0"/>
              <a:t>Command History: </a:t>
            </a:r>
          </a:p>
          <a:p>
            <a:pPr lvl="1"/>
            <a:r>
              <a:rPr lang="en-US" dirty="0" smtClean="0"/>
              <a:t>Use up/down arrows to scroll through </a:t>
            </a:r>
            <a:r>
              <a:rPr lang="en-US" dirty="0"/>
              <a:t>previous </a:t>
            </a:r>
            <a:r>
              <a:rPr lang="en-US" dirty="0" smtClean="0"/>
              <a:t>commands.</a:t>
            </a:r>
          </a:p>
          <a:p>
            <a:pPr lvl="1"/>
            <a:r>
              <a:rPr lang="en-US" dirty="0" smtClean="0"/>
              <a:t>Hive </a:t>
            </a:r>
            <a:r>
              <a:rPr lang="en-US" dirty="0"/>
              <a:t>saves the last 100,00 </a:t>
            </a:r>
            <a:r>
              <a:rPr lang="en-US" dirty="0" smtClean="0"/>
              <a:t>lines into </a:t>
            </a:r>
            <a:r>
              <a:rPr lang="en-US" dirty="0"/>
              <a:t>a file </a:t>
            </a:r>
            <a:r>
              <a:rPr lang="en-US" i="1" dirty="0"/>
              <a:t>$HOME/.</a:t>
            </a:r>
            <a:r>
              <a:rPr lang="en-US" i="1" dirty="0" err="1"/>
              <a:t>hivehistory</a:t>
            </a:r>
            <a:r>
              <a:rPr lang="en-US" dirty="0"/>
              <a:t>. </a:t>
            </a:r>
            <a:endParaRPr lang="en-US" dirty="0"/>
          </a:p>
          <a:p>
            <a:r>
              <a:rPr lang="en-US" dirty="0" smtClean="0"/>
              <a:t>Shell execution: </a:t>
            </a:r>
          </a:p>
          <a:p>
            <a:pPr lvl="1"/>
            <a:r>
              <a:rPr lang="en-US" dirty="0" smtClean="0"/>
              <a:t>execute </a:t>
            </a:r>
            <a:r>
              <a:rPr lang="en-US" dirty="0" err="1" smtClean="0"/>
              <a:t>unix</a:t>
            </a:r>
            <a:r>
              <a:rPr lang="en-US" dirty="0" smtClean="0"/>
              <a:t> shel</a:t>
            </a:r>
            <a:r>
              <a:rPr lang="en-US" dirty="0" smtClean="0"/>
              <a:t>l commands by prefixing command by ‘!’  and terminate by ‘;’. E.g. hive</a:t>
            </a:r>
            <a:r>
              <a:rPr lang="en-US" dirty="0"/>
              <a:t>&gt; ! </a:t>
            </a:r>
            <a:r>
              <a:rPr lang="en-US" dirty="0" err="1"/>
              <a:t>pwd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Interactive commands(getting user input), pipes and globs doesn’t work.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36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>
            <a:normAutofit/>
          </a:bodyPr>
          <a:lstStyle/>
          <a:p>
            <a:r>
              <a:rPr lang="en-US" dirty="0"/>
              <a:t>The Hive </a:t>
            </a:r>
            <a:r>
              <a:rPr lang="en-US" dirty="0" smtClean="0"/>
              <a:t>Command: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1570"/>
            <a:ext cx="11734800" cy="6066430"/>
          </a:xfrm>
        </p:spPr>
        <p:txBody>
          <a:bodyPr>
            <a:normAutofit/>
          </a:bodyPr>
          <a:lstStyle/>
          <a:p>
            <a:r>
              <a:rPr lang="en-US" dirty="0"/>
              <a:t>Hadoop </a:t>
            </a:r>
            <a:r>
              <a:rPr lang="en-US" dirty="0" err="1" smtClean="0"/>
              <a:t>dfs</a:t>
            </a:r>
            <a:r>
              <a:rPr lang="en-US" dirty="0" smtClean="0"/>
              <a:t> commands: hive&gt;</a:t>
            </a:r>
            <a:r>
              <a:rPr lang="en-US" dirty="0" err="1" smtClean="0"/>
              <a:t>dfs</a:t>
            </a:r>
            <a:r>
              <a:rPr lang="en-US" dirty="0" smtClean="0"/>
              <a:t> -help</a:t>
            </a:r>
          </a:p>
          <a:p>
            <a:pPr lvl="1"/>
            <a:r>
              <a:rPr lang="en-US" dirty="0" smtClean="0"/>
              <a:t>We can execute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... commands </a:t>
            </a:r>
            <a:r>
              <a:rPr lang="en-US" dirty="0" smtClean="0"/>
              <a:t>within </a:t>
            </a:r>
            <a:r>
              <a:rPr lang="en-US" dirty="0"/>
              <a:t>the </a:t>
            </a:r>
            <a:r>
              <a:rPr lang="en-US" dirty="0" smtClean="0"/>
              <a:t>hive. It is </a:t>
            </a:r>
            <a:r>
              <a:rPr lang="en-US" dirty="0" err="1" smtClean="0"/>
              <a:t>is</a:t>
            </a:r>
            <a:r>
              <a:rPr lang="en-US" dirty="0" smtClean="0"/>
              <a:t> better way than directly executing </a:t>
            </a:r>
            <a:r>
              <a:rPr lang="en-US" dirty="0" err="1" smtClean="0"/>
              <a:t>dfs</a:t>
            </a:r>
            <a:r>
              <a:rPr lang="en-US" dirty="0" smtClean="0"/>
              <a:t> commands, which starts </a:t>
            </a:r>
            <a:r>
              <a:rPr lang="en-US" dirty="0" err="1" smtClean="0"/>
              <a:t>jvm</a:t>
            </a:r>
            <a:r>
              <a:rPr lang="en-US" dirty="0" smtClean="0"/>
              <a:t> for each statement. Hive reuses JVM.</a:t>
            </a:r>
          </a:p>
          <a:p>
            <a:r>
              <a:rPr lang="en-US" dirty="0" smtClean="0"/>
              <a:t>Comments </a:t>
            </a:r>
          </a:p>
          <a:p>
            <a:pPr lvl="1"/>
            <a:r>
              <a:rPr lang="en-US" dirty="0" smtClean="0"/>
              <a:t>Single line comments are allowed only in hive scripts, which will run by hive –f </a:t>
            </a:r>
          </a:p>
          <a:p>
            <a:r>
              <a:rPr lang="en-US" dirty="0" smtClean="0"/>
              <a:t>Column headers:</a:t>
            </a:r>
          </a:p>
          <a:p>
            <a:pPr lvl="1"/>
            <a:r>
              <a:rPr lang="en-US" dirty="0" smtClean="0"/>
              <a:t>Enable printing column headers in the result by </a:t>
            </a:r>
            <a:r>
              <a:rPr lang="en-US" dirty="0" err="1"/>
              <a:t>hiveconf</a:t>
            </a:r>
            <a:r>
              <a:rPr lang="en-US" dirty="0"/>
              <a:t> </a:t>
            </a:r>
            <a:r>
              <a:rPr lang="en-US" dirty="0" smtClean="0"/>
              <a:t>property</a:t>
            </a:r>
          </a:p>
          <a:p>
            <a:pPr lvl="1"/>
            <a:r>
              <a:rPr lang="en-US" dirty="0" smtClean="0"/>
              <a:t>Hive&gt;Set </a:t>
            </a:r>
            <a:r>
              <a:rPr lang="en-US" dirty="0" err="1"/>
              <a:t>hive.cli.print.header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smtClean="0"/>
              <a:t>true: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r>
              <a:rPr lang="en-US" dirty="0" smtClean="0"/>
              <a:t>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791570"/>
            <a:ext cx="11601450" cy="6066430"/>
          </a:xfrm>
        </p:spPr>
        <p:txBody>
          <a:bodyPr/>
          <a:lstStyle/>
          <a:p>
            <a:r>
              <a:rPr lang="en-US" dirty="0" smtClean="0"/>
              <a:t>JAVA_HOME</a:t>
            </a:r>
          </a:p>
          <a:p>
            <a:r>
              <a:rPr lang="en-US" dirty="0"/>
              <a:t>A single Hive </a:t>
            </a:r>
            <a:r>
              <a:rPr lang="en-US" dirty="0" smtClean="0"/>
              <a:t>binary is </a:t>
            </a:r>
            <a:r>
              <a:rPr lang="en-US" dirty="0"/>
              <a:t>designed to work with multiple versions of Hadoop</a:t>
            </a:r>
            <a:r>
              <a:rPr lang="en-US" dirty="0" smtClean="0"/>
              <a:t>.</a:t>
            </a:r>
          </a:p>
          <a:p>
            <a:r>
              <a:rPr lang="en-US" dirty="0"/>
              <a:t>This means it’s often easier </a:t>
            </a:r>
            <a:r>
              <a:rPr lang="en-US" dirty="0" smtClean="0"/>
              <a:t>and less </a:t>
            </a:r>
            <a:r>
              <a:rPr lang="en-US" dirty="0"/>
              <a:t>risky to upgrade to newer Hive releases than it is to upgrade to newer </a:t>
            </a:r>
            <a:r>
              <a:rPr lang="en-US" dirty="0" smtClean="0"/>
              <a:t>Hadoop releases.</a:t>
            </a:r>
          </a:p>
          <a:p>
            <a:r>
              <a:rPr lang="en-US" dirty="0"/>
              <a:t>Hive uses the environment variable HADOOP_HOME to locate the </a:t>
            </a:r>
            <a:r>
              <a:rPr lang="en-US" u="sng" dirty="0"/>
              <a:t>Hadoop JARs </a:t>
            </a:r>
            <a:r>
              <a:rPr lang="en-US" dirty="0"/>
              <a:t>and </a:t>
            </a:r>
            <a:r>
              <a:rPr lang="en-US" b="1" u="sng" dirty="0" smtClean="0"/>
              <a:t>configuration</a:t>
            </a:r>
            <a:r>
              <a:rPr lang="en-US" dirty="0" smtClean="0"/>
              <a:t> files.</a:t>
            </a:r>
          </a:p>
          <a:p>
            <a:r>
              <a:rPr lang="en-US" dirty="0" smtClean="0"/>
              <a:t>To </a:t>
            </a:r>
            <a:r>
              <a:rPr lang="en-US" dirty="0"/>
              <a:t>add the hive command to your path</a:t>
            </a:r>
            <a:r>
              <a:rPr lang="en-US" dirty="0" smtClean="0"/>
              <a:t>,</a:t>
            </a:r>
          </a:p>
          <a:p>
            <a:pPr lvl="1"/>
            <a:r>
              <a:rPr lang="en-US" dirty="0"/>
              <a:t>first defining a HIVE_HOME </a:t>
            </a:r>
            <a:r>
              <a:rPr lang="en-US" dirty="0" smtClean="0"/>
              <a:t>variable, it is really not essential as HADOOP_HOME</a:t>
            </a:r>
          </a:p>
          <a:p>
            <a:pPr lvl="1"/>
            <a:r>
              <a:rPr lang="en-US" dirty="0"/>
              <a:t>PATH=$PATH:$</a:t>
            </a:r>
            <a:r>
              <a:rPr lang="en-US" dirty="0" smtClean="0"/>
              <a:t>HIVE_HOME/bin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r>
              <a:rPr lang="en-US" dirty="0" smtClean="0"/>
              <a:t>Releases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1570"/>
            <a:ext cx="11734800" cy="606643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15 February 2016 : release 2.0.0 	- This release works with Hadoop 2.x.y. </a:t>
            </a:r>
          </a:p>
          <a:p>
            <a:pPr lvl="1"/>
            <a:r>
              <a:rPr lang="en-US" dirty="0" smtClean="0"/>
              <a:t>Hive 1.x line will continue to be maintained with Hadoop 1.x.y support. </a:t>
            </a:r>
          </a:p>
          <a:p>
            <a:r>
              <a:rPr lang="en-US" dirty="0" smtClean="0"/>
              <a:t>27 June 2015 : release 1.2.1 		- This release works with Hadoop 1.x.y, 2.x.y</a:t>
            </a:r>
          </a:p>
          <a:p>
            <a:r>
              <a:rPr lang="en-US" dirty="0" smtClean="0"/>
              <a:t>21 May 2015 : release 1.0.1, 1.1.1,	-These two releases works with Hadoop 1.x.y, 2.x.y. </a:t>
            </a:r>
          </a:p>
          <a:p>
            <a:pPr lvl="1"/>
            <a:r>
              <a:rPr lang="en-US" dirty="0" smtClean="0"/>
              <a:t>They are based on Hive 1.0.0 and 1.1.0 respectively, </a:t>
            </a:r>
          </a:p>
          <a:p>
            <a:r>
              <a:rPr lang="en-US" dirty="0" smtClean="0"/>
              <a:t>18 May 2015 : release 1.2.0  		- This release works with Hadoop 1.x.y, 2.x.y</a:t>
            </a:r>
          </a:p>
          <a:p>
            <a:r>
              <a:rPr lang="en-US" dirty="0" smtClean="0"/>
              <a:t>8 March 2015: release 1.1.0 		- This release works with Hadoop 1.x.y, 2.x.y</a:t>
            </a:r>
          </a:p>
          <a:p>
            <a:r>
              <a:rPr lang="en-US" dirty="0" smtClean="0"/>
              <a:t>4 February 2015: release 1.0.0 	-This release works with Hadoop 1.x.y, 2.x.y</a:t>
            </a:r>
          </a:p>
          <a:p>
            <a:r>
              <a:rPr lang="en-US" dirty="0" smtClean="0"/>
              <a:t>12 November, 2014: release 0.14.0 	- This release works with Hadoop 1.x.y, 2.x.y</a:t>
            </a:r>
          </a:p>
          <a:p>
            <a:r>
              <a:rPr lang="en-US" dirty="0" smtClean="0"/>
              <a:t>6 June, 2014: release 0.13.1 		 - This release works with Hadoop 0.20.x, 0.23.x.y, 1.x.y, 2.x.y</a:t>
            </a:r>
          </a:p>
          <a:p>
            <a:r>
              <a:rPr lang="en-US" dirty="0" smtClean="0"/>
              <a:t>21 April, 2014: release 0.13.0 	 	- This release works with Hadoop 0.20.x, 0.23.x.y, 1.x.y, 2.x.y</a:t>
            </a:r>
          </a:p>
          <a:p>
            <a:r>
              <a:rPr lang="en-US" dirty="0" smtClean="0"/>
              <a:t>15 October, 2013: release 0.12.0 	- This release works with Hadoop 0.20.x, 0.23.x.y, 1.x.y, 2.x.y</a:t>
            </a:r>
          </a:p>
          <a:p>
            <a:r>
              <a:rPr lang="en-US" dirty="0" smtClean="0"/>
              <a:t>15 May, 2013: release 0.11.0 		- This release works with Hadoop 0.20.x, 0.23.x.y, 1.x.y, 2.x.y</a:t>
            </a:r>
          </a:p>
          <a:p>
            <a:r>
              <a:rPr lang="en-US" dirty="0" smtClean="0"/>
              <a:t>March, 2013: </a:t>
            </a:r>
            <a:r>
              <a:rPr lang="en-US" dirty="0" err="1" smtClean="0"/>
              <a:t>HCatalog</a:t>
            </a:r>
            <a:r>
              <a:rPr lang="en-US" dirty="0" smtClean="0"/>
              <a:t> merges into Hive	- Old </a:t>
            </a:r>
            <a:r>
              <a:rPr lang="en-US" dirty="0" err="1" smtClean="0"/>
              <a:t>HCatalog</a:t>
            </a:r>
            <a:r>
              <a:rPr lang="en-US" dirty="0" smtClean="0"/>
              <a:t> releases may still be downloaded.</a:t>
            </a:r>
          </a:p>
          <a:p>
            <a:r>
              <a:rPr lang="en-US" dirty="0" smtClean="0"/>
              <a:t>11 January, 2013: release 0.10.0 	- This release works with Hadoop 0.20.x, 0.23.x.y, 1.x.y, 2.x.y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1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1570"/>
            <a:ext cx="11734800" cy="6066430"/>
          </a:xfrm>
        </p:spPr>
        <p:txBody>
          <a:bodyPr>
            <a:normAutofit/>
          </a:bodyPr>
          <a:lstStyle/>
          <a:p>
            <a:r>
              <a:rPr lang="en-US" dirty="0"/>
              <a:t>All Hive installations require a </a:t>
            </a:r>
            <a:r>
              <a:rPr lang="en-US" i="1" dirty="0" err="1"/>
              <a:t>metastore</a:t>
            </a:r>
            <a:r>
              <a:rPr lang="en-US" i="1" dirty="0"/>
              <a:t> </a:t>
            </a:r>
            <a:r>
              <a:rPr lang="en-US" dirty="0" smtClean="0"/>
              <a:t>service.</a:t>
            </a:r>
            <a:r>
              <a:rPr lang="en-US" dirty="0"/>
              <a:t> which Hive uses to store table </a:t>
            </a:r>
            <a:r>
              <a:rPr lang="en-US" dirty="0" smtClean="0"/>
              <a:t>schemas and </a:t>
            </a:r>
            <a:r>
              <a:rPr lang="en-US" dirty="0"/>
              <a:t>other </a:t>
            </a:r>
            <a:r>
              <a:rPr lang="en-US" i="1" dirty="0"/>
              <a:t>metadata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Metadata is </a:t>
            </a:r>
            <a:r>
              <a:rPr lang="en-US" dirty="0" err="1" smtClean="0"/>
              <a:t>is</a:t>
            </a:r>
            <a:r>
              <a:rPr lang="en-US" dirty="0" smtClean="0"/>
              <a:t> usually implemented </a:t>
            </a:r>
            <a:r>
              <a:rPr lang="en-US" dirty="0"/>
              <a:t>using tables in a relational database</a:t>
            </a:r>
            <a:r>
              <a:rPr lang="en-US" dirty="0" smtClean="0"/>
              <a:t>.</a:t>
            </a:r>
          </a:p>
          <a:p>
            <a:r>
              <a:rPr lang="en-US" dirty="0"/>
              <a:t>By default, Hive uses a built-in </a:t>
            </a:r>
            <a:r>
              <a:rPr lang="en-US" i="1" dirty="0"/>
              <a:t>Derby SQL </a:t>
            </a:r>
            <a:r>
              <a:rPr lang="en-US" dirty="0"/>
              <a:t>server, which provides limited, </a:t>
            </a:r>
            <a:r>
              <a:rPr lang="en-US" dirty="0" smtClean="0"/>
              <a:t>single process storage.</a:t>
            </a:r>
          </a:p>
          <a:p>
            <a:pPr lvl="1"/>
            <a:r>
              <a:rPr lang="en-US" dirty="0"/>
              <a:t>For example, when using Derby, you can’t run two simultaneous </a:t>
            </a:r>
            <a:r>
              <a:rPr lang="en-US" dirty="0" smtClean="0"/>
              <a:t>instances of </a:t>
            </a:r>
            <a:r>
              <a:rPr lang="en-US" dirty="0"/>
              <a:t>the Hive CLI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However, this is fine for learning Hive on a personal </a:t>
            </a:r>
            <a:r>
              <a:rPr lang="en-US" dirty="0" smtClean="0"/>
              <a:t>machine </a:t>
            </a:r>
            <a:r>
              <a:rPr lang="en-US" dirty="0"/>
              <a:t>and some developer tasks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For clusters, MySQL or a similar relational database </a:t>
            </a:r>
            <a:r>
              <a:rPr lang="en-US" dirty="0" smtClean="0"/>
              <a:t>is required.</a:t>
            </a:r>
          </a:p>
          <a:p>
            <a:r>
              <a:rPr lang="en-US" dirty="0" smtClean="0"/>
              <a:t>A </a:t>
            </a:r>
            <a:r>
              <a:rPr lang="en-US" dirty="0"/>
              <a:t>simple web interface, called </a:t>
            </a:r>
            <a:r>
              <a:rPr lang="en-US" i="1" dirty="0"/>
              <a:t>Hive Web Interface </a:t>
            </a:r>
            <a:r>
              <a:rPr lang="en-US" dirty="0"/>
              <a:t>(HWI), provides </a:t>
            </a:r>
            <a:r>
              <a:rPr lang="en-US" dirty="0" smtClean="0"/>
              <a:t>remote access </a:t>
            </a:r>
            <a:r>
              <a:rPr lang="en-US" dirty="0"/>
              <a:t>to Hive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2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1570"/>
            <a:ext cx="11734800" cy="6066430"/>
          </a:xfrm>
        </p:spPr>
        <p:txBody>
          <a:bodyPr>
            <a:normAutofit/>
          </a:bodyPr>
          <a:lstStyle/>
          <a:p>
            <a:r>
              <a:rPr lang="en-US" dirty="0" smtClean="0"/>
              <a:t>Start Hive by</a:t>
            </a:r>
          </a:p>
          <a:p>
            <a:pPr lvl="1"/>
            <a:r>
              <a:rPr lang="en-US" dirty="0" smtClean="0"/>
              <a:t>&gt; hive or &gt;beeline</a:t>
            </a:r>
          </a:p>
          <a:p>
            <a:r>
              <a:rPr lang="en-US" dirty="0" smtClean="0"/>
              <a:t>Create simple table</a:t>
            </a:r>
          </a:p>
          <a:p>
            <a:pPr lvl="1"/>
            <a:r>
              <a:rPr lang="en-US" dirty="0"/>
              <a:t>hive&gt; CREATE TABLE x (a INT</a:t>
            </a:r>
            <a:r>
              <a:rPr lang="en-US" dirty="0" smtClean="0"/>
              <a:t>);</a:t>
            </a:r>
          </a:p>
          <a:p>
            <a:pPr lvl="1"/>
            <a:r>
              <a:rPr lang="en-US" dirty="0"/>
              <a:t>hive&gt; SELECT * FROM x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DROP TABLE x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hive&gt; exit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If you are running with the default </a:t>
            </a:r>
            <a:r>
              <a:rPr lang="en-US" i="1" dirty="0"/>
              <a:t>Derby </a:t>
            </a:r>
            <a:r>
              <a:rPr lang="en-US" dirty="0"/>
              <a:t>database for the </a:t>
            </a:r>
            <a:r>
              <a:rPr lang="en-US" dirty="0" err="1"/>
              <a:t>metastore</a:t>
            </a:r>
            <a:r>
              <a:rPr lang="en-US" dirty="0"/>
              <a:t>, you’ll notice </a:t>
            </a:r>
            <a:r>
              <a:rPr lang="en-US" dirty="0" smtClean="0"/>
              <a:t>that your </a:t>
            </a:r>
            <a:r>
              <a:rPr lang="en-US" dirty="0"/>
              <a:t>current working directory now contains a new subdirectory called </a:t>
            </a:r>
            <a:r>
              <a:rPr lang="en-US" i="1" dirty="0" err="1" smtClean="0"/>
              <a:t>metastore_db</a:t>
            </a:r>
            <a:r>
              <a:rPr lang="en-US" i="1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was created by </a:t>
            </a:r>
            <a:r>
              <a:rPr lang="en-US" i="1" dirty="0"/>
              <a:t>Derby </a:t>
            </a:r>
            <a:r>
              <a:rPr lang="en-US" dirty="0"/>
              <a:t>during the short hive session you just executed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Creating a </a:t>
            </a:r>
            <a:r>
              <a:rPr lang="en-US" i="1" dirty="0" err="1"/>
              <a:t>metastore_db</a:t>
            </a:r>
            <a:r>
              <a:rPr lang="en-US" i="1" dirty="0"/>
              <a:t> </a:t>
            </a:r>
            <a:r>
              <a:rPr lang="en-US" dirty="0"/>
              <a:t>subdirectory under whatever working directory you </a:t>
            </a:r>
            <a:r>
              <a:rPr lang="en-US" dirty="0" smtClean="0"/>
              <a:t>happen to </a:t>
            </a:r>
            <a:r>
              <a:rPr lang="en-US" dirty="0"/>
              <a:t>be in is not convenient, as </a:t>
            </a:r>
            <a:r>
              <a:rPr lang="en-US" i="1" dirty="0"/>
              <a:t>Derby </a:t>
            </a:r>
            <a:r>
              <a:rPr lang="en-US" dirty="0"/>
              <a:t>“forgets” about previous </a:t>
            </a:r>
            <a:r>
              <a:rPr lang="en-US" dirty="0" err="1"/>
              <a:t>metastores</a:t>
            </a:r>
            <a:r>
              <a:rPr lang="en-US" dirty="0"/>
              <a:t> when </a:t>
            </a:r>
            <a:r>
              <a:rPr lang="en-US" dirty="0" smtClean="0"/>
              <a:t>you change </a:t>
            </a:r>
            <a:r>
              <a:rPr lang="en-US" dirty="0"/>
              <a:t>to a new working directory</a:t>
            </a:r>
            <a:r>
              <a:rPr lang="en-US" dirty="0" smtClean="0"/>
              <a:t>!</a:t>
            </a:r>
          </a:p>
          <a:p>
            <a:pPr lvl="1"/>
            <a:r>
              <a:rPr lang="en-US" dirty="0"/>
              <a:t>we’ll see how to configure </a:t>
            </a:r>
            <a:r>
              <a:rPr lang="en-US" dirty="0" smtClean="0"/>
              <a:t>a permanent </a:t>
            </a:r>
            <a:r>
              <a:rPr lang="en-US" dirty="0"/>
              <a:t>location for the </a:t>
            </a:r>
            <a:r>
              <a:rPr lang="en-US" dirty="0" err="1"/>
              <a:t>metastore</a:t>
            </a:r>
            <a:r>
              <a:rPr lang="en-US" dirty="0"/>
              <a:t> </a:t>
            </a:r>
            <a:r>
              <a:rPr lang="en-US" dirty="0" smtClean="0"/>
              <a:t>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2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1570"/>
            <a:ext cx="11734800" cy="606643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Def</a:t>
            </a:r>
            <a:r>
              <a:rPr lang="en-US" dirty="0"/>
              <a:t> </a:t>
            </a:r>
            <a:r>
              <a:rPr lang="en-US" dirty="0" smtClean="0"/>
              <a:t>directory </a:t>
            </a:r>
            <a:r>
              <a:rPr lang="en-US" dirty="0"/>
              <a:t>for Hive to store table </a:t>
            </a:r>
            <a:r>
              <a:rPr lang="en-US" dirty="0" smtClean="0"/>
              <a:t>data – </a:t>
            </a:r>
          </a:p>
          <a:p>
            <a:pPr lvl="1"/>
            <a:r>
              <a:rPr lang="en-US" i="1" dirty="0" smtClean="0">
                <a:hlinkClick r:id="rId2" action="ppaction://hlinkfile"/>
              </a:rPr>
              <a:t>file</a:t>
            </a:r>
            <a:r>
              <a:rPr lang="en-US" i="1" dirty="0">
                <a:hlinkClick r:id="rId2" action="ppaction://hlinkfile"/>
              </a:rPr>
              <a:t>:///</a:t>
            </a:r>
            <a:r>
              <a:rPr lang="en-US" i="1" dirty="0" smtClean="0">
                <a:hlinkClick r:id="rId2" action="ppaction://hlinkfile"/>
              </a:rPr>
              <a:t>user/hive/warehouse</a:t>
            </a:r>
            <a:r>
              <a:rPr lang="en-US" i="1" dirty="0" smtClean="0"/>
              <a:t>    for local mode</a:t>
            </a:r>
          </a:p>
          <a:p>
            <a:pPr lvl="1"/>
            <a:r>
              <a:rPr lang="en-US" i="1" dirty="0"/>
              <a:t>hdfs://</a:t>
            </a:r>
            <a:r>
              <a:rPr lang="en-US" i="1" dirty="0" smtClean="0"/>
              <a:t>namenode_server/user/hive/warehouse    for other modes</a:t>
            </a:r>
          </a:p>
          <a:p>
            <a:r>
              <a:rPr lang="en-US" i="1" dirty="0" smtClean="0"/>
              <a:t>hive-</a:t>
            </a:r>
            <a:r>
              <a:rPr lang="en-US" i="1" dirty="0" err="1" smtClean="0"/>
              <a:t>default.xml.template</a:t>
            </a:r>
            <a:r>
              <a:rPr lang="en-US" i="1" dirty="0" smtClean="0"/>
              <a:t> – </a:t>
            </a:r>
          </a:p>
          <a:p>
            <a:pPr lvl="1"/>
            <a:r>
              <a:rPr lang="en-US" dirty="0" smtClean="0"/>
              <a:t>shows </a:t>
            </a:r>
            <a:r>
              <a:rPr lang="en-US" dirty="0"/>
              <a:t>the different configuration </a:t>
            </a:r>
            <a:r>
              <a:rPr lang="en-US" dirty="0" smtClean="0"/>
              <a:t>properties supported </a:t>
            </a:r>
            <a:r>
              <a:rPr lang="en-US" dirty="0"/>
              <a:t>by Hive and their default </a:t>
            </a:r>
            <a:r>
              <a:rPr lang="en-US" dirty="0" smtClean="0"/>
              <a:t>values</a:t>
            </a:r>
          </a:p>
          <a:p>
            <a:r>
              <a:rPr lang="en-US" dirty="0"/>
              <a:t>Changes to your configuration are done by editing the </a:t>
            </a:r>
            <a:r>
              <a:rPr lang="en-US" i="1" dirty="0"/>
              <a:t>hive-site.xml </a:t>
            </a:r>
            <a:r>
              <a:rPr lang="en-US" dirty="0"/>
              <a:t>file. </a:t>
            </a:r>
            <a:endParaRPr lang="en-US" dirty="0" smtClean="0"/>
          </a:p>
          <a:p>
            <a:pPr lvl="1"/>
            <a:r>
              <a:rPr lang="en-US" dirty="0" smtClean="0"/>
              <a:t>Create one </a:t>
            </a:r>
            <a:r>
              <a:rPr lang="en-US" dirty="0"/>
              <a:t>if it doesn’t already exist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hive-site.xml – local mode</a:t>
            </a:r>
          </a:p>
          <a:p>
            <a:pPr lvl="2"/>
            <a:r>
              <a:rPr lang="en-US" b="1" dirty="0"/>
              <a:t>&lt;name&gt;</a:t>
            </a:r>
            <a:r>
              <a:rPr lang="en-US" dirty="0" err="1"/>
              <a:t>hive.metastore.warehouse.dir</a:t>
            </a:r>
            <a:r>
              <a:rPr lang="en-US" b="1" dirty="0"/>
              <a:t>&lt;/name&gt;</a:t>
            </a:r>
          </a:p>
          <a:p>
            <a:pPr lvl="2"/>
            <a:r>
              <a:rPr lang="en-US" b="1" dirty="0"/>
              <a:t>&lt;value&gt;</a:t>
            </a:r>
            <a:r>
              <a:rPr lang="en-US" dirty="0"/>
              <a:t>/home/me/hive/warehouse</a:t>
            </a:r>
            <a:r>
              <a:rPr lang="en-US" b="1" dirty="0"/>
              <a:t>&lt;/value</a:t>
            </a:r>
            <a:r>
              <a:rPr lang="en-US" b="1" dirty="0" smtClean="0"/>
              <a:t>&gt;</a:t>
            </a:r>
          </a:p>
          <a:p>
            <a:pPr lvl="2"/>
            <a:r>
              <a:rPr lang="en-US" b="1" dirty="0"/>
              <a:t>&lt;description</a:t>
            </a:r>
            <a:r>
              <a:rPr lang="en-US" b="1" dirty="0" smtClean="0"/>
              <a:t>&gt; </a:t>
            </a:r>
            <a:r>
              <a:rPr lang="en-US" dirty="0" smtClean="0"/>
              <a:t>Local </a:t>
            </a:r>
            <a:r>
              <a:rPr lang="en-US" dirty="0"/>
              <a:t>or HDFS directory where Hive keeps table contents</a:t>
            </a:r>
            <a:r>
              <a:rPr lang="en-US" dirty="0" smtClean="0"/>
              <a:t>. </a:t>
            </a:r>
            <a:r>
              <a:rPr lang="en-US" b="1" dirty="0" smtClean="0"/>
              <a:t>&lt;/</a:t>
            </a:r>
            <a:r>
              <a:rPr lang="en-US" b="1" dirty="0"/>
              <a:t>description</a:t>
            </a:r>
            <a:r>
              <a:rPr lang="en-US" b="1" dirty="0" smtClean="0"/>
              <a:t>&gt;</a:t>
            </a:r>
          </a:p>
          <a:p>
            <a:pPr lvl="2"/>
            <a:endParaRPr lang="en-US" b="1" dirty="0" smtClean="0"/>
          </a:p>
          <a:p>
            <a:pPr lvl="2"/>
            <a:r>
              <a:rPr lang="en-US" b="1" dirty="0"/>
              <a:t>&lt;name&gt;</a:t>
            </a:r>
            <a:r>
              <a:rPr lang="en-US" dirty="0" err="1"/>
              <a:t>hive.metastore.local</a:t>
            </a:r>
            <a:r>
              <a:rPr lang="en-US" b="1" dirty="0"/>
              <a:t>&lt;/name</a:t>
            </a:r>
            <a:r>
              <a:rPr lang="en-US" b="1" dirty="0" smtClean="0"/>
              <a:t>&gt; </a:t>
            </a:r>
            <a:r>
              <a:rPr lang="en-US" b="1" dirty="0"/>
              <a:t>&lt;value&gt;</a:t>
            </a:r>
            <a:r>
              <a:rPr lang="en-US" dirty="0"/>
              <a:t>true</a:t>
            </a:r>
            <a:r>
              <a:rPr lang="en-US" b="1" dirty="0"/>
              <a:t>&lt;/value&gt;</a:t>
            </a:r>
          </a:p>
          <a:p>
            <a:pPr lvl="2"/>
            <a:r>
              <a:rPr lang="en-US" b="1" dirty="0"/>
              <a:t>&lt;description</a:t>
            </a:r>
            <a:r>
              <a:rPr lang="en-US" b="1" dirty="0" smtClean="0"/>
              <a:t>&gt; </a:t>
            </a:r>
            <a:r>
              <a:rPr lang="en-US" dirty="0" smtClean="0"/>
              <a:t>Use </a:t>
            </a:r>
            <a:r>
              <a:rPr lang="en-US" dirty="0"/>
              <a:t>false if a production </a:t>
            </a:r>
            <a:r>
              <a:rPr lang="en-US" dirty="0" err="1"/>
              <a:t>metastore</a:t>
            </a:r>
            <a:r>
              <a:rPr lang="en-US" dirty="0"/>
              <a:t> server is used</a:t>
            </a:r>
            <a:r>
              <a:rPr lang="en-US" dirty="0" smtClean="0"/>
              <a:t>. </a:t>
            </a:r>
            <a:r>
              <a:rPr lang="en-US" b="1" dirty="0" smtClean="0"/>
              <a:t>&lt;/</a:t>
            </a:r>
            <a:r>
              <a:rPr lang="en-US" b="1" dirty="0"/>
              <a:t>description</a:t>
            </a:r>
            <a:r>
              <a:rPr lang="en-US" b="1" dirty="0" smtClean="0"/>
              <a:t>&gt;</a:t>
            </a:r>
          </a:p>
          <a:p>
            <a:pPr lvl="2"/>
            <a:endParaRPr lang="en-US" b="1" dirty="0" smtClean="0"/>
          </a:p>
          <a:p>
            <a:pPr lvl="2"/>
            <a:r>
              <a:rPr lang="en-US" b="1" dirty="0"/>
              <a:t>&lt;name&gt;</a:t>
            </a:r>
            <a:r>
              <a:rPr lang="en-US" dirty="0" err="1"/>
              <a:t>javax.jdo.option.ConnectionURL</a:t>
            </a:r>
            <a:r>
              <a:rPr lang="en-US" b="1" dirty="0"/>
              <a:t>&lt;/name&gt;</a:t>
            </a:r>
          </a:p>
          <a:p>
            <a:pPr lvl="2"/>
            <a:r>
              <a:rPr lang="en-US" b="1" dirty="0"/>
              <a:t>&lt;value&gt;</a:t>
            </a:r>
            <a:r>
              <a:rPr lang="en-US" dirty="0" err="1"/>
              <a:t>jdbc:derby</a:t>
            </a:r>
            <a:r>
              <a:rPr lang="en-US" dirty="0"/>
              <a:t>:;</a:t>
            </a:r>
            <a:r>
              <a:rPr lang="en-US" dirty="0" err="1"/>
              <a:t>databaseName</a:t>
            </a:r>
            <a:r>
              <a:rPr lang="en-US" dirty="0"/>
              <a:t>=/home/me/hive/</a:t>
            </a:r>
            <a:r>
              <a:rPr lang="en-US" dirty="0" err="1"/>
              <a:t>metastore_db;create</a:t>
            </a:r>
            <a:r>
              <a:rPr lang="en-US" dirty="0"/>
              <a:t>=true</a:t>
            </a:r>
            <a:r>
              <a:rPr lang="en-US" b="1" dirty="0"/>
              <a:t>&lt;/value&gt;</a:t>
            </a:r>
          </a:p>
          <a:p>
            <a:pPr lvl="2"/>
            <a:r>
              <a:rPr lang="en-US" b="1" dirty="0"/>
              <a:t>&lt;description</a:t>
            </a:r>
            <a:r>
              <a:rPr lang="en-US" b="1" dirty="0" smtClean="0"/>
              <a:t>&gt; </a:t>
            </a:r>
            <a:r>
              <a:rPr lang="en-US" dirty="0" smtClean="0"/>
              <a:t>The </a:t>
            </a:r>
            <a:r>
              <a:rPr lang="en-US" dirty="0"/>
              <a:t>JDBC connection URL</a:t>
            </a:r>
            <a:r>
              <a:rPr lang="en-US" dirty="0" smtClean="0"/>
              <a:t>. </a:t>
            </a:r>
            <a:r>
              <a:rPr lang="en-US" b="1" dirty="0" smtClean="0"/>
              <a:t>&lt;/</a:t>
            </a:r>
            <a:r>
              <a:rPr lang="en-US" b="1" dirty="0"/>
              <a:t>description&gt;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6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1570"/>
            <a:ext cx="11734800" cy="606643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err="1" smtClean="0"/>
              <a:t>hive.metastore.warehouse.dir</a:t>
            </a:r>
            <a:r>
              <a:rPr lang="en-US" dirty="0" smtClean="0"/>
              <a:t> </a:t>
            </a:r>
            <a:r>
              <a:rPr lang="en-US" dirty="0"/>
              <a:t>This value is </a:t>
            </a:r>
            <a:r>
              <a:rPr lang="en-US" dirty="0" smtClean="0"/>
              <a:t>appended to </a:t>
            </a:r>
            <a:r>
              <a:rPr lang="en-US" dirty="0"/>
              <a:t>the value of </a:t>
            </a:r>
            <a:r>
              <a:rPr lang="en-US" sz="2400" dirty="0"/>
              <a:t>fs.default.name </a:t>
            </a:r>
            <a:r>
              <a:rPr lang="en-US" dirty="0"/>
              <a:t>defined in the Hadoop configuration and </a:t>
            </a:r>
            <a:r>
              <a:rPr lang="en-US" dirty="0" smtClean="0"/>
              <a:t>defaults to </a:t>
            </a:r>
            <a:r>
              <a:rPr lang="en-US" i="1" dirty="0">
                <a:hlinkClick r:id=""/>
              </a:rPr>
              <a:t>file</a:t>
            </a:r>
            <a:r>
              <a:rPr lang="en-US" i="1" dirty="0" smtClean="0">
                <a:hlinkClick r:id=""/>
              </a:rPr>
              <a:t>:///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hive.metastore.local</a:t>
            </a:r>
            <a:r>
              <a:rPr lang="en-US" dirty="0" smtClean="0"/>
              <a:t> property controls whether </a:t>
            </a:r>
            <a:r>
              <a:rPr lang="en-US" dirty="0"/>
              <a:t>to connect to a remote </a:t>
            </a:r>
            <a:r>
              <a:rPr lang="en-US" dirty="0" err="1"/>
              <a:t>metastore</a:t>
            </a:r>
            <a:r>
              <a:rPr lang="en-US" dirty="0"/>
              <a:t> server or open a new </a:t>
            </a:r>
            <a:r>
              <a:rPr lang="en-US" dirty="0" err="1"/>
              <a:t>metastore</a:t>
            </a:r>
            <a:r>
              <a:rPr lang="en-US" dirty="0"/>
              <a:t> server as </a:t>
            </a:r>
            <a:r>
              <a:rPr lang="en-US" dirty="0" smtClean="0"/>
              <a:t>part of </a:t>
            </a:r>
            <a:r>
              <a:rPr lang="en-US" dirty="0"/>
              <a:t>the Hive Client </a:t>
            </a:r>
            <a:r>
              <a:rPr lang="en-US" dirty="0" smtClean="0"/>
              <a:t>JVM.</a:t>
            </a:r>
          </a:p>
          <a:p>
            <a:pPr lvl="1"/>
            <a:r>
              <a:rPr lang="en-US" dirty="0"/>
              <a:t>This setting is almost always set to </a:t>
            </a:r>
            <a:r>
              <a:rPr lang="en-US" sz="1600" dirty="0"/>
              <a:t>true </a:t>
            </a:r>
            <a:r>
              <a:rPr lang="en-US" dirty="0"/>
              <a:t>and JDBC is used </a:t>
            </a:r>
            <a:r>
              <a:rPr lang="en-US" dirty="0" smtClean="0"/>
              <a:t>to communicate </a:t>
            </a:r>
            <a:r>
              <a:rPr lang="en-US" dirty="0"/>
              <a:t>directly to a relational database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it is set to </a:t>
            </a:r>
            <a:r>
              <a:rPr lang="en-US" sz="2000" dirty="0"/>
              <a:t>false</a:t>
            </a:r>
            <a:r>
              <a:rPr lang="en-US" dirty="0"/>
              <a:t>, Hive </a:t>
            </a:r>
            <a:r>
              <a:rPr lang="en-US" dirty="0" smtClean="0"/>
              <a:t>will communicate </a:t>
            </a:r>
            <a:r>
              <a:rPr lang="en-US" dirty="0"/>
              <a:t>through a </a:t>
            </a:r>
            <a:r>
              <a:rPr lang="en-US" dirty="0" err="1"/>
              <a:t>metastore</a:t>
            </a:r>
            <a:r>
              <a:rPr lang="en-US" dirty="0"/>
              <a:t> </a:t>
            </a:r>
            <a:r>
              <a:rPr lang="en-US" dirty="0" smtClean="0"/>
              <a:t>server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javax.jdo.option.ConnectionURL</a:t>
            </a:r>
            <a:r>
              <a:rPr lang="en-US" dirty="0"/>
              <a:t> </a:t>
            </a:r>
            <a:r>
              <a:rPr lang="en-US" dirty="0" smtClean="0"/>
              <a:t>property </a:t>
            </a:r>
            <a:r>
              <a:rPr lang="en-US" dirty="0"/>
              <a:t>tells Hive how </a:t>
            </a:r>
            <a:r>
              <a:rPr lang="en-US" dirty="0" smtClean="0"/>
              <a:t>to connect </a:t>
            </a:r>
            <a:r>
              <a:rPr lang="en-US" dirty="0"/>
              <a:t>to the </a:t>
            </a:r>
            <a:r>
              <a:rPr lang="en-US" i="1" dirty="0" err="1"/>
              <a:t>metastore</a:t>
            </a:r>
            <a:r>
              <a:rPr lang="en-US" i="1" dirty="0"/>
              <a:t> </a:t>
            </a:r>
            <a:r>
              <a:rPr lang="en-US" dirty="0" smtClean="0"/>
              <a:t>server. </a:t>
            </a:r>
            <a:r>
              <a:rPr lang="en-US" dirty="0"/>
              <a:t>By default, it uses the current working directory </a:t>
            </a:r>
            <a:r>
              <a:rPr lang="en-US" dirty="0" smtClean="0"/>
              <a:t>for the </a:t>
            </a:r>
            <a:r>
              <a:rPr lang="en-US" sz="2000" dirty="0" err="1"/>
              <a:t>databaseName</a:t>
            </a:r>
            <a:r>
              <a:rPr lang="en-US" sz="2000" dirty="0"/>
              <a:t> </a:t>
            </a:r>
            <a:r>
              <a:rPr lang="en-US" dirty="0"/>
              <a:t>part of the value string</a:t>
            </a:r>
            <a:r>
              <a:rPr lang="en-US" dirty="0" smtClean="0"/>
              <a:t>. </a:t>
            </a:r>
            <a:r>
              <a:rPr lang="en-US" dirty="0"/>
              <a:t>we use </a:t>
            </a:r>
            <a:r>
              <a:rPr lang="en-US" dirty="0" smtClean="0"/>
              <a:t>database Name</a:t>
            </a:r>
            <a:r>
              <a:rPr lang="en-US" dirty="0"/>
              <a:t>=/home/me/hive/</a:t>
            </a:r>
            <a:r>
              <a:rPr lang="en-US" dirty="0" err="1"/>
              <a:t>metastore_db</a:t>
            </a:r>
            <a:r>
              <a:rPr lang="en-US" dirty="0"/>
              <a:t> as the absolute path instead, which is the </a:t>
            </a:r>
            <a:r>
              <a:rPr lang="en-US" dirty="0" smtClean="0"/>
              <a:t>location where </a:t>
            </a:r>
            <a:r>
              <a:rPr lang="en-US" dirty="0"/>
              <a:t>the </a:t>
            </a:r>
            <a:r>
              <a:rPr lang="en-US" i="1" dirty="0" err="1"/>
              <a:t>metastore_db</a:t>
            </a:r>
            <a:r>
              <a:rPr lang="en-US" i="1" dirty="0"/>
              <a:t> </a:t>
            </a:r>
            <a:r>
              <a:rPr lang="en-US" dirty="0"/>
              <a:t>directory will always be located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This change eliminates </a:t>
            </a:r>
            <a:r>
              <a:rPr lang="en-US" dirty="0" smtClean="0"/>
              <a:t>the problem </a:t>
            </a:r>
            <a:r>
              <a:rPr lang="en-US" dirty="0"/>
              <a:t>of Hive dropping the </a:t>
            </a:r>
            <a:r>
              <a:rPr lang="en-US" i="1" dirty="0" err="1"/>
              <a:t>metastore_db</a:t>
            </a:r>
            <a:r>
              <a:rPr lang="en-US" i="1" dirty="0"/>
              <a:t> </a:t>
            </a:r>
            <a:r>
              <a:rPr lang="en-US" dirty="0"/>
              <a:t>directory in the current working </a:t>
            </a:r>
            <a:r>
              <a:rPr lang="en-US" dirty="0" smtClean="0"/>
              <a:t>directory every </a:t>
            </a:r>
            <a:r>
              <a:rPr lang="en-US" dirty="0"/>
              <a:t>time we start a new Hive session. Now, we’ll always have access to all </a:t>
            </a:r>
            <a:r>
              <a:rPr lang="en-US" dirty="0" smtClean="0"/>
              <a:t>our metadata</a:t>
            </a:r>
            <a:r>
              <a:rPr lang="en-US" dirty="0"/>
              <a:t>, no matter what directory we are working in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3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Distributed and </a:t>
            </a:r>
            <a:r>
              <a:rPr lang="en-US" dirty="0" err="1"/>
              <a:t>Pseudodistributed</a:t>
            </a:r>
            <a:r>
              <a:rPr lang="en-US" dirty="0"/>
              <a:t> Mode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1570"/>
            <a:ext cx="11734800" cy="606643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In </a:t>
            </a:r>
            <a:r>
              <a:rPr lang="en-US" i="1" dirty="0"/>
              <a:t>distributed </a:t>
            </a:r>
            <a:r>
              <a:rPr lang="en-US" dirty="0"/>
              <a:t>mode, several services run in the cluster. The </a:t>
            </a:r>
            <a:r>
              <a:rPr lang="en-US" i="1" dirty="0" err="1"/>
              <a:t>JobTracker</a:t>
            </a:r>
            <a:r>
              <a:rPr lang="en-US" i="1" dirty="0"/>
              <a:t> </a:t>
            </a:r>
            <a:r>
              <a:rPr lang="en-US" dirty="0"/>
              <a:t>manages </a:t>
            </a:r>
            <a:r>
              <a:rPr lang="en-US" dirty="0" smtClean="0"/>
              <a:t>jobs and </a:t>
            </a:r>
            <a:r>
              <a:rPr lang="en-US" dirty="0"/>
              <a:t>the </a:t>
            </a:r>
            <a:r>
              <a:rPr lang="en-US" i="1" dirty="0" err="1"/>
              <a:t>NameNode</a:t>
            </a:r>
            <a:r>
              <a:rPr lang="en-US" i="1" dirty="0"/>
              <a:t> </a:t>
            </a:r>
            <a:r>
              <a:rPr lang="en-US" dirty="0"/>
              <a:t>is the HDFS master. Worker nodes run individual job tasks, </a:t>
            </a:r>
            <a:r>
              <a:rPr lang="en-US" dirty="0" smtClean="0"/>
              <a:t>managed by </a:t>
            </a:r>
            <a:r>
              <a:rPr lang="en-US" dirty="0"/>
              <a:t>a </a:t>
            </a:r>
            <a:r>
              <a:rPr lang="en-US" i="1" dirty="0" err="1"/>
              <a:t>TaskTracker</a:t>
            </a:r>
            <a:r>
              <a:rPr lang="en-US" i="1" dirty="0"/>
              <a:t> </a:t>
            </a:r>
            <a:r>
              <a:rPr lang="en-US" dirty="0"/>
              <a:t>service on each node, and then hold blocks for files in </a:t>
            </a:r>
            <a:r>
              <a:rPr lang="en-US" dirty="0" smtClean="0"/>
              <a:t>the distributed </a:t>
            </a:r>
            <a:r>
              <a:rPr lang="en-US" dirty="0" err="1"/>
              <a:t>filesystem</a:t>
            </a:r>
            <a:r>
              <a:rPr lang="en-US" dirty="0"/>
              <a:t>, managed by </a:t>
            </a:r>
            <a:r>
              <a:rPr lang="en-US" i="1" dirty="0" err="1"/>
              <a:t>DataNode</a:t>
            </a:r>
            <a:r>
              <a:rPr lang="en-US" i="1" dirty="0"/>
              <a:t> </a:t>
            </a:r>
            <a:r>
              <a:rPr lang="en-US" dirty="0"/>
              <a:t>services</a:t>
            </a:r>
            <a:r>
              <a:rPr lang="en-US" dirty="0" smtClean="0"/>
              <a:t>.</a:t>
            </a:r>
          </a:p>
          <a:p>
            <a:pPr lvl="1"/>
            <a:r>
              <a:rPr lang="en-US" i="1" dirty="0" err="1"/>
              <a:t>Pseudodistributed</a:t>
            </a:r>
            <a:r>
              <a:rPr lang="en-US" i="1" dirty="0"/>
              <a:t> </a:t>
            </a:r>
            <a:r>
              <a:rPr lang="en-US" dirty="0"/>
              <a:t>mode is nearly identical; it’s effectively a one-node </a:t>
            </a:r>
            <a:r>
              <a:rPr lang="en-US" dirty="0" smtClean="0"/>
              <a:t>cluster.</a:t>
            </a:r>
          </a:p>
          <a:p>
            <a:pPr lvl="1"/>
            <a:r>
              <a:rPr lang="en-US" dirty="0"/>
              <a:t>One Hive property you might want to configure is the top-level directory for </a:t>
            </a:r>
            <a:r>
              <a:rPr lang="en-US" dirty="0" smtClean="0"/>
              <a:t>table storage</a:t>
            </a:r>
            <a:r>
              <a:rPr lang="en-US" dirty="0"/>
              <a:t>, which is specified by the property </a:t>
            </a:r>
            <a:r>
              <a:rPr lang="en-US" dirty="0" err="1" smtClean="0"/>
              <a:t>hive.metastore.warehouse.dir</a:t>
            </a:r>
            <a:r>
              <a:rPr lang="en-US" dirty="0" smtClean="0"/>
              <a:t>, </a:t>
            </a:r>
            <a:r>
              <a:rPr lang="en-US" dirty="0"/>
              <a:t>The default value for this property is /user/hive/warehouse in the Apache Hadoop </a:t>
            </a:r>
            <a:r>
              <a:rPr lang="en-US" dirty="0" smtClean="0"/>
              <a:t>and </a:t>
            </a:r>
            <a:r>
              <a:rPr lang="en-US" dirty="0" err="1" smtClean="0"/>
              <a:t>MapR</a:t>
            </a:r>
            <a:r>
              <a:rPr lang="en-US" dirty="0" smtClean="0"/>
              <a:t> distributions</a:t>
            </a:r>
          </a:p>
          <a:p>
            <a:pPr lvl="1"/>
            <a:r>
              <a:rPr lang="en-US" dirty="0"/>
              <a:t>Specifying a different value here allows each user to define their own warehouse </a:t>
            </a:r>
            <a:r>
              <a:rPr lang="en-US" dirty="0" err="1" smtClean="0"/>
              <a:t>directory,so</a:t>
            </a:r>
            <a:r>
              <a:rPr lang="en-US" dirty="0" smtClean="0"/>
              <a:t> </a:t>
            </a:r>
            <a:r>
              <a:rPr lang="en-US" dirty="0"/>
              <a:t>they don’t affect other system users. Hence, each user might use the </a:t>
            </a:r>
            <a:r>
              <a:rPr lang="en-US" dirty="0" smtClean="0"/>
              <a:t>following statement </a:t>
            </a:r>
            <a:r>
              <a:rPr lang="en-US" dirty="0"/>
              <a:t>to define their own warehouse directory</a:t>
            </a:r>
            <a:r>
              <a:rPr lang="en-US" dirty="0" smtClean="0"/>
              <a:t>: </a:t>
            </a:r>
            <a:endParaRPr lang="en-US" dirty="0"/>
          </a:p>
          <a:p>
            <a:pPr lvl="1"/>
            <a:r>
              <a:rPr lang="en-US" b="1" dirty="0"/>
              <a:t>set </a:t>
            </a:r>
            <a:r>
              <a:rPr lang="en-US" dirty="0" err="1"/>
              <a:t>hive.metastore.warehouse.dir</a:t>
            </a:r>
            <a:r>
              <a:rPr lang="en-US" dirty="0"/>
              <a:t>=/</a:t>
            </a:r>
            <a:r>
              <a:rPr lang="en-US" b="1" dirty="0"/>
              <a:t>user</a:t>
            </a:r>
            <a:r>
              <a:rPr lang="en-US" dirty="0"/>
              <a:t>/</a:t>
            </a:r>
            <a:r>
              <a:rPr lang="en-US" dirty="0" err="1"/>
              <a:t>myname</a:t>
            </a:r>
            <a:r>
              <a:rPr lang="en-US" dirty="0"/>
              <a:t>/hive/warehouse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It’s tedious to type this each time you start the Hive CLI or to remember to add it </a:t>
            </a:r>
            <a:r>
              <a:rPr lang="en-US" dirty="0" smtClean="0"/>
              <a:t>to every </a:t>
            </a:r>
            <a:r>
              <a:rPr lang="en-US" dirty="0"/>
              <a:t>Hive script</a:t>
            </a:r>
            <a:r>
              <a:rPr lang="en-US" dirty="0" smtClean="0"/>
              <a:t>. it’s </a:t>
            </a:r>
            <a:r>
              <a:rPr lang="en-US" dirty="0"/>
              <a:t>best to put commands like this in the </a:t>
            </a:r>
            <a:r>
              <a:rPr lang="en-US" i="1" dirty="0"/>
              <a:t>$HOME/.</a:t>
            </a:r>
            <a:r>
              <a:rPr lang="en-US" i="1" dirty="0" err="1"/>
              <a:t>hiverc</a:t>
            </a:r>
            <a:r>
              <a:rPr lang="en-US" i="1" dirty="0"/>
              <a:t> </a:t>
            </a:r>
            <a:r>
              <a:rPr lang="en-US" dirty="0"/>
              <a:t>file, which will be </a:t>
            </a:r>
            <a:r>
              <a:rPr lang="en-US" dirty="0" smtClean="0"/>
              <a:t>processed when </a:t>
            </a:r>
            <a:r>
              <a:rPr lang="en-US" dirty="0"/>
              <a:t>Hive starts.</a:t>
            </a:r>
          </a:p>
        </p:txBody>
      </p:sp>
    </p:spTree>
    <p:extLst>
      <p:ext uri="{BB962C8B-B14F-4D97-AF65-F5344CB8AC3E}">
        <p14:creationId xmlns:p14="http://schemas.microsoft.com/office/powerpoint/2010/main" val="396996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>
            <a:normAutofit/>
          </a:bodyPr>
          <a:lstStyle/>
          <a:p>
            <a:r>
              <a:rPr lang="en-US" dirty="0" err="1"/>
              <a:t>Metastore</a:t>
            </a:r>
            <a:r>
              <a:rPr lang="en-US" dirty="0"/>
              <a:t> Using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1570"/>
            <a:ext cx="11734800" cy="6066430"/>
          </a:xfrm>
        </p:spPr>
        <p:txBody>
          <a:bodyPr>
            <a:normAutofit/>
          </a:bodyPr>
          <a:lstStyle/>
          <a:p>
            <a:r>
              <a:rPr lang="en-US" dirty="0"/>
              <a:t>Hive requires only one extra component that Hadoop does not already have; </a:t>
            </a:r>
            <a:r>
              <a:rPr lang="en-US" dirty="0" smtClean="0"/>
              <a:t>the </a:t>
            </a:r>
            <a:r>
              <a:rPr lang="en-US" i="1" dirty="0" err="1" smtClean="0"/>
              <a:t>metastore</a:t>
            </a:r>
            <a:r>
              <a:rPr lang="en-US" i="1" dirty="0" smtClean="0"/>
              <a:t> </a:t>
            </a:r>
            <a:r>
              <a:rPr lang="en-US" dirty="0"/>
              <a:t>component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metastore</a:t>
            </a:r>
            <a:r>
              <a:rPr lang="en-US" dirty="0"/>
              <a:t> stores metadata such as table schema and partition</a:t>
            </a:r>
          </a:p>
          <a:p>
            <a:r>
              <a:rPr lang="en-US" dirty="0"/>
              <a:t>information that you specify when you run commands such as create </a:t>
            </a:r>
            <a:r>
              <a:rPr lang="en-US" dirty="0" smtClean="0"/>
              <a:t>table x</a:t>
            </a:r>
            <a:r>
              <a:rPr lang="en-US" dirty="0"/>
              <a:t>..., or alter table y..., etc. Because multiple users and systems are likely to </a:t>
            </a:r>
            <a:r>
              <a:rPr lang="en-US" dirty="0" smtClean="0"/>
              <a:t>need concurrent </a:t>
            </a:r>
            <a:r>
              <a:rPr lang="en-US" dirty="0"/>
              <a:t>access to the </a:t>
            </a:r>
            <a:r>
              <a:rPr lang="en-US" dirty="0" err="1"/>
              <a:t>metastore</a:t>
            </a:r>
            <a:r>
              <a:rPr lang="en-US" dirty="0"/>
              <a:t>, the default embedded database is not suitable </a:t>
            </a:r>
            <a:r>
              <a:rPr lang="en-US" dirty="0" smtClean="0"/>
              <a:t>for production.</a:t>
            </a:r>
          </a:p>
          <a:p>
            <a:r>
              <a:rPr lang="en-US" dirty="0"/>
              <a:t>Any JDBC-compliant database can be used for the </a:t>
            </a:r>
            <a:r>
              <a:rPr lang="en-US" dirty="0" err="1"/>
              <a:t>metastore</a:t>
            </a:r>
            <a:r>
              <a:rPr lang="en-US" dirty="0"/>
              <a:t>. In practice, most </a:t>
            </a:r>
            <a:r>
              <a:rPr lang="en-US" dirty="0" smtClean="0"/>
              <a:t>installations of </a:t>
            </a:r>
            <a:r>
              <a:rPr lang="en-US" dirty="0"/>
              <a:t>Hive use MySQL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NOTE : The </a:t>
            </a:r>
            <a:r>
              <a:rPr lang="en-US" dirty="0"/>
              <a:t>information required for table schema, partition information, etc</a:t>
            </a:r>
            <a:r>
              <a:rPr lang="en-US" dirty="0" smtClean="0"/>
              <a:t>., is </a:t>
            </a:r>
            <a:r>
              <a:rPr lang="en-US" dirty="0"/>
              <a:t>small, typically much smaller than the large quantity of data stored </a:t>
            </a:r>
            <a:r>
              <a:rPr lang="en-US" dirty="0" smtClean="0"/>
              <a:t>in Hive</a:t>
            </a:r>
            <a:r>
              <a:rPr lang="en-US" dirty="0"/>
              <a:t>. As a result, you typically don’t need a powerful dedicated </a:t>
            </a:r>
            <a:r>
              <a:rPr lang="en-US" dirty="0" smtClean="0"/>
              <a:t>database server </a:t>
            </a:r>
            <a:r>
              <a:rPr lang="en-US" dirty="0"/>
              <a:t>for the </a:t>
            </a:r>
            <a:r>
              <a:rPr lang="en-US" dirty="0" err="1"/>
              <a:t>metastore</a:t>
            </a:r>
            <a:r>
              <a:rPr lang="en-US" dirty="0"/>
              <a:t>. However because it represents a Single </a:t>
            </a:r>
            <a:r>
              <a:rPr lang="en-US" dirty="0" smtClean="0"/>
              <a:t>Point of </a:t>
            </a:r>
            <a:r>
              <a:rPr lang="en-US" dirty="0"/>
              <a:t>Failure (SPOF), it is strongly recommended that you replicate </a:t>
            </a:r>
            <a:r>
              <a:rPr lang="en-US" dirty="0" smtClean="0"/>
              <a:t>and back </a:t>
            </a:r>
            <a:r>
              <a:rPr lang="en-US" dirty="0"/>
              <a:t>up this database using the standard techniques you would </a:t>
            </a:r>
            <a:r>
              <a:rPr lang="en-US" dirty="0" smtClean="0"/>
              <a:t>normally use </a:t>
            </a:r>
            <a:r>
              <a:rPr lang="en-US" dirty="0"/>
              <a:t>with other relational database instances.</a:t>
            </a:r>
          </a:p>
        </p:txBody>
      </p:sp>
    </p:spTree>
    <p:extLst>
      <p:ext uri="{BB962C8B-B14F-4D97-AF65-F5344CB8AC3E}">
        <p14:creationId xmlns:p14="http://schemas.microsoft.com/office/powerpoint/2010/main" val="419971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2025</Words>
  <Application>Microsoft Office PowerPoint</Application>
  <PresentationFormat>Widescreen</PresentationFormat>
  <Paragraphs>216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Hive</vt:lpstr>
      <vt:lpstr>Required</vt:lpstr>
      <vt:lpstr>Releases </vt:lpstr>
      <vt:lpstr>PowerPoint Presentation</vt:lpstr>
      <vt:lpstr>PowerPoint Presentation</vt:lpstr>
      <vt:lpstr>PowerPoint Presentation</vt:lpstr>
      <vt:lpstr>PowerPoint Presentation</vt:lpstr>
      <vt:lpstr>Distributed and Pseudodistributed Mode Configuration</vt:lpstr>
      <vt:lpstr>Metastore Using JDBC</vt:lpstr>
      <vt:lpstr>Metastore Using JDBC - MySQL</vt:lpstr>
      <vt:lpstr>The Hive Command: CLI</vt:lpstr>
      <vt:lpstr>The Hive Command: CLI</vt:lpstr>
      <vt:lpstr>The Hive Command: CLI</vt:lpstr>
      <vt:lpstr>The Hive Command: CLI</vt:lpstr>
      <vt:lpstr>The Hive Command: CLI</vt:lpstr>
      <vt:lpstr>The Hive Command: CLI</vt:lpstr>
      <vt:lpstr>The Hive Command: CLI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</dc:title>
  <dc:creator>Gangapatnam, Dorababu (Cognizant)</dc:creator>
  <cp:lastModifiedBy>Gangapatnam, Dorababu (Cognizant)</cp:lastModifiedBy>
  <cp:revision>157</cp:revision>
  <dcterms:created xsi:type="dcterms:W3CDTF">2016-03-10T09:53:32Z</dcterms:created>
  <dcterms:modified xsi:type="dcterms:W3CDTF">2016-03-14T11:23:05Z</dcterms:modified>
</cp:coreProperties>
</file>