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1" autoAdjust="0"/>
  </p:normalViewPr>
  <p:slideViewPr>
    <p:cSldViewPr snapToGrid="0">
      <p:cViewPr varScale="1">
        <p:scale>
          <a:sx n="69" d="100"/>
          <a:sy n="69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9ECAF-9204-49EC-8529-262F9FE88223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070EE-FEF5-4A53-92E1-B9B0204C2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5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6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40B9-DACE-479F-996F-EDA62489C86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4372-D129-4B02-BA0B-3B9ED538D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1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57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791570"/>
            <a:ext cx="11601450" cy="6066430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Hive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Gangapatnam, Dorababu (Cognizant)</dc:creator>
  <cp:lastModifiedBy>Gangapatnam, Dorababu (Cognizant)</cp:lastModifiedBy>
  <cp:revision>160</cp:revision>
  <dcterms:created xsi:type="dcterms:W3CDTF">2016-03-10T09:53:32Z</dcterms:created>
  <dcterms:modified xsi:type="dcterms:W3CDTF">2016-03-14T11:23:51Z</dcterms:modified>
</cp:coreProperties>
</file>