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0">
  <p:sldMasterIdLst>
    <p:sldMasterId id="2147483648" r:id="rId1"/>
  </p:sldMasterIdLst>
  <p:notesMasterIdLst>
    <p:notesMasterId r:id="rId11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78" autoAdjust="0"/>
  </p:normalViewPr>
  <p:slideViewPr>
    <p:cSldViewPr>
      <p:cViewPr varScale="1">
        <p:scale>
          <a:sx n="60" d="100"/>
          <a:sy n="60" d="100"/>
        </p:scale>
        <p:origin x="16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232E1-BDCF-4508-AFEC-5CB611B0D38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0A53F-7D6B-4AFB-9AF7-F1AC7F94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us.safaribooksonline.com/book/databases/business-intelligence/9781449359034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earning Spark"/>
              </a:rPr>
              <a:t>Learning Spark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safari books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4. Working with Key/Value Pairs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03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3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6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0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6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2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68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4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en-US" b="1" dirty="0"/>
              <a:t>Working with Key/Value Pairs</a:t>
            </a:r>
          </a:p>
        </p:txBody>
      </p:sp>
    </p:spTree>
    <p:extLst>
      <p:ext uri="{BB962C8B-B14F-4D97-AF65-F5344CB8AC3E}">
        <p14:creationId xmlns:p14="http://schemas.microsoft.com/office/powerpoint/2010/main" val="9516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 fontAlgn="base"/>
            <a:r>
              <a:rPr lang="en-US" b="1" dirty="0"/>
              <a:t>Working with Key/Value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see how </a:t>
            </a:r>
            <a:r>
              <a:rPr lang="en-US" dirty="0"/>
              <a:t>to work with RDDs of key/value pairs, which are a common data type required for many operations in Spark</a:t>
            </a:r>
            <a:r>
              <a:rPr lang="en-US" dirty="0" smtClean="0"/>
              <a:t>.</a:t>
            </a:r>
          </a:p>
          <a:p>
            <a:r>
              <a:rPr lang="en-US" dirty="0"/>
              <a:t>Key/value RDDs are commonly used to perform aggregations, and often we will do some initial ETL (extract, transform, and load) to get our data into a key/value format. </a:t>
            </a:r>
            <a:endParaRPr lang="en-US" dirty="0" smtClean="0"/>
          </a:p>
          <a:p>
            <a:r>
              <a:rPr lang="en-US" dirty="0" smtClean="0"/>
              <a:t>Key/value </a:t>
            </a:r>
            <a:r>
              <a:rPr lang="en-US" dirty="0"/>
              <a:t>RDDs expose new operations (e.g., counting up reviews for each product, grouping together data with the same key, and grouping together two different RDDs</a:t>
            </a:r>
            <a:r>
              <a:rPr lang="en-US" dirty="0" smtClean="0"/>
              <a:t>).</a:t>
            </a:r>
          </a:p>
          <a:p>
            <a:r>
              <a:rPr lang="en-US" dirty="0"/>
              <a:t>We also discuss an advanced feature that lets users control the layout of pair RDDs across nodes: </a:t>
            </a:r>
            <a:r>
              <a:rPr lang="en-US" i="1" dirty="0"/>
              <a:t>partitioning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Using controllable partitioning, applications can sometimes greatly reduce communication costs by ensuring that data will be accessed together and will be on the same node.  This can provide significant speedups.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illustrate partitioning using the PageRank algorithm as an example</a:t>
            </a:r>
            <a:r>
              <a:rPr lang="en-US" dirty="0" smtClean="0"/>
              <a:t>.</a:t>
            </a:r>
          </a:p>
          <a:p>
            <a:r>
              <a:rPr lang="en-US" dirty="0"/>
              <a:t>Choosing the right partitioning for a distributed dataset is similar to choosing the right data structure for a local one—in both cases, data layout can greatly affect performance.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43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 fontAlgn="base"/>
            <a:r>
              <a:rPr lang="en-US" b="1" dirty="0"/>
              <a:t>Working with Key/Value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b="1" dirty="0"/>
              <a:t>Motivation</a:t>
            </a:r>
          </a:p>
          <a:p>
            <a:pPr fontAlgn="base"/>
            <a:r>
              <a:rPr lang="en-US" dirty="0"/>
              <a:t>Spark provides special operations on RDDs containing key/value pairs. These RDDs are called pair RDDs. Pair RDDs are a useful building block in many programs, as they expose operations that allow you to act on each key in parallel or regroup data across the network. </a:t>
            </a:r>
          </a:p>
          <a:p>
            <a:r>
              <a:rPr lang="en-US" dirty="0"/>
              <a:t> For example, pair RDDs have a </a:t>
            </a:r>
            <a:r>
              <a:rPr lang="en-US" dirty="0" err="1"/>
              <a:t>reduceByKey</a:t>
            </a:r>
            <a:r>
              <a:rPr lang="en-US" dirty="0"/>
              <a:t>() method that can aggregate data separately for each key, and a join() method that can merge two RDDs together by grouping elements with the same key</a:t>
            </a:r>
            <a:r>
              <a:rPr lang="en-US" dirty="0" smtClean="0"/>
              <a:t>.</a:t>
            </a:r>
          </a:p>
          <a:p>
            <a:r>
              <a:rPr lang="en-US" dirty="0"/>
              <a:t>It is common to extract fields from an RDD (representing, for instance, an event time, customer ID, or other identifier) and use those fields as keys in pair RDD operations.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993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 fontAlgn="base"/>
            <a:r>
              <a:rPr lang="en-US" b="1" dirty="0"/>
              <a:t>Creating Pair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There are a number of ways to get pair RDDs in Spark. </a:t>
            </a:r>
            <a:endParaRPr lang="en-US" dirty="0" smtClean="0"/>
          </a:p>
          <a:p>
            <a:pPr fontAlgn="base"/>
            <a:r>
              <a:rPr lang="en-US" dirty="0" smtClean="0"/>
              <a:t>Many </a:t>
            </a:r>
            <a:r>
              <a:rPr lang="en-US" dirty="0"/>
              <a:t>formats we explore loading from </a:t>
            </a:r>
            <a:r>
              <a:rPr lang="en-US" dirty="0" smtClean="0"/>
              <a:t>this section</a:t>
            </a:r>
            <a:r>
              <a:rPr lang="en-US" dirty="0"/>
              <a:t> will directly return pair RDDs for their key/value data. </a:t>
            </a:r>
            <a:endParaRPr lang="en-US" dirty="0" smtClean="0"/>
          </a:p>
          <a:p>
            <a:pPr fontAlgn="base"/>
            <a:r>
              <a:rPr lang="en-US" dirty="0" smtClean="0"/>
              <a:t>In </a:t>
            </a:r>
            <a:r>
              <a:rPr lang="en-US" dirty="0"/>
              <a:t>other cases we have a regular RDD that we want to turn into a pair RDD</a:t>
            </a:r>
            <a:r>
              <a:rPr lang="en-US" dirty="0"/>
              <a:t>. We can do this by running a </a:t>
            </a:r>
            <a:r>
              <a:rPr lang="en-US" u="sng" dirty="0"/>
              <a:t>map() </a:t>
            </a:r>
            <a:r>
              <a:rPr lang="en-US" dirty="0"/>
              <a:t>function </a:t>
            </a:r>
            <a:r>
              <a:rPr lang="en-US" dirty="0" smtClean="0"/>
              <a:t>that </a:t>
            </a:r>
            <a:r>
              <a:rPr lang="en-US" dirty="0"/>
              <a:t>returns key/value pairs. 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Python: The </a:t>
            </a:r>
            <a:r>
              <a:rPr lang="en-US" dirty="0"/>
              <a:t>way to build key-value RDDs differs by language. In Python, for the functions on keyed data to work we need to return an RDD composed of </a:t>
            </a:r>
            <a:r>
              <a:rPr lang="en-US" dirty="0" smtClean="0"/>
              <a:t>tuples</a:t>
            </a:r>
          </a:p>
          <a:p>
            <a:pPr lvl="1" fontAlgn="base"/>
            <a:r>
              <a:rPr lang="en-US" i="1" dirty="0" smtClean="0"/>
              <a:t>Creating </a:t>
            </a:r>
            <a:r>
              <a:rPr lang="en-US" i="1" dirty="0"/>
              <a:t>a pair RDD using the first word as the key in </a:t>
            </a:r>
            <a:r>
              <a:rPr lang="en-US" i="1" dirty="0" smtClean="0"/>
              <a:t>Python </a:t>
            </a:r>
            <a:r>
              <a:rPr lang="en-US" i="1" dirty="0"/>
              <a:t>: pairs = </a:t>
            </a:r>
            <a:r>
              <a:rPr lang="en-US" i="1" dirty="0" err="1"/>
              <a:t>lines.map</a:t>
            </a:r>
            <a:r>
              <a:rPr lang="en-US" i="1" dirty="0"/>
              <a:t>(lambda x: (</a:t>
            </a:r>
            <a:r>
              <a:rPr lang="en-US" i="1" dirty="0" err="1"/>
              <a:t>x.split</a:t>
            </a:r>
            <a:r>
              <a:rPr lang="en-US" i="1" dirty="0"/>
              <a:t>(" ")[0], x</a:t>
            </a:r>
            <a:r>
              <a:rPr lang="en-US" i="1" dirty="0" smtClean="0"/>
              <a:t>))</a:t>
            </a:r>
          </a:p>
          <a:p>
            <a:pPr fontAlgn="base"/>
            <a:r>
              <a:rPr lang="en-US" i="1" dirty="0" smtClean="0"/>
              <a:t>Scala: </a:t>
            </a:r>
            <a:r>
              <a:rPr lang="en-US" dirty="0"/>
              <a:t>In Scala, for the functions on keyed data to be available, we also need to return </a:t>
            </a:r>
            <a:r>
              <a:rPr lang="en-US" dirty="0" smtClean="0"/>
              <a:t>tuples. An </a:t>
            </a:r>
            <a:r>
              <a:rPr lang="en-US" dirty="0"/>
              <a:t>implicit conversion on RDDs of tuples exists to provide the additional key/value functions</a:t>
            </a:r>
            <a:r>
              <a:rPr lang="en-US" dirty="0" smtClean="0"/>
              <a:t>.</a:t>
            </a:r>
          </a:p>
          <a:p>
            <a:pPr lvl="1" fontAlgn="base"/>
            <a:r>
              <a:rPr lang="en-US" i="1" dirty="0"/>
              <a:t>Creating a pair RDD using the first word as the key in Scala</a:t>
            </a:r>
          </a:p>
          <a:p>
            <a:pPr lvl="1" fontAlgn="base"/>
            <a:r>
              <a:rPr lang="en-US" i="1" dirty="0" err="1"/>
              <a:t>val</a:t>
            </a:r>
            <a:r>
              <a:rPr lang="en-US" i="1" dirty="0"/>
              <a:t> pairs = </a:t>
            </a:r>
            <a:r>
              <a:rPr lang="en-US" i="1" dirty="0" err="1"/>
              <a:t>lines.map</a:t>
            </a:r>
            <a:r>
              <a:rPr lang="en-US" i="1" dirty="0"/>
              <a:t>(x =&gt; (</a:t>
            </a:r>
            <a:r>
              <a:rPr lang="en-US" i="1" dirty="0" err="1"/>
              <a:t>x.split</a:t>
            </a:r>
            <a:r>
              <a:rPr lang="en-US" i="1" dirty="0"/>
              <a:t>(" ")(0), x</a:t>
            </a:r>
            <a:r>
              <a:rPr lang="en-US" i="1" dirty="0" smtClean="0"/>
              <a:t>))</a:t>
            </a:r>
          </a:p>
          <a:p>
            <a:pPr fontAlgn="base"/>
            <a:r>
              <a:rPr lang="en-US" i="1" dirty="0" smtClean="0"/>
              <a:t>JAVA</a:t>
            </a:r>
            <a:r>
              <a:rPr lang="en-US" i="1" dirty="0"/>
              <a:t>: Java doesn’t have a built-in tuple type, so Spark’s Java API has users create tuples using the scala.Tuple2 class</a:t>
            </a:r>
            <a:r>
              <a:rPr lang="en-US" i="1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144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 fontAlgn="base"/>
            <a:r>
              <a:rPr lang="en-US" b="1" dirty="0" smtClean="0"/>
              <a:t>Creating Pair </a:t>
            </a:r>
            <a:r>
              <a:rPr lang="en-US" b="1" dirty="0"/>
              <a:t>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This class is very simple: Java users can construct a new tuple by writing new Tuple2(elem1, elem2) and can then access its elements with the ._1() and ._2() methods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Java users also need to call special versions of Spark’s functions when creating pair RDDs. For instance, the </a:t>
            </a:r>
            <a:r>
              <a:rPr lang="en-US" dirty="0" err="1"/>
              <a:t>mapToPair</a:t>
            </a:r>
            <a:r>
              <a:rPr lang="en-US" dirty="0"/>
              <a:t>() function should be used in place of the basic map() function. </a:t>
            </a:r>
            <a:endParaRPr lang="en-US" dirty="0" smtClean="0"/>
          </a:p>
          <a:p>
            <a:pPr lvl="1" fontAlgn="base"/>
            <a:r>
              <a:rPr lang="en-US" dirty="0"/>
              <a:t>Creating a pair RDD using the first word as the key in Java</a:t>
            </a:r>
          </a:p>
          <a:p>
            <a:pPr lvl="2" fontAlgn="base"/>
            <a:r>
              <a:rPr lang="en-US" dirty="0" err="1"/>
              <a:t>PairFunction</a:t>
            </a:r>
            <a:r>
              <a:rPr lang="en-US" dirty="0"/>
              <a:t>&lt;String, String, String&gt; </a:t>
            </a:r>
            <a:r>
              <a:rPr lang="en-US" dirty="0" err="1"/>
              <a:t>keyData</a:t>
            </a:r>
            <a:r>
              <a:rPr lang="en-US" dirty="0"/>
              <a:t> =</a:t>
            </a:r>
          </a:p>
          <a:p>
            <a:pPr lvl="2" fontAlgn="base"/>
            <a:r>
              <a:rPr lang="en-US" dirty="0"/>
              <a:t>  new </a:t>
            </a:r>
            <a:r>
              <a:rPr lang="en-US" dirty="0" err="1"/>
              <a:t>PairFunction</a:t>
            </a:r>
            <a:r>
              <a:rPr lang="en-US" dirty="0"/>
              <a:t>&lt;String, String, String&gt;() {</a:t>
            </a:r>
          </a:p>
          <a:p>
            <a:pPr lvl="2" fontAlgn="base"/>
            <a:r>
              <a:rPr lang="en-US" dirty="0"/>
              <a:t>  public Tuple2&lt;String, String&gt; call(String x) {</a:t>
            </a:r>
          </a:p>
          <a:p>
            <a:pPr lvl="2" fontAlgn="base"/>
            <a:r>
              <a:rPr lang="en-US" dirty="0"/>
              <a:t>    return new Tuple2(</a:t>
            </a:r>
            <a:r>
              <a:rPr lang="en-US" dirty="0" err="1"/>
              <a:t>x.split</a:t>
            </a:r>
            <a:r>
              <a:rPr lang="en-US" dirty="0"/>
              <a:t>(" ")[0], x</a:t>
            </a:r>
            <a:r>
              <a:rPr lang="en-US" dirty="0" smtClean="0"/>
              <a:t>);   } };</a:t>
            </a:r>
            <a:endParaRPr lang="en-US" dirty="0"/>
          </a:p>
          <a:p>
            <a:pPr lvl="2" fontAlgn="base"/>
            <a:r>
              <a:rPr lang="en-US" dirty="0" err="1"/>
              <a:t>JavaPairRDD</a:t>
            </a:r>
            <a:r>
              <a:rPr lang="en-US" dirty="0"/>
              <a:t>&lt;String, String&gt; pairs = </a:t>
            </a:r>
            <a:r>
              <a:rPr lang="en-US" dirty="0" err="1"/>
              <a:t>lines.mapToPair</a:t>
            </a:r>
            <a:r>
              <a:rPr lang="en-US" dirty="0"/>
              <a:t>(</a:t>
            </a:r>
            <a:r>
              <a:rPr lang="en-US" dirty="0" err="1"/>
              <a:t>keyData</a:t>
            </a:r>
            <a:r>
              <a:rPr lang="en-US" dirty="0" smtClean="0"/>
              <a:t>);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When </a:t>
            </a:r>
            <a:r>
              <a:rPr lang="en-US" dirty="0"/>
              <a:t>creating a pair RDD from an in-memory collection in Scala and Python, we only need to call </a:t>
            </a:r>
            <a:r>
              <a:rPr lang="en-US" dirty="0" err="1"/>
              <a:t>SparkContext.parallelize</a:t>
            </a:r>
            <a:r>
              <a:rPr lang="en-US" dirty="0"/>
              <a:t>() on a collection of pairs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To </a:t>
            </a:r>
            <a:r>
              <a:rPr lang="en-US" dirty="0"/>
              <a:t>create a pair RDD in Java from an in-memory collection, we instead use </a:t>
            </a:r>
            <a:r>
              <a:rPr lang="en-US" dirty="0" err="1"/>
              <a:t>SparkContext.parallelizePairs</a:t>
            </a:r>
            <a:r>
              <a:rPr lang="en-US" dirty="0"/>
              <a:t>().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9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 fontAlgn="base"/>
            <a:r>
              <a:rPr lang="en-US" b="1" dirty="0" smtClean="0"/>
              <a:t>Transformations on Pair </a:t>
            </a:r>
            <a:r>
              <a:rPr lang="en-US" b="1" dirty="0"/>
              <a:t>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833729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dirty="0"/>
              <a:t>Since pair RDDs contain tuples, we need to pass functions that operate on tuples rather than on individual elements. 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" y="1762125"/>
            <a:ext cx="9126894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 fontAlgn="base"/>
            <a:r>
              <a:rPr lang="en-US" b="1" dirty="0" smtClean="0"/>
              <a:t>Transformations on Pair </a:t>
            </a:r>
            <a:r>
              <a:rPr lang="en-US" b="1" dirty="0"/>
              <a:t>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833729"/>
          </a:xfrm>
        </p:spPr>
        <p:txBody>
          <a:bodyPr>
            <a:normAutofit/>
          </a:bodyPr>
          <a:lstStyle/>
          <a:p>
            <a:pPr fontAlgn="base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" y="1776120"/>
            <a:ext cx="9126894" cy="348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6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 fontAlgn="base"/>
            <a:r>
              <a:rPr lang="en-US" b="1" dirty="0" smtClean="0"/>
              <a:t>Transformations on Pair </a:t>
            </a:r>
            <a:r>
              <a:rPr lang="en-US" b="1" dirty="0"/>
              <a:t>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Pair RDDs are also still RDDs (of Tuple2 objects in Java/Scala or of Python tuples), and thus support the same functions as RDDs. </a:t>
            </a:r>
            <a:endParaRPr lang="en-US" dirty="0" smtClean="0"/>
          </a:p>
          <a:p>
            <a:pPr fontAlgn="base"/>
            <a:r>
              <a:rPr lang="en-US" dirty="0"/>
              <a:t>For instance, we can take our pair RDD from the previous section and filter out lines longer than 20 characters or more, as shown </a:t>
            </a:r>
            <a:r>
              <a:rPr lang="en-US" dirty="0" smtClean="0"/>
              <a:t>in below examples.</a:t>
            </a:r>
          </a:p>
          <a:p>
            <a:pPr lvl="1" fontAlgn="base"/>
            <a:r>
              <a:rPr lang="en-US" dirty="0"/>
              <a:t>Simple filter on second element in Python:</a:t>
            </a:r>
          </a:p>
          <a:p>
            <a:pPr lvl="1" fontAlgn="base"/>
            <a:r>
              <a:rPr lang="en-US" dirty="0"/>
              <a:t>result = </a:t>
            </a:r>
            <a:r>
              <a:rPr lang="en-US" dirty="0" err="1"/>
              <a:t>pairs.filter</a:t>
            </a:r>
            <a:r>
              <a:rPr lang="en-US" dirty="0"/>
              <a:t>(lambda </a:t>
            </a:r>
            <a:r>
              <a:rPr lang="en-US" dirty="0" err="1"/>
              <a:t>keyValue</a:t>
            </a:r>
            <a:r>
              <a:rPr lang="en-US" dirty="0"/>
              <a:t>: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keyValue</a:t>
            </a:r>
            <a:r>
              <a:rPr lang="en-US" dirty="0"/>
              <a:t>[1]) &lt; 20)</a:t>
            </a:r>
          </a:p>
          <a:p>
            <a:pPr fontAlgn="base"/>
            <a:endParaRPr lang="en-US" dirty="0"/>
          </a:p>
          <a:p>
            <a:pPr lvl="1" fontAlgn="base"/>
            <a:r>
              <a:rPr lang="en-US" dirty="0"/>
              <a:t>Simple filter on second element in Scala:</a:t>
            </a:r>
          </a:p>
          <a:p>
            <a:pPr lvl="1" fontAlgn="base"/>
            <a:r>
              <a:rPr lang="en-US" dirty="0" err="1"/>
              <a:t>pairs.filter</a:t>
            </a:r>
            <a:r>
              <a:rPr lang="en-US" dirty="0"/>
              <a:t>{case (key, value) =&gt; </a:t>
            </a:r>
            <a:r>
              <a:rPr lang="en-US" dirty="0" err="1"/>
              <a:t>value.length</a:t>
            </a:r>
            <a:r>
              <a:rPr lang="en-US" dirty="0"/>
              <a:t> &lt; 20}</a:t>
            </a:r>
          </a:p>
          <a:p>
            <a:pPr fontAlgn="base"/>
            <a:endParaRPr lang="en-US" dirty="0"/>
          </a:p>
          <a:p>
            <a:pPr lvl="1" fontAlgn="base"/>
            <a:r>
              <a:rPr lang="en-US" dirty="0"/>
              <a:t>Simple filter on second element in Java:</a:t>
            </a:r>
          </a:p>
          <a:p>
            <a:pPr marL="457200" lvl="1" indent="0" fontAlgn="base">
              <a:buNone/>
            </a:pPr>
            <a:r>
              <a:rPr lang="en-US" dirty="0"/>
              <a:t>Function&lt;Tuple2&lt;String, String&gt;, Boolean&gt; </a:t>
            </a:r>
            <a:r>
              <a:rPr lang="en-US" dirty="0" err="1"/>
              <a:t>longWordFilter</a:t>
            </a:r>
            <a:r>
              <a:rPr lang="en-US" dirty="0"/>
              <a:t> =</a:t>
            </a:r>
          </a:p>
          <a:p>
            <a:pPr marL="457200" lvl="1" indent="0" fontAlgn="base">
              <a:buNone/>
            </a:pPr>
            <a:r>
              <a:rPr lang="en-US" dirty="0"/>
              <a:t>  new Function&lt;Tuple2&lt;String, String&gt;, Boolean&gt;() {</a:t>
            </a:r>
          </a:p>
          <a:p>
            <a:pPr marL="457200" lvl="1" indent="0" fontAlgn="base">
              <a:buNone/>
            </a:pPr>
            <a:r>
              <a:rPr lang="en-US" dirty="0"/>
              <a:t>    public Boolean call(Tuple2&lt;String, String&gt; </a:t>
            </a:r>
            <a:r>
              <a:rPr lang="en-US" dirty="0" err="1"/>
              <a:t>keyValue</a:t>
            </a:r>
            <a:r>
              <a:rPr lang="en-US" dirty="0"/>
              <a:t>) {</a:t>
            </a:r>
          </a:p>
          <a:p>
            <a:pPr marL="457200" lvl="1" indent="0" fontAlgn="base">
              <a:buNone/>
            </a:pPr>
            <a:r>
              <a:rPr lang="en-US" dirty="0"/>
              <a:t>      return (keyValue._2().length() &lt; 20);     }   };</a:t>
            </a:r>
          </a:p>
          <a:p>
            <a:pPr marL="457200" lvl="1" indent="0" fontAlgn="base">
              <a:buNone/>
            </a:pPr>
            <a:r>
              <a:rPr lang="en-US" dirty="0" err="1"/>
              <a:t>JavaPairRDD</a:t>
            </a:r>
            <a:r>
              <a:rPr lang="en-US" dirty="0"/>
              <a:t>&lt;String, String&gt; result = </a:t>
            </a:r>
            <a:r>
              <a:rPr lang="en-US" dirty="0" err="1"/>
              <a:t>pairs.filter</a:t>
            </a:r>
            <a:r>
              <a:rPr lang="en-US" dirty="0"/>
              <a:t>(</a:t>
            </a:r>
            <a:r>
              <a:rPr lang="en-US" dirty="0" err="1"/>
              <a:t>longWordFilter</a:t>
            </a:r>
            <a:r>
              <a:rPr lang="en-US" dirty="0"/>
              <a:t>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71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 fontAlgn="base"/>
            <a:r>
              <a:rPr lang="en-US" b="1" dirty="0" smtClean="0"/>
              <a:t>Transformations on Pair </a:t>
            </a:r>
            <a:r>
              <a:rPr lang="en-US" b="1" dirty="0"/>
              <a:t>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85000" lnSpcReduction="20000"/>
          </a:bodyPr>
          <a:lstStyle/>
          <a:p>
            <a:pPr lvl="1" fontAlgn="base"/>
            <a:r>
              <a:rPr lang="en-US" dirty="0"/>
              <a:t>Sometimes working with pairs can be awkward if we want to access only the value part of our pair RDD. Since this is a common pattern, Spark provides the </a:t>
            </a:r>
            <a:r>
              <a:rPr lang="en-US" dirty="0" err="1"/>
              <a:t>mapValues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 function, which is the same as map{case (x, y): (x, </a:t>
            </a:r>
            <a:r>
              <a:rPr lang="en-US" dirty="0" err="1"/>
              <a:t>func</a:t>
            </a:r>
            <a:r>
              <a:rPr lang="en-US" dirty="0"/>
              <a:t>(y))}. We will use this function in many of our examples.</a:t>
            </a:r>
          </a:p>
          <a:p>
            <a:pPr lvl="1" fontAlgn="base"/>
            <a:r>
              <a:rPr lang="en-US" dirty="0"/>
              <a:t>We now discuss each of the families of pair RDD functions, starting with aggregations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 smtClean="0"/>
              <a:t>Aggregations:</a:t>
            </a:r>
          </a:p>
          <a:p>
            <a:pPr lvl="1" fontAlgn="base"/>
            <a:r>
              <a:rPr lang="en-US" dirty="0"/>
              <a:t>When datasets are described in terms of key/value pairs, it is common to want to aggregate statistics across all elements with the same key. </a:t>
            </a:r>
            <a:endParaRPr lang="en-US" dirty="0" smtClean="0"/>
          </a:p>
          <a:p>
            <a:pPr lvl="1" fontAlgn="base"/>
            <a:r>
              <a:rPr lang="en-US" dirty="0"/>
              <a:t>We have looked at the fold(), aggregate(), and reduce() actions on basic RDDs, and similar per-key transformations exist on pair RDDs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/>
              <a:t>Spark has a similar set of operations that combines values that have the same key. </a:t>
            </a:r>
            <a:r>
              <a:rPr lang="en-US"/>
              <a:t>These operations return RDDs and thus are transformations rather than actions.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91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462</Words>
  <Application>Microsoft Office PowerPoint</Application>
  <PresentationFormat>On-screen Show (4:3)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Spark</vt:lpstr>
      <vt:lpstr>Working with Key/Value Pairs</vt:lpstr>
      <vt:lpstr>Working with Key/Value Pairs</vt:lpstr>
      <vt:lpstr>Creating Pair RDDs</vt:lpstr>
      <vt:lpstr>Creating Pair RDDs</vt:lpstr>
      <vt:lpstr>Transformations on Pair RDDs</vt:lpstr>
      <vt:lpstr>Transformations on Pair RDDs</vt:lpstr>
      <vt:lpstr>Transformations on Pair RDDs</vt:lpstr>
      <vt:lpstr>Transformations on Pair RDDs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Gangapatnam, Dorababu (Cognizant)</dc:creator>
  <cp:lastModifiedBy>Gangapatnam, Dorababu (Cognizant)</cp:lastModifiedBy>
  <cp:revision>525</cp:revision>
  <dcterms:created xsi:type="dcterms:W3CDTF">2006-08-16T00:00:00Z</dcterms:created>
  <dcterms:modified xsi:type="dcterms:W3CDTF">2016-03-23T08:10:06Z</dcterms:modified>
</cp:coreProperties>
</file>