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notesMasterIdLst>
    <p:notesMasterId r:id="rId7"/>
  </p:notesMasterIdLst>
  <p:sldIdLst>
    <p:sldId id="256" r:id="rId2"/>
    <p:sldId id="285" r:id="rId3"/>
    <p:sldId id="286" r:id="rId4"/>
    <p:sldId id="287" r:id="rId5"/>
    <p:sldId id="28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353" autoAdjust="0"/>
  </p:normalViewPr>
  <p:slideViewPr>
    <p:cSldViewPr>
      <p:cViewPr varScale="1">
        <p:scale>
          <a:sx n="50" d="100"/>
          <a:sy n="50" d="100"/>
        </p:scale>
        <p:origin x="114" y="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232E1-BDCF-4508-AFEC-5CB611B0D38A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0A53F-7D6B-4AFB-9AF7-F1AC7F943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echbus.safaribooksonline.com/book/databases/business-intelligence/9781449359034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Learning Spark"/>
              </a:rPr>
              <a:t>Learning Spark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safari books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Chapter 3. Programming with RDDs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03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https://dzone.com/articles/what-is-rdd-in-spark-and-why-do-we-need-it</a:t>
            </a:r>
          </a:p>
          <a:p>
            <a:r>
              <a:rPr lang="en-US" dirty="0" smtClean="0"/>
              <a:t>http://spark.apache.org/docs/latest/programming-guide.html#resilient-distributed-datasets-rdds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93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https://dzone.com/articles/what-is-rdd-in-spark-and-why-do-we-need-it</a:t>
            </a:r>
          </a:p>
          <a:p>
            <a:r>
              <a:rPr lang="en-US" dirty="0" smtClean="0"/>
              <a:t>http://spark.apache.org/docs/latest/programming-guide.html#resilient-distributed-datasets-rdds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2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80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http://techbus.safaribooksonline.com/book/databases/business-intelligence/9781449359034/3dot-programming-with-rdds/idp1929072_html#X2ludGVybmFsX0h0bWxWaWV3P3htbGlkPTk3ODE0NDkzNTkwMzQlMkZpZHAxOTI5MDcyX2h0bWwmcXVlcnk9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57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Programming with RDDs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69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20"/>
            <a:ext cx="9144000" cy="908180"/>
          </a:xfrm>
        </p:spPr>
        <p:txBody>
          <a:bodyPr/>
          <a:lstStyle/>
          <a:p>
            <a:pPr algn="l"/>
            <a:r>
              <a:rPr lang="en-US" dirty="0" smtClean="0"/>
              <a:t>Introduction to RDDs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6" y="928396"/>
            <a:ext cx="9126894" cy="5929604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RDDs are Spark’s </a:t>
            </a:r>
            <a:r>
              <a:rPr lang="en-US" dirty="0"/>
              <a:t>core abstraction for working with </a:t>
            </a:r>
            <a:r>
              <a:rPr lang="en-US" dirty="0" smtClean="0"/>
              <a:t>data.</a:t>
            </a:r>
            <a:r>
              <a:rPr lang="en-US" dirty="0"/>
              <a:t> </a:t>
            </a:r>
            <a:r>
              <a:rPr lang="en-US" dirty="0" smtClean="0"/>
              <a:t> Resilient distributed dataset.</a:t>
            </a:r>
          </a:p>
          <a:p>
            <a:r>
              <a:rPr lang="en-US" dirty="0"/>
              <a:t>An RDD is simply a </a:t>
            </a:r>
            <a:r>
              <a:rPr lang="en-US" dirty="0" smtClean="0"/>
              <a:t>Read-only(immutable) , distributed </a:t>
            </a:r>
            <a:r>
              <a:rPr lang="en-US" dirty="0"/>
              <a:t>collection of elements</a:t>
            </a:r>
            <a:r>
              <a:rPr lang="en-US" dirty="0" smtClean="0"/>
              <a:t>.</a:t>
            </a:r>
          </a:p>
          <a:p>
            <a:r>
              <a:rPr lang="en-US" dirty="0"/>
              <a:t>An RDD is a fault-tolerant collection of elements that can be operated on in parallel</a:t>
            </a:r>
            <a:r>
              <a:rPr lang="en-US" dirty="0" smtClean="0"/>
              <a:t>.</a:t>
            </a:r>
          </a:p>
          <a:p>
            <a:r>
              <a:rPr lang="en-US" dirty="0"/>
              <a:t>RDDs are Immutable and partitioned collection of records, which can only be created by coarse grained (not refined/gross ) operations such as map, filter, group by etc.</a:t>
            </a:r>
          </a:p>
          <a:p>
            <a:r>
              <a:rPr lang="en-US" dirty="0"/>
              <a:t>By coarse grained operations , it means that the operations are applied on all elements in a datasets. </a:t>
            </a:r>
          </a:p>
          <a:p>
            <a:r>
              <a:rPr lang="en-US" dirty="0"/>
              <a:t>RDDs can only be created by reading data from a stable storage such as HDFS or by transformations on existing RDDs</a:t>
            </a:r>
            <a:r>
              <a:rPr lang="en-US" dirty="0" smtClean="0"/>
              <a:t>.</a:t>
            </a:r>
          </a:p>
          <a:p>
            <a:r>
              <a:rPr lang="en-US" dirty="0"/>
              <a:t>There are two ways to create RDDs: </a:t>
            </a:r>
            <a:endParaRPr lang="en-US" dirty="0" smtClean="0"/>
          </a:p>
          <a:p>
            <a:pPr lvl="1"/>
            <a:r>
              <a:rPr lang="en-US" dirty="0" smtClean="0"/>
              <a:t>parallelizing </a:t>
            </a:r>
            <a:r>
              <a:rPr lang="en-US" dirty="0"/>
              <a:t>an existing collection in your driver program, or </a:t>
            </a:r>
            <a:endParaRPr lang="en-US" dirty="0" smtClean="0"/>
          </a:p>
          <a:p>
            <a:pPr lvl="1"/>
            <a:r>
              <a:rPr lang="en-US" dirty="0" smtClean="0"/>
              <a:t>referencing </a:t>
            </a:r>
            <a:r>
              <a:rPr lang="en-US" dirty="0"/>
              <a:t>a dataset in an external storage system, such as a shared </a:t>
            </a:r>
            <a:r>
              <a:rPr lang="en-US" dirty="0" err="1"/>
              <a:t>filesystem</a:t>
            </a:r>
            <a:r>
              <a:rPr lang="en-US" dirty="0"/>
              <a:t>, HDFS, </a:t>
            </a:r>
            <a:r>
              <a:rPr lang="en-US" dirty="0" err="1" smtClean="0"/>
              <a:t>Hbase</a:t>
            </a:r>
            <a:r>
              <a:rPr lang="en-US" dirty="0" smtClean="0"/>
              <a:t> etc</a:t>
            </a:r>
            <a:r>
              <a:rPr lang="en-US" dirty="0" smtClean="0"/>
              <a:t>.</a:t>
            </a:r>
          </a:p>
          <a:p>
            <a:r>
              <a:rPr lang="en-US" dirty="0"/>
              <a:t>In Spark all work is expressed as either </a:t>
            </a:r>
          </a:p>
          <a:p>
            <a:pPr lvl="1"/>
            <a:r>
              <a:rPr lang="en-US" dirty="0"/>
              <a:t>creating new RDDs, </a:t>
            </a:r>
            <a:r>
              <a:rPr lang="en-US" dirty="0" smtClean="0"/>
              <a:t> transforming </a:t>
            </a:r>
            <a:r>
              <a:rPr lang="en-US" dirty="0"/>
              <a:t>existing RDDs, or </a:t>
            </a:r>
            <a:r>
              <a:rPr lang="en-US" dirty="0" smtClean="0"/>
              <a:t> calling </a:t>
            </a:r>
            <a:r>
              <a:rPr lang="en-US" dirty="0"/>
              <a:t>operations on RDDs </a:t>
            </a:r>
            <a:r>
              <a:rPr lang="en-US" b="1" dirty="0"/>
              <a:t>to</a:t>
            </a:r>
            <a:r>
              <a:rPr lang="en-US" dirty="0"/>
              <a:t> compute a result. </a:t>
            </a:r>
          </a:p>
          <a:p>
            <a:r>
              <a:rPr lang="en-US" dirty="0"/>
              <a:t>Spark automatically distributes the data contained in RDDs across your cluster and parallelizes the operations you perform on them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243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20"/>
            <a:ext cx="9144000" cy="908180"/>
          </a:xfrm>
        </p:spPr>
        <p:txBody>
          <a:bodyPr/>
          <a:lstStyle/>
          <a:p>
            <a:pPr algn="l"/>
            <a:r>
              <a:rPr lang="en-US" dirty="0" smtClean="0"/>
              <a:t>Introduction to RDDs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6" y="928396"/>
            <a:ext cx="9126894" cy="592960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RDDs </a:t>
            </a:r>
            <a:r>
              <a:rPr lang="en-US" dirty="0"/>
              <a:t>are huge collections of records with following properties –</a:t>
            </a:r>
          </a:p>
          <a:p>
            <a:pPr lvl="1"/>
            <a:r>
              <a:rPr lang="en-US" dirty="0"/>
              <a:t>Immutable</a:t>
            </a:r>
          </a:p>
          <a:p>
            <a:pPr lvl="1"/>
            <a:r>
              <a:rPr lang="en-US" dirty="0"/>
              <a:t>Fault </a:t>
            </a:r>
            <a:r>
              <a:rPr lang="en-US" dirty="0" smtClean="0"/>
              <a:t>tolerant – </a:t>
            </a:r>
          </a:p>
          <a:p>
            <a:pPr lvl="2"/>
            <a:r>
              <a:rPr lang="en-US" dirty="0" err="1" smtClean="0"/>
              <a:t>Rdds</a:t>
            </a:r>
            <a:r>
              <a:rPr lang="en-US" dirty="0" smtClean="0"/>
              <a:t> are created by transformations. RDDs log transformations rather than data. Graph of these transformations is called lineage graph. Incase of failure replay the lineage.</a:t>
            </a:r>
            <a:endParaRPr lang="en-US" dirty="0"/>
          </a:p>
          <a:p>
            <a:pPr lvl="1"/>
            <a:r>
              <a:rPr lang="en-US" dirty="0"/>
              <a:t>Lazily </a:t>
            </a:r>
            <a:r>
              <a:rPr lang="en-US" dirty="0" smtClean="0"/>
              <a:t>evaluated – </a:t>
            </a:r>
          </a:p>
          <a:p>
            <a:pPr lvl="2"/>
            <a:r>
              <a:rPr lang="en-US" dirty="0" smtClean="0"/>
              <a:t>computed only when they are accessed (action), otherwise the transformations are pipelined.</a:t>
            </a:r>
          </a:p>
          <a:p>
            <a:pPr lvl="1"/>
            <a:r>
              <a:rPr lang="en-US" dirty="0"/>
              <a:t>Type Inferred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be persisted (Cacheable</a:t>
            </a:r>
            <a:r>
              <a:rPr lang="en-US" dirty="0" smtClean="0"/>
              <a:t>) </a:t>
            </a:r>
          </a:p>
          <a:p>
            <a:pPr lvl="2"/>
            <a:r>
              <a:rPr lang="en-US" dirty="0" smtClean="0"/>
              <a:t>RDDs which will be reused can be stored in memory or disk, makes RDDs useful for fast computations.</a:t>
            </a:r>
            <a:endParaRPr lang="en-US" dirty="0"/>
          </a:p>
          <a:p>
            <a:pPr lvl="1"/>
            <a:r>
              <a:rPr lang="en-US" dirty="0" smtClean="0"/>
              <a:t>Partitioned – </a:t>
            </a:r>
          </a:p>
          <a:p>
            <a:pPr lvl="2"/>
            <a:r>
              <a:rPr lang="en-US" dirty="0" smtClean="0"/>
              <a:t>partition is logical division of data</a:t>
            </a:r>
            <a:endParaRPr lang="en-US" dirty="0"/>
          </a:p>
          <a:p>
            <a:pPr lvl="1"/>
            <a:r>
              <a:rPr lang="en-US" dirty="0"/>
              <a:t>Created by coarse grained </a:t>
            </a:r>
            <a:r>
              <a:rPr lang="en-US" dirty="0" smtClean="0"/>
              <a:t>operations – </a:t>
            </a:r>
          </a:p>
          <a:p>
            <a:pPr lvl="2"/>
            <a:r>
              <a:rPr lang="en-US" dirty="0" smtClean="0"/>
              <a:t>ops applied to all elements in the data 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408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20"/>
            <a:ext cx="9144000" cy="908180"/>
          </a:xfrm>
        </p:spPr>
        <p:txBody>
          <a:bodyPr/>
          <a:lstStyle/>
          <a:p>
            <a:pPr algn="l"/>
            <a:r>
              <a:rPr lang="en-US" dirty="0" smtClean="0"/>
              <a:t>RDD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6" y="928396"/>
            <a:ext cx="9126894" cy="592960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RDD is distributed collection of objects.</a:t>
            </a:r>
          </a:p>
          <a:p>
            <a:r>
              <a:rPr lang="en-US" dirty="0" smtClean="0"/>
              <a:t>Each RDD is split into multiple partitions.</a:t>
            </a:r>
          </a:p>
          <a:p>
            <a:r>
              <a:rPr lang="en-US" dirty="0" smtClean="0"/>
              <a:t>Each partition is computed on different nodes of the cluster.</a:t>
            </a:r>
          </a:p>
          <a:p>
            <a:r>
              <a:rPr lang="en-US" dirty="0" smtClean="0"/>
              <a:t>RDDs can contain any type of Objects.</a:t>
            </a:r>
          </a:p>
          <a:p>
            <a:pPr lvl="1"/>
            <a:r>
              <a:rPr lang="en-US" dirty="0" smtClean="0"/>
              <a:t>Python objects, Java Objects, Scala Objects</a:t>
            </a:r>
          </a:p>
          <a:p>
            <a:pPr lvl="1"/>
            <a:r>
              <a:rPr lang="en-US" dirty="0" smtClean="0"/>
              <a:t>Or even user defined classes.</a:t>
            </a:r>
          </a:p>
          <a:p>
            <a:r>
              <a:rPr lang="en-US" dirty="0" smtClean="0"/>
              <a:t>User can create RDDs in 2 ways:</a:t>
            </a:r>
          </a:p>
          <a:p>
            <a:pPr lvl="1"/>
            <a:r>
              <a:rPr lang="en-US" dirty="0" smtClean="0"/>
              <a:t>Load external dataset (existing in HD, HDFS </a:t>
            </a:r>
            <a:r>
              <a:rPr lang="en-US" dirty="0" err="1" smtClean="0"/>
              <a:t>etc</a:t>
            </a:r>
            <a:r>
              <a:rPr lang="en-US" dirty="0" smtClean="0"/>
              <a:t> medium)</a:t>
            </a:r>
          </a:p>
          <a:p>
            <a:pPr lvl="1"/>
            <a:r>
              <a:rPr lang="en-US" dirty="0" smtClean="0"/>
              <a:t>Or Distributing a collection of objects ( list, map, set ..)</a:t>
            </a:r>
          </a:p>
          <a:p>
            <a:pPr lvl="1"/>
            <a:r>
              <a:rPr lang="en-US" dirty="0" smtClean="0"/>
              <a:t>We load or distributed in RDDs driver program.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838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20"/>
            <a:ext cx="9144000" cy="908180"/>
          </a:xfrm>
        </p:spPr>
        <p:txBody>
          <a:bodyPr/>
          <a:lstStyle/>
          <a:p>
            <a:pPr algn="l"/>
            <a:r>
              <a:rPr lang="en-US" dirty="0" smtClean="0"/>
              <a:t>RDD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6" y="928396"/>
            <a:ext cx="9126894" cy="5929604"/>
          </a:xfrm>
        </p:spPr>
        <p:txBody>
          <a:bodyPr>
            <a:normAutofit/>
          </a:bodyPr>
          <a:lstStyle/>
          <a:p>
            <a:r>
              <a:rPr lang="en-US" dirty="0"/>
              <a:t>Creating an RDD of strings with </a:t>
            </a:r>
            <a:r>
              <a:rPr lang="en-US" dirty="0" err="1"/>
              <a:t>textFile</a:t>
            </a:r>
            <a:r>
              <a:rPr lang="en-US" dirty="0"/>
              <a:t>() in </a:t>
            </a:r>
            <a:r>
              <a:rPr lang="en-US" dirty="0" smtClean="0"/>
              <a:t>Python</a:t>
            </a:r>
          </a:p>
          <a:p>
            <a:pPr lvl="1"/>
            <a:r>
              <a:rPr lang="en-US" dirty="0"/>
              <a:t>lines = </a:t>
            </a:r>
            <a:r>
              <a:rPr lang="en-US" dirty="0" err="1"/>
              <a:t>sc.textFile</a:t>
            </a:r>
            <a:r>
              <a:rPr lang="en-US" dirty="0"/>
              <a:t>("README.md")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717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440</Words>
  <Application>Microsoft Office PowerPoint</Application>
  <PresentationFormat>On-screen Show (4:3)</PresentationFormat>
  <Paragraphs>55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Spark</vt:lpstr>
      <vt:lpstr>Introduction to RDDs</vt:lpstr>
      <vt:lpstr>Introduction to RDDs</vt:lpstr>
      <vt:lpstr>RDD Basics</vt:lpstr>
      <vt:lpstr>RDD Basics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creator>Gangapatnam, Dorababu (Cognizant)</dc:creator>
  <cp:lastModifiedBy>Gangapatnam, Dorababu (Cognizant)</cp:lastModifiedBy>
  <cp:revision>278</cp:revision>
  <dcterms:created xsi:type="dcterms:W3CDTF">2006-08-16T00:00:00Z</dcterms:created>
  <dcterms:modified xsi:type="dcterms:W3CDTF">2016-03-17T12:54:22Z</dcterms:modified>
</cp:coreProperties>
</file>