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3" autoAdjust="0"/>
  </p:normalViewPr>
  <p:slideViewPr>
    <p:cSldViewPr>
      <p:cViewPr varScale="1">
        <p:scale>
          <a:sx n="43" d="100"/>
          <a:sy n="43" d="100"/>
        </p:scale>
        <p:origin x="7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st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http://localhost:4040/stages/</a:t>
            </a:r>
            <a:r>
              <a:rPr lang="en-US" dirty="0" smtClean="0"/>
              <a:t> you can check the Spark UI.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("README.md</a:t>
            </a:r>
            <a:r>
              <a:rPr lang="en-US" dirty="0"/>
              <a:t>") in Python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(“../README.md</a:t>
            </a:r>
            <a:r>
              <a:rPr lang="en-US" dirty="0" smtClean="0"/>
              <a:t>")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Once RDD is created it offers 2 types of operations</a:t>
            </a:r>
          </a:p>
          <a:p>
            <a:r>
              <a:rPr lang="en-US" b="1" dirty="0" smtClean="0"/>
              <a:t>Transformations </a:t>
            </a:r>
            <a:r>
              <a:rPr lang="en-US" dirty="0" smtClean="0"/>
              <a:t>and </a:t>
            </a:r>
            <a:r>
              <a:rPr lang="en-US" b="1" dirty="0" smtClean="0"/>
              <a:t>Actions</a:t>
            </a:r>
          </a:p>
          <a:p>
            <a:r>
              <a:rPr lang="en-US" b="1" u="sng" dirty="0" smtClean="0"/>
              <a:t>Transformations: </a:t>
            </a:r>
          </a:p>
          <a:p>
            <a:pPr lvl="1"/>
            <a:r>
              <a:rPr lang="en-US" dirty="0" smtClean="0"/>
              <a:t>This construct a new RDD from previous RDD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filter(), create a new RDD, with the lines containing word Python.</a:t>
            </a:r>
          </a:p>
          <a:p>
            <a:pPr lvl="1"/>
            <a:r>
              <a:rPr lang="en-US" dirty="0" err="1"/>
              <a:t>pythonLines</a:t>
            </a:r>
            <a:r>
              <a:rPr lang="en-US" dirty="0"/>
              <a:t> = </a:t>
            </a:r>
            <a:r>
              <a:rPr lang="en-US" dirty="0" err="1"/>
              <a:t>lines.filter</a:t>
            </a:r>
            <a:r>
              <a:rPr lang="en-US" dirty="0"/>
              <a:t>(lambda line: "Python" in line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pythoLines</a:t>
            </a:r>
            <a:r>
              <a:rPr lang="en-US" dirty="0" smtClean="0"/>
              <a:t>=</a:t>
            </a:r>
            <a:r>
              <a:rPr lang="en-US" dirty="0" err="1" smtClean="0"/>
              <a:t>lines.filter</a:t>
            </a:r>
            <a:r>
              <a:rPr lang="en-US" dirty="0" smtClean="0"/>
              <a:t>(line</a:t>
            </a:r>
            <a:r>
              <a:rPr lang="en-US" dirty="0"/>
              <a:t>=&gt;</a:t>
            </a:r>
            <a:r>
              <a:rPr lang="en-US" dirty="0" err="1"/>
              <a:t>line.contains</a:t>
            </a:r>
            <a:r>
              <a:rPr lang="en-US" dirty="0"/>
              <a:t>("Python"))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 - </a:t>
            </a:r>
            <a:r>
              <a:rPr lang="en-US" dirty="0" smtClean="0"/>
              <a:t>	map(</a:t>
            </a:r>
            <a:r>
              <a:rPr lang="en-US" dirty="0" err="1" smtClean="0"/>
              <a:t>func</a:t>
            </a:r>
            <a:r>
              <a:rPr lang="en-US" dirty="0"/>
              <a:t>) Pass each element through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 err="1"/>
              <a:t>flatMap</a:t>
            </a:r>
            <a:r>
              <a:rPr lang="en-US" dirty="0"/>
              <a:t> - </a:t>
            </a:r>
            <a:r>
              <a:rPr lang="en-US" dirty="0" smtClean="0"/>
              <a:t>	Similar </a:t>
            </a:r>
            <a:r>
              <a:rPr lang="en-US" dirty="0"/>
              <a:t>to map, (with some differences)</a:t>
            </a:r>
          </a:p>
          <a:p>
            <a:r>
              <a:rPr lang="en-US" dirty="0"/>
              <a:t>filter - </a:t>
            </a:r>
            <a:r>
              <a:rPr lang="en-US" dirty="0" smtClean="0"/>
              <a:t>	filter </a:t>
            </a:r>
            <a:r>
              <a:rPr lang="en-US" dirty="0"/>
              <a:t>the results based on function</a:t>
            </a:r>
          </a:p>
          <a:p>
            <a:r>
              <a:rPr lang="en-US" dirty="0" err="1"/>
              <a:t>mapPartitions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mapPartitionsWithIndex</a:t>
            </a:r>
            <a:endParaRPr lang="en-US" dirty="0"/>
          </a:p>
          <a:p>
            <a:r>
              <a:rPr lang="en-US" dirty="0"/>
              <a:t>sample - </a:t>
            </a:r>
            <a:r>
              <a:rPr lang="en-US" dirty="0" smtClean="0"/>
              <a:t>	Return </a:t>
            </a:r>
            <a:r>
              <a:rPr lang="en-US" dirty="0"/>
              <a:t>a random sample subset RDD of the input RDD</a:t>
            </a:r>
          </a:p>
          <a:p>
            <a:r>
              <a:rPr lang="en-US" dirty="0" smtClean="0"/>
              <a:t>union </a:t>
            </a:r>
            <a:r>
              <a:rPr lang="en-US" dirty="0"/>
              <a:t>- </a:t>
            </a:r>
            <a:r>
              <a:rPr lang="en-US" dirty="0" smtClean="0"/>
              <a:t>	Return </a:t>
            </a:r>
            <a:r>
              <a:rPr lang="en-US" dirty="0"/>
              <a:t>the union of two RDDs</a:t>
            </a:r>
          </a:p>
          <a:p>
            <a:r>
              <a:rPr lang="en-US" dirty="0"/>
              <a:t>intersection - Similar to union but return the intersection of two RDDs</a:t>
            </a:r>
          </a:p>
          <a:p>
            <a:r>
              <a:rPr lang="en-US" dirty="0"/>
              <a:t>distinct - </a:t>
            </a:r>
            <a:r>
              <a:rPr lang="en-US" dirty="0" smtClean="0"/>
              <a:t>	Return </a:t>
            </a:r>
            <a:r>
              <a:rPr lang="en-US" dirty="0"/>
              <a:t>a new RDD with distinct elements within a source RDD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 </a:t>
            </a:r>
            <a:r>
              <a:rPr lang="en-US" dirty="0"/>
              <a:t>- When called on a dataset of (K, V) pairs, returns </a:t>
            </a:r>
            <a:r>
              <a:rPr lang="en-US" dirty="0" smtClean="0"/>
              <a:t>dataset </a:t>
            </a:r>
            <a:r>
              <a:rPr lang="en-US" dirty="0"/>
              <a:t>of (K, </a:t>
            </a:r>
            <a:r>
              <a:rPr lang="en-US" dirty="0" err="1"/>
              <a:t>Iterable</a:t>
            </a:r>
            <a:r>
              <a:rPr lang="en-US" dirty="0"/>
              <a:t>&lt;V&gt;) pairs</a:t>
            </a:r>
          </a:p>
          <a:p>
            <a:r>
              <a:rPr lang="en-US" dirty="0" err="1"/>
              <a:t>reduceByKey</a:t>
            </a:r>
            <a:r>
              <a:rPr lang="en-US" dirty="0"/>
              <a:t> - Operates on (K,V) pairs </a:t>
            </a:r>
            <a:endParaRPr lang="en-US" dirty="0" smtClean="0"/>
          </a:p>
          <a:p>
            <a:r>
              <a:rPr lang="en-US" dirty="0" err="1" smtClean="0"/>
              <a:t>aggregateByKey</a:t>
            </a:r>
            <a:endParaRPr lang="en-US" dirty="0"/>
          </a:p>
          <a:p>
            <a:r>
              <a:rPr lang="en-US" dirty="0" err="1"/>
              <a:t>sortByKey</a:t>
            </a:r>
            <a:r>
              <a:rPr lang="en-US" dirty="0"/>
              <a:t> - This simply sorts the (K,V) pair by K. </a:t>
            </a:r>
          </a:p>
          <a:p>
            <a:r>
              <a:rPr lang="en-US" dirty="0"/>
              <a:t>join - It’s joining of two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Actions compute a result based on an RDD.</a:t>
            </a:r>
          </a:p>
          <a:p>
            <a:r>
              <a:rPr lang="en-US" dirty="0" smtClean="0"/>
              <a:t>The results are either returned to Driver program or save it to external storage like HDFS.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pythonlines.first</a:t>
            </a:r>
            <a:r>
              <a:rPr lang="en-US" dirty="0" smtClean="0"/>
              <a:t>() – same in both </a:t>
            </a:r>
            <a:r>
              <a:rPr lang="en-US" dirty="0" err="1" smtClean="0"/>
              <a:t>scala</a:t>
            </a:r>
            <a:r>
              <a:rPr lang="en-US" dirty="0" smtClean="0"/>
              <a:t> and python.</a:t>
            </a:r>
          </a:p>
          <a:p>
            <a:pPr lvl="1"/>
            <a:r>
              <a:rPr lang="en-US" dirty="0"/>
              <a:t>reduce - </a:t>
            </a:r>
            <a:r>
              <a:rPr lang="en-US" dirty="0" smtClean="0"/>
              <a:t> Aggregate </a:t>
            </a:r>
            <a:r>
              <a:rPr lang="en-US" dirty="0"/>
              <a:t>the elements of a dataset</a:t>
            </a:r>
          </a:p>
          <a:p>
            <a:pPr lvl="1"/>
            <a:r>
              <a:rPr lang="en-US" dirty="0"/>
              <a:t>collect </a:t>
            </a:r>
            <a:r>
              <a:rPr lang="en-US" dirty="0" smtClean="0"/>
              <a:t>-	 returns </a:t>
            </a:r>
            <a:r>
              <a:rPr lang="en-US" dirty="0"/>
              <a:t>the elements of the dataset as an array back to the driver program.</a:t>
            </a:r>
          </a:p>
          <a:p>
            <a:pPr lvl="1"/>
            <a:r>
              <a:rPr lang="en-US" dirty="0"/>
              <a:t>count - </a:t>
            </a:r>
            <a:r>
              <a:rPr lang="en-US" dirty="0" smtClean="0"/>
              <a:t>	 Number </a:t>
            </a:r>
            <a:r>
              <a:rPr lang="en-US" dirty="0"/>
              <a:t>of elements in the RDD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-	 </a:t>
            </a:r>
            <a:r>
              <a:rPr lang="en-US" dirty="0"/>
              <a:t>Return the first element in the RDD</a:t>
            </a:r>
          </a:p>
          <a:p>
            <a:pPr lvl="1"/>
            <a:r>
              <a:rPr lang="en-US" dirty="0"/>
              <a:t>take - </a:t>
            </a:r>
            <a:r>
              <a:rPr lang="en-US" dirty="0" smtClean="0"/>
              <a:t>      Return </a:t>
            </a:r>
            <a:r>
              <a:rPr lang="en-US" dirty="0"/>
              <a:t>an array with the first n elements of the dataset</a:t>
            </a:r>
          </a:p>
          <a:p>
            <a:pPr lvl="1"/>
            <a:r>
              <a:rPr lang="en-US" dirty="0" err="1"/>
              <a:t>takeSample</a:t>
            </a:r>
            <a:r>
              <a:rPr lang="en-US" dirty="0"/>
              <a:t> - Similar to take, in return type of array with size of n.</a:t>
            </a:r>
          </a:p>
          <a:p>
            <a:pPr lvl="1"/>
            <a:r>
              <a:rPr lang="en-US" dirty="0" err="1"/>
              <a:t>countByKey</a:t>
            </a:r>
            <a:r>
              <a:rPr lang="en-US" dirty="0"/>
              <a:t> - This is only available on RDDs of (K,V) and returns a </a:t>
            </a:r>
            <a:r>
              <a:rPr lang="en-US" dirty="0" err="1"/>
              <a:t>hashmap</a:t>
            </a:r>
            <a:r>
              <a:rPr lang="en-US" dirty="0"/>
              <a:t> of (K, count of K)</a:t>
            </a:r>
          </a:p>
          <a:p>
            <a:pPr lvl="1"/>
            <a:r>
              <a:rPr lang="en-US" dirty="0" err="1"/>
              <a:t>saveAsTextFile</a:t>
            </a:r>
            <a:r>
              <a:rPr lang="en-US" dirty="0"/>
              <a:t> - Write out the elements of the data set as a text file in a </a:t>
            </a:r>
            <a:r>
              <a:rPr lang="en-US" dirty="0" err="1"/>
              <a:t>filepath</a:t>
            </a:r>
            <a:r>
              <a:rPr lang="en-US" dirty="0"/>
              <a:t> directory on the </a:t>
            </a:r>
            <a:r>
              <a:rPr lang="en-US" dirty="0" err="1"/>
              <a:t>filesystem</a:t>
            </a:r>
            <a:r>
              <a:rPr lang="en-US" dirty="0"/>
              <a:t>, HDFS or any other Hadoop-supported file </a:t>
            </a:r>
            <a:r>
              <a:rPr lang="en-US"/>
              <a:t>system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583</Words>
  <Application>Microsoft Office PowerPoint</Application>
  <PresentationFormat>On-screen Show (4:3)</PresentationFormat>
  <Paragraphs>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  <vt:lpstr>RDD Basics - Transformations</vt:lpstr>
      <vt:lpstr>RDD Basics - 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294</cp:revision>
  <dcterms:created xsi:type="dcterms:W3CDTF">2006-08-16T00:00:00Z</dcterms:created>
  <dcterms:modified xsi:type="dcterms:W3CDTF">2016-03-21T08:49:20Z</dcterms:modified>
</cp:coreProperties>
</file>