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3" autoAdjust="0"/>
  </p:normalViewPr>
  <p:slideViewPr>
    <p:cSldViewPr>
      <p:cViewPr varScale="1">
        <p:scale>
          <a:sx n="43" d="100"/>
          <a:sy n="43" d="100"/>
        </p:scale>
        <p:origin x="7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/>
              <a:t>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523</Words>
  <Application>Microsoft Office PowerPoint</Application>
  <PresentationFormat>On-screen Show (4:3)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288</cp:revision>
  <dcterms:created xsi:type="dcterms:W3CDTF">2006-08-16T00:00:00Z</dcterms:created>
  <dcterms:modified xsi:type="dcterms:W3CDTF">2016-03-21T08:33:08Z</dcterms:modified>
</cp:coreProperties>
</file>