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03" autoAdjust="0"/>
  </p:normalViewPr>
  <p:slideViewPr>
    <p:cSldViewPr>
      <p:cViewPr varScale="1">
        <p:scale>
          <a:sx n="47" d="100"/>
          <a:sy n="47" d="100"/>
        </p:scale>
        <p:origin x="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32E1-BDCF-4508-AFEC-5CB611B0D38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A53F-7D6B-4AFB-9AF7-F1AC7F94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us.safaribooksonline.com/book/databases/business-intelligence/978144935903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/stag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ing Spark"/>
              </a:rPr>
              <a:t>Learning Spark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safari books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3. Programming with RDDs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3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http://techbus.safaribooksonline.com/9781449359034/idp1989024_html?percentage=0.0&amp;reader=html#X2ludGVybmFsX0h0bWxWaWV3P3htbGlkPTk3ODE0NDkzNTkwMzQlMkZpZHAxOTg5MDI0X2h0bWwmcXVlcnk9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4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http://localhost:4040/stages/</a:t>
            </a:r>
            <a:r>
              <a:rPr lang="en-US" dirty="0" smtClean="0"/>
              <a:t> you can check the Spark UI.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http://www.supergloo.com/fieldnotes/apache-spark-examples-of-transformations/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with RDDs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To summarize, every Spark program and shell session will work as follows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some input RDDs from external data.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Transform them to define new RDDs using transformations like filter().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Ask Spark to persist() any intermediate RDDs that will need to be reused.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Launch actions such as count() and first() to kick off a parallel computation, which is then optimized and executed by Spark.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9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create RDDs in TWO ways:</a:t>
            </a:r>
          </a:p>
          <a:p>
            <a:pPr lvl="1"/>
            <a:r>
              <a:rPr lang="en-US" dirty="0" smtClean="0"/>
              <a:t>Loading an external dataset and</a:t>
            </a:r>
          </a:p>
          <a:p>
            <a:pPr lvl="1"/>
            <a:r>
              <a:rPr lang="en-US" dirty="0" smtClean="0"/>
              <a:t>Parallelizing a collection in Driver program.</a:t>
            </a:r>
          </a:p>
          <a:p>
            <a:r>
              <a:rPr lang="en-US" dirty="0" smtClean="0"/>
              <a:t>Simplest way to create RDD is </a:t>
            </a:r>
          </a:p>
          <a:p>
            <a:pPr lvl="1"/>
            <a:r>
              <a:rPr lang="en-US" dirty="0" smtClean="0"/>
              <a:t>take an existing collection in the program and </a:t>
            </a:r>
          </a:p>
          <a:p>
            <a:pPr lvl="1"/>
            <a:r>
              <a:rPr lang="en-US" dirty="0" smtClean="0"/>
              <a:t>Pass it to Spark Context’s </a:t>
            </a:r>
            <a:r>
              <a:rPr lang="en-US" b="1" dirty="0" smtClean="0"/>
              <a:t>parallelize() </a:t>
            </a:r>
            <a:r>
              <a:rPr lang="en-US" dirty="0" smtClean="0"/>
              <a:t>method.</a:t>
            </a:r>
          </a:p>
          <a:p>
            <a:pPr lvl="1"/>
            <a:r>
              <a:rPr lang="en-US" dirty="0" smtClean="0"/>
              <a:t>This method is limited to prototyping and testing and is not widely used, since it requires that the entire collection dataset in memory on one machine.</a:t>
            </a:r>
          </a:p>
          <a:p>
            <a:pPr lvl="1"/>
            <a:r>
              <a:rPr lang="en-US" dirty="0"/>
              <a:t>lines = </a:t>
            </a:r>
            <a:r>
              <a:rPr lang="en-US" dirty="0" err="1"/>
              <a:t>sc.parallelize</a:t>
            </a:r>
            <a:r>
              <a:rPr lang="en-US" dirty="0"/>
              <a:t>(["pandas", </a:t>
            </a:r>
            <a:r>
              <a:rPr lang="en-US" dirty="0" err="1"/>
              <a:t>"i</a:t>
            </a:r>
            <a:r>
              <a:rPr lang="en-US" dirty="0"/>
              <a:t> like pandas"]) - python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sc.parallelize</a:t>
            </a:r>
            <a:r>
              <a:rPr lang="en-US" dirty="0"/>
              <a:t>(List("pandas", </a:t>
            </a:r>
            <a:r>
              <a:rPr lang="en-US" dirty="0" err="1"/>
              <a:t>"i</a:t>
            </a:r>
            <a:r>
              <a:rPr lang="en-US" dirty="0"/>
              <a:t> like pandas")) - </a:t>
            </a:r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 err="1"/>
              <a:t>JavaRDD</a:t>
            </a:r>
            <a:r>
              <a:rPr lang="en-US" dirty="0"/>
              <a:t>&lt;String&gt; lines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("pandas", </a:t>
            </a:r>
            <a:r>
              <a:rPr lang="en-US" dirty="0" err="1"/>
              <a:t>"i</a:t>
            </a:r>
            <a:r>
              <a:rPr lang="en-US" dirty="0"/>
              <a:t> like pandas")); - 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7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/>
              <a:t>A more common way to create RDDs is to load data from external storage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example is using </a:t>
            </a:r>
            <a:r>
              <a:rPr lang="en-US" dirty="0" err="1" smtClean="0"/>
              <a:t>SparkContext.textFile</a:t>
            </a:r>
            <a:r>
              <a:rPr lang="en-US" dirty="0" smtClean="0"/>
              <a:t>(), loads a text file as an RDD of strings.</a:t>
            </a:r>
          </a:p>
          <a:p>
            <a:pPr lvl="1"/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("/path/to/README.md")  - python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("/path/to/README.md") - </a:t>
            </a:r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 err="1"/>
              <a:t>JavaRDD</a:t>
            </a:r>
            <a:r>
              <a:rPr lang="en-US" dirty="0"/>
              <a:t>&lt;String&gt; lines = </a:t>
            </a:r>
            <a:r>
              <a:rPr lang="en-US" dirty="0" err="1"/>
              <a:t>sc.textFile</a:t>
            </a:r>
            <a:r>
              <a:rPr lang="en-US" dirty="0"/>
              <a:t>("/path/to/README.md"); - 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05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RDDs supports 2 types of operations </a:t>
            </a:r>
          </a:p>
          <a:p>
            <a:pPr lvl="1"/>
            <a:r>
              <a:rPr lang="en-US" dirty="0" smtClean="0"/>
              <a:t>transformations and actions.</a:t>
            </a:r>
          </a:p>
          <a:p>
            <a:pPr lvl="1"/>
            <a:r>
              <a:rPr lang="en-US" dirty="0" smtClean="0"/>
              <a:t>Transformations on RDDs return a new RDD, such as map() and filter().</a:t>
            </a:r>
          </a:p>
          <a:p>
            <a:pPr lvl="1"/>
            <a:r>
              <a:rPr lang="en-US" dirty="0" smtClean="0"/>
              <a:t>Actions return a result to the driver program or write the result to storage and kicks off a computation, such as count(), first().</a:t>
            </a:r>
          </a:p>
          <a:p>
            <a:pPr lvl="1"/>
            <a:r>
              <a:rPr lang="en-US" dirty="0" smtClean="0"/>
              <a:t>To distinguish Transformation from action check the return type. Transformations return RDDs, and action return some other data type.</a:t>
            </a:r>
          </a:p>
          <a:p>
            <a:r>
              <a:rPr lang="en-US" b="1" dirty="0" smtClean="0"/>
              <a:t>Transformed RDDs are computed lazily.</a:t>
            </a:r>
          </a:p>
          <a:p>
            <a:r>
              <a:rPr lang="en-US" dirty="0" smtClean="0"/>
              <a:t>Many transformations are element-wise, </a:t>
            </a:r>
            <a:r>
              <a:rPr lang="en-US" dirty="0" err="1" smtClean="0"/>
              <a:t>i.e</a:t>
            </a:r>
            <a:r>
              <a:rPr lang="en-US" dirty="0" smtClean="0"/>
              <a:t> they work on one element at a time.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filter() transformation </a:t>
            </a:r>
            <a:r>
              <a:rPr lang="en-US" b="1" dirty="0" smtClean="0"/>
              <a:t>does not mutate</a:t>
            </a:r>
            <a:r>
              <a:rPr lang="en-US" dirty="0" smtClean="0"/>
              <a:t> the existing RDD. It returns a pointer to an entirely new RDD.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27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Filter() in 3 languages:</a:t>
            </a:r>
          </a:p>
          <a:p>
            <a:pPr marL="914400" lvl="2" indent="0">
              <a:buNone/>
            </a:pP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</a:t>
            </a:r>
          </a:p>
          <a:p>
            <a:pPr marL="914400" lvl="2" indent="0">
              <a:buNone/>
            </a:pP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"error" in x)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</a:t>
            </a:r>
          </a:p>
          <a:p>
            <a:pPr marL="914400" lvl="2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(line =&gt; </a:t>
            </a:r>
            <a:r>
              <a:rPr lang="en-US" dirty="0" err="1"/>
              <a:t>line.contains</a:t>
            </a:r>
            <a:r>
              <a:rPr lang="en-US" dirty="0"/>
              <a:t>("error"))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("log.txt");</a:t>
            </a:r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</a:t>
            </a:r>
          </a:p>
          <a:p>
            <a:pPr marL="914400" lvl="2" indent="0">
              <a:buNone/>
            </a:pPr>
            <a:r>
              <a:rPr lang="en-US" dirty="0"/>
              <a:t>  new Function&lt;String, Boolean&gt;() {</a:t>
            </a:r>
          </a:p>
          <a:p>
            <a:pPr marL="914400" lvl="2" indent="0">
              <a:buNone/>
            </a:pPr>
            <a:r>
              <a:rPr lang="en-US" dirty="0"/>
              <a:t>    public Boolean call(String x) { return </a:t>
            </a:r>
            <a:r>
              <a:rPr lang="en-US" dirty="0" err="1"/>
              <a:t>x.contains</a:t>
            </a:r>
            <a:r>
              <a:rPr lang="en-US" dirty="0"/>
              <a:t>("error"); </a:t>
            </a:r>
            <a:r>
              <a:rPr lang="en-US" dirty="0" smtClean="0"/>
              <a:t>}   } });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/>
              <a:t>inputRDD</a:t>
            </a:r>
            <a:r>
              <a:rPr lang="en-US" dirty="0"/>
              <a:t> </a:t>
            </a:r>
            <a:r>
              <a:rPr lang="en-US" dirty="0" smtClean="0"/>
              <a:t>is not got mutated due to transformation and can still be reused in the </a:t>
            </a:r>
            <a:r>
              <a:rPr lang="en-US" dirty="0" err="1" smtClean="0"/>
              <a:t>protram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reusing </a:t>
            </a:r>
            <a:r>
              <a:rPr lang="en-US" dirty="0" err="1" smtClean="0"/>
              <a:t>inputRDD</a:t>
            </a:r>
            <a:r>
              <a:rPr lang="en-US" dirty="0" smtClean="0"/>
              <a:t> – and using another transformation </a:t>
            </a:r>
            <a:r>
              <a:rPr lang="en-US" b="1" dirty="0" smtClean="0"/>
              <a:t>UNION</a:t>
            </a:r>
          </a:p>
          <a:p>
            <a:pPr lvl="1"/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"error" in x)</a:t>
            </a:r>
          </a:p>
          <a:p>
            <a:pPr lvl="1"/>
            <a:r>
              <a:rPr lang="en-US" dirty="0" err="1"/>
              <a:t>warningsRDD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"warning" in x)</a:t>
            </a:r>
          </a:p>
          <a:p>
            <a:pPr lvl="1"/>
            <a:r>
              <a:rPr lang="en-US" dirty="0" err="1"/>
              <a:t>badLinesRDD</a:t>
            </a:r>
            <a:r>
              <a:rPr lang="en-US" dirty="0"/>
              <a:t> = </a:t>
            </a:r>
            <a:r>
              <a:rPr lang="en-US" dirty="0" err="1"/>
              <a:t>errorsRDD.union</a:t>
            </a:r>
            <a:r>
              <a:rPr lang="en-US" dirty="0"/>
              <a:t>(</a:t>
            </a:r>
            <a:r>
              <a:rPr lang="en-US" dirty="0" err="1"/>
              <a:t>warningsRDD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4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27014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Spark keeps track of the set of dependencies between different RDDs, as you keep deriving new RDDs from each other using transformation.</a:t>
            </a:r>
          </a:p>
          <a:p>
            <a:r>
              <a:rPr lang="en-US" dirty="0" smtClean="0"/>
              <a:t>This is called </a:t>
            </a:r>
            <a:r>
              <a:rPr lang="en-US" b="1" dirty="0" smtClean="0"/>
              <a:t>lineage graph.</a:t>
            </a:r>
            <a:r>
              <a:rPr lang="en-US" dirty="0" smtClean="0"/>
              <a:t> Below shows the RDD lineage graph created during log analysis.</a:t>
            </a:r>
          </a:p>
          <a:p>
            <a:r>
              <a:rPr lang="en-US" dirty="0" smtClean="0"/>
              <a:t>Spark uses this info to compute each RDD on demand and to recover lost data if part of a persistent RDD is lost.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44" y="3539689"/>
            <a:ext cx="4549511" cy="33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Actions: </a:t>
            </a:r>
          </a:p>
          <a:p>
            <a:pPr lvl="1"/>
            <a:r>
              <a:rPr lang="en-US" dirty="0" smtClean="0"/>
              <a:t>Actions are the second type of operation. These return a final value to driver program or write data to an external storage system.</a:t>
            </a:r>
          </a:p>
          <a:p>
            <a:pPr lvl="1"/>
            <a:r>
              <a:rPr lang="en-US" dirty="0" smtClean="0"/>
              <a:t>Actions force the evaluation of the transformations required for the RDD they were called on, and produces output.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– to print info about </a:t>
            </a:r>
            <a:r>
              <a:rPr lang="en-US" dirty="0" err="1" smtClean="0"/>
              <a:t>badLinesRDD</a:t>
            </a:r>
            <a:r>
              <a:rPr lang="en-US" dirty="0" smtClean="0"/>
              <a:t>, we will use two actions, count() – ret the count as a number and take() collects a no of elements from the RDD.</a:t>
            </a:r>
          </a:p>
          <a:p>
            <a:pPr lvl="1"/>
            <a:r>
              <a:rPr lang="en-US" dirty="0" smtClean="0"/>
              <a:t>Take() will retrieve a small no of elements in the RDD at the driver program.</a:t>
            </a:r>
          </a:p>
          <a:p>
            <a:pPr lvl="1"/>
            <a:r>
              <a:rPr lang="en-US" b="1" dirty="0" smtClean="0"/>
              <a:t>Collect() </a:t>
            </a:r>
            <a:r>
              <a:rPr lang="en-US" dirty="0" smtClean="0"/>
              <a:t>function will retrieve the entire RDD. This is useful if your program filters RDDs down to a very small size and so that you deal with it locally.</a:t>
            </a:r>
          </a:p>
          <a:p>
            <a:pPr lvl="1"/>
            <a:r>
              <a:rPr lang="en-US" dirty="0" smtClean="0"/>
              <a:t>Keep in mind that your entire data set must fit in memory on a single machine to use collect(), so collect() should not be used on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10881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dirty="0"/>
              <a:t>Python error count using actions:</a:t>
            </a:r>
          </a:p>
          <a:p>
            <a:pPr marL="914400" lvl="2" indent="0">
              <a:buNone/>
            </a:pPr>
            <a:r>
              <a:rPr lang="en-US" dirty="0"/>
              <a:t>print 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</a:t>
            </a:r>
          </a:p>
          <a:p>
            <a:pPr marL="914400" lvl="2" indent="0">
              <a:buNone/>
            </a:pPr>
            <a:r>
              <a:rPr lang="en-US" dirty="0"/>
              <a:t>print "Here are 10 examples:"</a:t>
            </a:r>
          </a:p>
          <a:p>
            <a:pPr marL="914400" lvl="2" indent="0">
              <a:buNone/>
            </a:pPr>
            <a:r>
              <a:rPr lang="en-US" dirty="0"/>
              <a:t>for line in </a:t>
            </a:r>
            <a:r>
              <a:rPr lang="en-US" dirty="0" err="1"/>
              <a:t>badLinesRDD.take</a:t>
            </a:r>
            <a:r>
              <a:rPr lang="en-US" dirty="0"/>
              <a:t>(10):</a:t>
            </a:r>
          </a:p>
          <a:p>
            <a:pPr marL="914400" lvl="2" indent="0">
              <a:buNone/>
            </a:pPr>
            <a:r>
              <a:rPr lang="en-US" dirty="0"/>
              <a:t>    print line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Scala error count using actions</a:t>
            </a:r>
          </a:p>
          <a:p>
            <a:pPr marL="914400" lvl="2" indent="0">
              <a:buNone/>
            </a:pPr>
            <a:r>
              <a:rPr lang="en-US" dirty="0" err="1"/>
              <a:t>println</a:t>
            </a:r>
            <a:r>
              <a:rPr lang="en-US" dirty="0"/>
              <a:t>("Input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lines")</a:t>
            </a:r>
          </a:p>
          <a:p>
            <a:pPr marL="914400" lvl="2" indent="0">
              <a:buNone/>
            </a:pPr>
            <a:r>
              <a:rPr lang="en-US" dirty="0" err="1"/>
              <a:t>println</a:t>
            </a:r>
            <a:r>
              <a:rPr lang="en-US" dirty="0"/>
              <a:t>("Here are 10 examples:")</a:t>
            </a:r>
          </a:p>
          <a:p>
            <a:pPr marL="914400" lvl="2" indent="0">
              <a:buNone/>
            </a:pPr>
            <a:r>
              <a:rPr lang="en-US" dirty="0" err="1"/>
              <a:t>badLinesRDD.take</a:t>
            </a:r>
            <a:r>
              <a:rPr lang="en-US" dirty="0"/>
              <a:t>(10).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Java error count using actions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lines")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("Here are 10 examples:")</a:t>
            </a:r>
          </a:p>
          <a:p>
            <a:pPr marL="914400" lvl="2" indent="0">
              <a:buNone/>
            </a:pPr>
            <a:r>
              <a:rPr lang="en-US" dirty="0"/>
              <a:t>for (String line: </a:t>
            </a:r>
            <a:r>
              <a:rPr lang="en-US" dirty="0" err="1"/>
              <a:t>badLinesRDD.take</a:t>
            </a:r>
            <a:r>
              <a:rPr lang="en-US" dirty="0"/>
              <a:t>(10)) {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(line);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4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In most cases RDDs, can’t just be collect() </a:t>
            </a:r>
            <a:r>
              <a:rPr lang="en-US" dirty="0" err="1" smtClean="0"/>
              <a:t>ed</a:t>
            </a:r>
            <a:r>
              <a:rPr lang="en-US" dirty="0" smtClean="0"/>
              <a:t> to the driver because they are too large.</a:t>
            </a:r>
          </a:p>
          <a:p>
            <a:pPr lvl="1"/>
            <a:r>
              <a:rPr lang="en-US" dirty="0" smtClean="0"/>
              <a:t>In these cases, it is common to write data out to a distributed storage such as HDFS or Amazon s3.</a:t>
            </a:r>
          </a:p>
          <a:p>
            <a:pPr lvl="1"/>
            <a:r>
              <a:rPr lang="en-US" dirty="0" smtClean="0"/>
              <a:t>You can save contents of RDD using </a:t>
            </a:r>
            <a:r>
              <a:rPr lang="en-US" b="1" dirty="0" err="1" smtClean="0"/>
              <a:t>saveAsTextFile</a:t>
            </a:r>
            <a:r>
              <a:rPr lang="en-US" b="1" dirty="0" smtClean="0"/>
              <a:t>() </a:t>
            </a:r>
            <a:r>
              <a:rPr lang="en-US" dirty="0" smtClean="0"/>
              <a:t>action, </a:t>
            </a:r>
            <a:r>
              <a:rPr lang="en-US" b="1" dirty="0" err="1" smtClean="0"/>
              <a:t>saveAsSequenceFile</a:t>
            </a:r>
            <a:r>
              <a:rPr lang="en-US" b="1" dirty="0" smtClean="0"/>
              <a:t>(),</a:t>
            </a:r>
            <a:r>
              <a:rPr lang="en-US" dirty="0" smtClean="0"/>
              <a:t> or any of actions available for built-in formats.</a:t>
            </a:r>
          </a:p>
          <a:p>
            <a:pPr lvl="1"/>
            <a:r>
              <a:rPr lang="en-US" b="1" dirty="0" smtClean="0"/>
              <a:t>Note that each time you call a new action, entire RDD must be computed “from scratch”. </a:t>
            </a:r>
            <a:r>
              <a:rPr lang="en-US" dirty="0" smtClean="0"/>
              <a:t>To Avoid this inefficiency, users can </a:t>
            </a:r>
            <a:r>
              <a:rPr lang="en-US" b="1" dirty="0" smtClean="0"/>
              <a:t>persist</a:t>
            </a:r>
            <a:r>
              <a:rPr lang="en-US" dirty="0" smtClean="0"/>
              <a:t> intermediate results.</a:t>
            </a:r>
          </a:p>
          <a:p>
            <a:r>
              <a:rPr lang="en-US" b="1" dirty="0" smtClean="0"/>
              <a:t>Lazy Evaluation:</a:t>
            </a:r>
            <a:endParaRPr lang="en-US" dirty="0" smtClean="0"/>
          </a:p>
          <a:p>
            <a:pPr lvl="1"/>
            <a:r>
              <a:rPr lang="en-US" dirty="0" smtClean="0"/>
              <a:t>Transformations on RDDs are lazily evaluated, means spark will not begin execution until it sees an action.</a:t>
            </a:r>
          </a:p>
          <a:p>
            <a:pPr lvl="1"/>
            <a:r>
              <a:rPr lang="en-US" dirty="0" smtClean="0"/>
              <a:t>Lazy evaluation means, Spark internally records metadata to indicate that this operation has been requested.</a:t>
            </a:r>
          </a:p>
          <a:p>
            <a:pPr lvl="1"/>
            <a:r>
              <a:rPr lang="en-US" dirty="0" smtClean="0"/>
              <a:t>Spark thinks RDDs consisting of instructions on how to compute the data rather than data.</a:t>
            </a:r>
          </a:p>
          <a:p>
            <a:pPr lvl="1"/>
            <a:r>
              <a:rPr lang="en-US" dirty="0" smtClean="0"/>
              <a:t>Loading data into an RDD is lazily evaluated in the same way transformations are.</a:t>
            </a:r>
          </a:p>
          <a:p>
            <a:pPr lvl="1"/>
            <a:r>
              <a:rPr lang="en-US" dirty="0" smtClean="0"/>
              <a:t>Hence when we call </a:t>
            </a:r>
            <a:r>
              <a:rPr lang="en-US" dirty="0" err="1" smtClean="0"/>
              <a:t>sc.textFile</a:t>
            </a:r>
            <a:r>
              <a:rPr lang="en-US" dirty="0" smtClean="0"/>
              <a:t>() , the data is not loaded until necessary.</a:t>
            </a:r>
          </a:p>
        </p:txBody>
      </p:sp>
    </p:spTree>
    <p:extLst>
      <p:ext uri="{BB962C8B-B14F-4D97-AF65-F5344CB8AC3E}">
        <p14:creationId xmlns:p14="http://schemas.microsoft.com/office/powerpoint/2010/main" val="8149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Similar to transformations, the data operations (here reading the data) can occur multiple times.</a:t>
            </a:r>
          </a:p>
          <a:p>
            <a:pPr lvl="1"/>
            <a:r>
              <a:rPr lang="en-US" dirty="0" smtClean="0"/>
              <a:t>Easy way to test our program is running an action at any point of time, like count().</a:t>
            </a:r>
          </a:p>
          <a:p>
            <a:pPr lvl="1"/>
            <a:r>
              <a:rPr lang="en-US" dirty="0"/>
              <a:t>Spark uses lazy evaluation to reduce the number of passes it has to take over our data by grouping operations together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systems like Hadoop </a:t>
            </a:r>
            <a:r>
              <a:rPr lang="en-US" dirty="0" err="1"/>
              <a:t>MapReduce</a:t>
            </a:r>
            <a:r>
              <a:rPr lang="en-US" dirty="0"/>
              <a:t>, developers often have to spend a lot of time considering how to group together operations to minimize the number of </a:t>
            </a:r>
            <a:r>
              <a:rPr lang="en-US" dirty="0" err="1"/>
              <a:t>MapReduce</a:t>
            </a:r>
            <a:r>
              <a:rPr lang="en-US" dirty="0"/>
              <a:t> passes. </a:t>
            </a:r>
            <a:endParaRPr lang="en-US" dirty="0" smtClean="0"/>
          </a:p>
          <a:p>
            <a:pPr lvl="1"/>
            <a:r>
              <a:rPr lang="en-US" dirty="0"/>
              <a:t>In Spark, there is no substantial benefit to writing a single complex map instead of chaining together many simple operations. Thus, users are free to organize their program into smaller, more manageable operations.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98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RDDs are Spark’s </a:t>
            </a:r>
            <a:r>
              <a:rPr lang="en-US" dirty="0"/>
              <a:t>core abstraction for working with </a:t>
            </a:r>
            <a:r>
              <a:rPr lang="en-US" dirty="0" smtClean="0"/>
              <a:t>data.</a:t>
            </a:r>
            <a:r>
              <a:rPr lang="en-US" dirty="0"/>
              <a:t> </a:t>
            </a:r>
            <a:r>
              <a:rPr lang="en-US" dirty="0" smtClean="0"/>
              <a:t> Resilient distributed dataset.</a:t>
            </a:r>
          </a:p>
          <a:p>
            <a:r>
              <a:rPr lang="en-US" dirty="0"/>
              <a:t>An RDD is simply a </a:t>
            </a:r>
            <a:r>
              <a:rPr lang="en-US" dirty="0" smtClean="0"/>
              <a:t>Read-only(immutable) , distributed </a:t>
            </a:r>
            <a:r>
              <a:rPr lang="en-US" dirty="0"/>
              <a:t>collection of elements</a:t>
            </a:r>
            <a:r>
              <a:rPr lang="en-US" dirty="0" smtClean="0"/>
              <a:t>.</a:t>
            </a:r>
          </a:p>
          <a:p>
            <a:r>
              <a:rPr lang="en-US" dirty="0"/>
              <a:t>An RDD is a fault-tolerant collection of elements that can be operated on in parallel</a:t>
            </a:r>
            <a:r>
              <a:rPr lang="en-US" dirty="0" smtClean="0"/>
              <a:t>.</a:t>
            </a:r>
          </a:p>
          <a:p>
            <a:r>
              <a:rPr lang="en-US" dirty="0"/>
              <a:t>RDDs are Immutable and partitioned collection of records, which can only be created by coarse grained (not refined/gross ) operations such as map, filter, group by etc.</a:t>
            </a:r>
          </a:p>
          <a:p>
            <a:r>
              <a:rPr lang="en-US" dirty="0"/>
              <a:t>By coarse grained operations , it means that the operations are applied on all elements in a datasets. </a:t>
            </a:r>
          </a:p>
          <a:p>
            <a:r>
              <a:rPr lang="en-US" dirty="0"/>
              <a:t>RDDs can only be created by reading data from a stable storage such as HDFS or by transformations on existing RDDs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RDDs: </a:t>
            </a:r>
            <a:endParaRPr lang="en-US" dirty="0" smtClean="0"/>
          </a:p>
          <a:p>
            <a:pPr lvl="1"/>
            <a:r>
              <a:rPr lang="en-US" dirty="0" smtClean="0"/>
              <a:t>parallelizing </a:t>
            </a:r>
            <a:r>
              <a:rPr lang="en-US" dirty="0"/>
              <a:t>an existing collection in your driver program, or </a:t>
            </a:r>
            <a:endParaRPr lang="en-US" dirty="0" smtClean="0"/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dataset in an external storage system, such as a shared </a:t>
            </a:r>
            <a:r>
              <a:rPr lang="en-US" dirty="0" err="1"/>
              <a:t>filesystem</a:t>
            </a:r>
            <a:r>
              <a:rPr lang="en-US" dirty="0"/>
              <a:t>, HDFS, </a:t>
            </a:r>
            <a:r>
              <a:rPr lang="en-US" dirty="0" err="1" smtClean="0"/>
              <a:t>Hbase</a:t>
            </a:r>
            <a:r>
              <a:rPr lang="en-US" dirty="0" smtClean="0"/>
              <a:t> etc.</a:t>
            </a:r>
          </a:p>
          <a:p>
            <a:r>
              <a:rPr lang="en-US" dirty="0"/>
              <a:t>In Spark all work is expressed as either </a:t>
            </a:r>
          </a:p>
          <a:p>
            <a:pPr lvl="1"/>
            <a:r>
              <a:rPr lang="en-US" dirty="0"/>
              <a:t>creating new RDDs, </a:t>
            </a:r>
            <a:r>
              <a:rPr lang="en-US" dirty="0" smtClean="0"/>
              <a:t> transforming </a:t>
            </a:r>
            <a:r>
              <a:rPr lang="en-US" dirty="0"/>
              <a:t>existing RDDs, or </a:t>
            </a:r>
            <a:r>
              <a:rPr lang="en-US" dirty="0" smtClean="0"/>
              <a:t> calling </a:t>
            </a:r>
            <a:r>
              <a:rPr lang="en-US" dirty="0"/>
              <a:t>operations on RDDs </a:t>
            </a:r>
            <a:r>
              <a:rPr lang="en-US" b="1" dirty="0"/>
              <a:t>to</a:t>
            </a:r>
            <a:r>
              <a:rPr lang="en-US" dirty="0"/>
              <a:t> compute a result. </a:t>
            </a:r>
          </a:p>
          <a:p>
            <a:r>
              <a:rPr lang="en-US" dirty="0"/>
              <a:t>Spark automatically distributes the data contained in RDDs across your cluster and parallelizes the operations you perform on them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43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6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RDDs </a:t>
            </a:r>
            <a:r>
              <a:rPr lang="en-US" dirty="0"/>
              <a:t>are huge collections of records with following properties –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Fault </a:t>
            </a:r>
            <a:r>
              <a:rPr lang="en-US" dirty="0" smtClean="0"/>
              <a:t>tolerant – </a:t>
            </a:r>
          </a:p>
          <a:p>
            <a:pPr lvl="2"/>
            <a:r>
              <a:rPr lang="en-US" dirty="0" err="1" smtClean="0"/>
              <a:t>Rdds</a:t>
            </a:r>
            <a:r>
              <a:rPr lang="en-US" dirty="0" smtClean="0"/>
              <a:t> are created by transformations. RDDs log transformations rather than data. Graph of these transformations is called lineage graph. Incase of failure replay the lineage.</a:t>
            </a:r>
            <a:endParaRPr lang="en-US" dirty="0"/>
          </a:p>
          <a:p>
            <a:pPr lvl="1"/>
            <a:r>
              <a:rPr lang="en-US" dirty="0"/>
              <a:t>Lazily </a:t>
            </a:r>
            <a:r>
              <a:rPr lang="en-US" dirty="0" smtClean="0"/>
              <a:t>evaluated – </a:t>
            </a:r>
          </a:p>
          <a:p>
            <a:pPr lvl="2"/>
            <a:r>
              <a:rPr lang="en-US" dirty="0" smtClean="0"/>
              <a:t>computed only when they are accessed (action), otherwise the transformations are pipelined.</a:t>
            </a:r>
          </a:p>
          <a:p>
            <a:pPr lvl="1"/>
            <a:r>
              <a:rPr lang="en-US" dirty="0"/>
              <a:t>Type Inferred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persisted (Cacheable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RDDs which will be reused can be stored in memory or disk, makes RDDs useful for fast computations.</a:t>
            </a:r>
            <a:endParaRPr lang="en-US" dirty="0"/>
          </a:p>
          <a:p>
            <a:pPr lvl="1"/>
            <a:r>
              <a:rPr lang="en-US" dirty="0" smtClean="0"/>
              <a:t>Partitioned – </a:t>
            </a:r>
          </a:p>
          <a:p>
            <a:pPr lvl="2"/>
            <a:r>
              <a:rPr lang="en-US" dirty="0" smtClean="0"/>
              <a:t>partition is logical division of data</a:t>
            </a:r>
            <a:endParaRPr lang="en-US" dirty="0"/>
          </a:p>
          <a:p>
            <a:pPr lvl="1"/>
            <a:r>
              <a:rPr lang="en-US" dirty="0"/>
              <a:t>Created by coarse grained </a:t>
            </a:r>
            <a:r>
              <a:rPr lang="en-US" dirty="0" smtClean="0"/>
              <a:t>operations – </a:t>
            </a:r>
          </a:p>
          <a:p>
            <a:pPr lvl="2"/>
            <a:r>
              <a:rPr lang="en-US" dirty="0" smtClean="0"/>
              <a:t>ops applied to all elements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RDD is distributed collection of objects.</a:t>
            </a:r>
          </a:p>
          <a:p>
            <a:r>
              <a:rPr lang="en-US" dirty="0" smtClean="0"/>
              <a:t>Each RDD is split into multiple partitions.</a:t>
            </a:r>
          </a:p>
          <a:p>
            <a:r>
              <a:rPr lang="en-US" dirty="0" smtClean="0"/>
              <a:t>Each partition is computed on different nodes of the cluster.</a:t>
            </a:r>
          </a:p>
          <a:p>
            <a:r>
              <a:rPr lang="en-US" dirty="0" smtClean="0"/>
              <a:t>RDDs can contain any type of Objects.</a:t>
            </a:r>
          </a:p>
          <a:p>
            <a:pPr lvl="1"/>
            <a:r>
              <a:rPr lang="en-US" dirty="0" smtClean="0"/>
              <a:t>Python objects, Java Objects, Scala Objects</a:t>
            </a:r>
          </a:p>
          <a:p>
            <a:pPr lvl="1"/>
            <a:r>
              <a:rPr lang="en-US" dirty="0" smtClean="0"/>
              <a:t>Or even user defined classes.</a:t>
            </a:r>
          </a:p>
          <a:p>
            <a:r>
              <a:rPr lang="en-US" dirty="0" smtClean="0"/>
              <a:t>User can create RDDs in 2 ways:</a:t>
            </a:r>
          </a:p>
          <a:p>
            <a:pPr lvl="1"/>
            <a:r>
              <a:rPr lang="en-US" dirty="0" smtClean="0"/>
              <a:t>Load external dataset (existing in HD, HDFS </a:t>
            </a:r>
            <a:r>
              <a:rPr lang="en-US" dirty="0" err="1" smtClean="0"/>
              <a:t>etc</a:t>
            </a:r>
            <a:r>
              <a:rPr lang="en-US" dirty="0" smtClean="0"/>
              <a:t> medium)</a:t>
            </a:r>
          </a:p>
          <a:p>
            <a:pPr lvl="1"/>
            <a:r>
              <a:rPr lang="en-US" dirty="0" smtClean="0"/>
              <a:t>Or Distributing a collection of objects ( list, map, set ..)</a:t>
            </a:r>
          </a:p>
          <a:p>
            <a:pPr lvl="1"/>
            <a:r>
              <a:rPr lang="en-US" dirty="0" smtClean="0"/>
              <a:t>We load or distributed in RDDs driver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Creating an RDD of strings with </a:t>
            </a:r>
            <a:r>
              <a:rPr lang="en-US" dirty="0" err="1"/>
              <a:t>textFile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lines </a:t>
            </a:r>
            <a:r>
              <a:rPr lang="en-US" dirty="0"/>
              <a:t>= </a:t>
            </a:r>
            <a:r>
              <a:rPr lang="en-US" dirty="0" err="1"/>
              <a:t>sc.textFile</a:t>
            </a:r>
            <a:r>
              <a:rPr lang="en-US" dirty="0"/>
              <a:t>("README.md</a:t>
            </a:r>
            <a:r>
              <a:rPr lang="en-US" dirty="0"/>
              <a:t>") in Python</a:t>
            </a:r>
          </a:p>
          <a:p>
            <a:pPr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(“../README.md</a:t>
            </a:r>
            <a:r>
              <a:rPr lang="en-US" dirty="0" smtClean="0"/>
              <a:t>")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Once RDD is created it offers 2 types of operations</a:t>
            </a:r>
          </a:p>
          <a:p>
            <a:r>
              <a:rPr lang="en-US" b="1" dirty="0" smtClean="0"/>
              <a:t>Transformations </a:t>
            </a:r>
            <a:r>
              <a:rPr lang="en-US" dirty="0" smtClean="0"/>
              <a:t>and </a:t>
            </a:r>
            <a:r>
              <a:rPr lang="en-US" b="1" dirty="0" smtClean="0"/>
              <a:t>Actions</a:t>
            </a:r>
          </a:p>
          <a:p>
            <a:r>
              <a:rPr lang="en-US" b="1" u="sng" dirty="0" smtClean="0"/>
              <a:t>Transformations: </a:t>
            </a:r>
          </a:p>
          <a:p>
            <a:pPr lvl="1"/>
            <a:r>
              <a:rPr lang="en-US" dirty="0" smtClean="0"/>
              <a:t>This construct a new RDD from previous RDD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filter(), create a new RDD, with the lines containing word Python.</a:t>
            </a:r>
          </a:p>
          <a:p>
            <a:pPr lvl="1"/>
            <a:r>
              <a:rPr lang="en-US" dirty="0" err="1"/>
              <a:t>pythonLines</a:t>
            </a:r>
            <a:r>
              <a:rPr lang="en-US" dirty="0"/>
              <a:t> = </a:t>
            </a:r>
            <a:r>
              <a:rPr lang="en-US" dirty="0" err="1"/>
              <a:t>lines.filter</a:t>
            </a:r>
            <a:r>
              <a:rPr lang="en-US" dirty="0"/>
              <a:t>(lambda line: "Python" in line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pythoLines</a:t>
            </a:r>
            <a:r>
              <a:rPr lang="en-US" dirty="0" smtClean="0"/>
              <a:t>=</a:t>
            </a:r>
            <a:r>
              <a:rPr lang="en-US" dirty="0" err="1" smtClean="0"/>
              <a:t>lines.filter</a:t>
            </a:r>
            <a:r>
              <a:rPr lang="en-US" dirty="0" smtClean="0"/>
              <a:t>(line</a:t>
            </a:r>
            <a:r>
              <a:rPr lang="en-US" dirty="0"/>
              <a:t>=&gt;</a:t>
            </a:r>
            <a:r>
              <a:rPr lang="en-US" dirty="0" err="1"/>
              <a:t>line.contains</a:t>
            </a:r>
            <a:r>
              <a:rPr lang="en-US" dirty="0"/>
              <a:t>("Python"))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 -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 - </a:t>
            </a:r>
            <a:r>
              <a:rPr lang="en-US" dirty="0" smtClean="0"/>
              <a:t>	map(</a:t>
            </a:r>
            <a:r>
              <a:rPr lang="en-US" dirty="0" err="1" smtClean="0"/>
              <a:t>func</a:t>
            </a:r>
            <a:r>
              <a:rPr lang="en-US" dirty="0"/>
              <a:t>) Pass each element through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r>
              <a:rPr lang="en-US" dirty="0" err="1"/>
              <a:t>flatMap</a:t>
            </a:r>
            <a:r>
              <a:rPr lang="en-US" dirty="0"/>
              <a:t> - </a:t>
            </a:r>
            <a:r>
              <a:rPr lang="en-US" dirty="0" smtClean="0"/>
              <a:t>	Similar </a:t>
            </a:r>
            <a:r>
              <a:rPr lang="en-US" dirty="0"/>
              <a:t>to map, (with some differences)</a:t>
            </a:r>
          </a:p>
          <a:p>
            <a:r>
              <a:rPr lang="en-US" dirty="0"/>
              <a:t>filter - </a:t>
            </a:r>
            <a:r>
              <a:rPr lang="en-US" dirty="0" smtClean="0"/>
              <a:t>	filter </a:t>
            </a:r>
            <a:r>
              <a:rPr lang="en-US" dirty="0"/>
              <a:t>the results based on function</a:t>
            </a:r>
          </a:p>
          <a:p>
            <a:r>
              <a:rPr lang="en-US" dirty="0" err="1"/>
              <a:t>mapPartitions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mapPartitionsWithIndex</a:t>
            </a:r>
            <a:endParaRPr lang="en-US" dirty="0"/>
          </a:p>
          <a:p>
            <a:r>
              <a:rPr lang="en-US" dirty="0"/>
              <a:t>sample - </a:t>
            </a:r>
            <a:r>
              <a:rPr lang="en-US" dirty="0" smtClean="0"/>
              <a:t>	Return </a:t>
            </a:r>
            <a:r>
              <a:rPr lang="en-US" dirty="0"/>
              <a:t>a random sample subset RDD of the input RDD</a:t>
            </a:r>
          </a:p>
          <a:p>
            <a:r>
              <a:rPr lang="en-US" dirty="0" smtClean="0"/>
              <a:t>union </a:t>
            </a:r>
            <a:r>
              <a:rPr lang="en-US" dirty="0"/>
              <a:t>- </a:t>
            </a:r>
            <a:r>
              <a:rPr lang="en-US" dirty="0" smtClean="0"/>
              <a:t>	Return </a:t>
            </a:r>
            <a:r>
              <a:rPr lang="en-US" dirty="0"/>
              <a:t>the union of two RDDs</a:t>
            </a:r>
          </a:p>
          <a:p>
            <a:r>
              <a:rPr lang="en-US" dirty="0"/>
              <a:t>intersection - Similar to union but return the intersection of two RDDs</a:t>
            </a:r>
          </a:p>
          <a:p>
            <a:r>
              <a:rPr lang="en-US" dirty="0"/>
              <a:t>distinct - </a:t>
            </a:r>
            <a:r>
              <a:rPr lang="en-US" dirty="0" smtClean="0"/>
              <a:t>	Return </a:t>
            </a:r>
            <a:r>
              <a:rPr lang="en-US" dirty="0"/>
              <a:t>a new RDD with distinct elements within a source RDD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 </a:t>
            </a:r>
            <a:r>
              <a:rPr lang="en-US" dirty="0"/>
              <a:t>- When called on a dataset of (K, V) pairs, returns </a:t>
            </a:r>
            <a:r>
              <a:rPr lang="en-US" dirty="0" smtClean="0"/>
              <a:t>dataset </a:t>
            </a:r>
            <a:r>
              <a:rPr lang="en-US" dirty="0"/>
              <a:t>of (K, </a:t>
            </a:r>
            <a:r>
              <a:rPr lang="en-US" dirty="0" err="1"/>
              <a:t>Iterable</a:t>
            </a:r>
            <a:r>
              <a:rPr lang="en-US" dirty="0"/>
              <a:t>&lt;V&gt;) pairs</a:t>
            </a:r>
          </a:p>
          <a:p>
            <a:r>
              <a:rPr lang="en-US" dirty="0" err="1"/>
              <a:t>reduceByKey</a:t>
            </a:r>
            <a:r>
              <a:rPr lang="en-US" dirty="0"/>
              <a:t> - Operates on (K,V) pairs </a:t>
            </a:r>
            <a:endParaRPr lang="en-US" dirty="0" smtClean="0"/>
          </a:p>
          <a:p>
            <a:r>
              <a:rPr lang="en-US" dirty="0" err="1" smtClean="0"/>
              <a:t>aggregateByKey</a:t>
            </a:r>
            <a:endParaRPr lang="en-US" dirty="0"/>
          </a:p>
          <a:p>
            <a:r>
              <a:rPr lang="en-US" dirty="0" err="1"/>
              <a:t>sortByKey</a:t>
            </a:r>
            <a:r>
              <a:rPr lang="en-US" dirty="0"/>
              <a:t> - This simply sorts the (K,V) pair by K. </a:t>
            </a:r>
          </a:p>
          <a:p>
            <a:r>
              <a:rPr lang="en-US" dirty="0"/>
              <a:t>join - It’s joining of two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 -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Actions compute a result based on an RDD.</a:t>
            </a:r>
          </a:p>
          <a:p>
            <a:r>
              <a:rPr lang="en-US" dirty="0" smtClean="0"/>
              <a:t>The results are either returned to Driver program or save it to external storage like HDFS.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pythonlines.first</a:t>
            </a:r>
            <a:r>
              <a:rPr lang="en-US" dirty="0" smtClean="0"/>
              <a:t>() – same in both </a:t>
            </a:r>
            <a:r>
              <a:rPr lang="en-US" dirty="0" err="1" smtClean="0"/>
              <a:t>scala</a:t>
            </a:r>
            <a:r>
              <a:rPr lang="en-US" dirty="0" smtClean="0"/>
              <a:t> and python.</a:t>
            </a:r>
          </a:p>
          <a:p>
            <a:pPr lvl="1"/>
            <a:r>
              <a:rPr lang="en-US" dirty="0"/>
              <a:t>reduce - </a:t>
            </a:r>
            <a:r>
              <a:rPr lang="en-US" dirty="0" smtClean="0"/>
              <a:t> Aggregate </a:t>
            </a:r>
            <a:r>
              <a:rPr lang="en-US" dirty="0"/>
              <a:t>the elements of a dataset</a:t>
            </a:r>
          </a:p>
          <a:p>
            <a:pPr lvl="1"/>
            <a:r>
              <a:rPr lang="en-US" dirty="0"/>
              <a:t>collect </a:t>
            </a:r>
            <a:r>
              <a:rPr lang="en-US" dirty="0" smtClean="0"/>
              <a:t>-	 returns </a:t>
            </a:r>
            <a:r>
              <a:rPr lang="en-US" dirty="0"/>
              <a:t>the elements of the dataset as an array back to the driver program.</a:t>
            </a:r>
          </a:p>
          <a:p>
            <a:pPr lvl="1"/>
            <a:r>
              <a:rPr lang="en-US" dirty="0"/>
              <a:t>count - </a:t>
            </a:r>
            <a:r>
              <a:rPr lang="en-US" dirty="0" smtClean="0"/>
              <a:t>	 Number </a:t>
            </a:r>
            <a:r>
              <a:rPr lang="en-US" dirty="0"/>
              <a:t>of elements in the RDD</a:t>
            </a:r>
          </a:p>
          <a:p>
            <a:pPr lvl="1"/>
            <a:r>
              <a:rPr lang="en-US" dirty="0"/>
              <a:t>first </a:t>
            </a:r>
            <a:r>
              <a:rPr lang="en-US" dirty="0" smtClean="0"/>
              <a:t>-	 </a:t>
            </a:r>
            <a:r>
              <a:rPr lang="en-US" dirty="0"/>
              <a:t>Return the first element in the RDD</a:t>
            </a:r>
          </a:p>
          <a:p>
            <a:pPr lvl="1"/>
            <a:r>
              <a:rPr lang="en-US" dirty="0"/>
              <a:t>take - </a:t>
            </a:r>
            <a:r>
              <a:rPr lang="en-US" dirty="0" smtClean="0"/>
              <a:t>      Return </a:t>
            </a:r>
            <a:r>
              <a:rPr lang="en-US" dirty="0"/>
              <a:t>an array with the first n elements of the dataset</a:t>
            </a:r>
          </a:p>
          <a:p>
            <a:pPr lvl="1"/>
            <a:r>
              <a:rPr lang="en-US" dirty="0" err="1"/>
              <a:t>takeSample</a:t>
            </a:r>
            <a:r>
              <a:rPr lang="en-US" dirty="0"/>
              <a:t> - Similar to take, in return type of array with size of n.</a:t>
            </a:r>
          </a:p>
          <a:p>
            <a:pPr lvl="1"/>
            <a:r>
              <a:rPr lang="en-US" dirty="0" err="1"/>
              <a:t>countByKey</a:t>
            </a:r>
            <a:r>
              <a:rPr lang="en-US" dirty="0"/>
              <a:t> - This is only available on RDDs of (K,V) and returns a </a:t>
            </a:r>
            <a:r>
              <a:rPr lang="en-US" dirty="0" err="1"/>
              <a:t>hashmap</a:t>
            </a:r>
            <a:r>
              <a:rPr lang="en-US" dirty="0"/>
              <a:t> of (K, count of K)</a:t>
            </a:r>
          </a:p>
          <a:p>
            <a:pPr lvl="1"/>
            <a:r>
              <a:rPr lang="en-US" dirty="0" err="1"/>
              <a:t>saveAsTextFile</a:t>
            </a:r>
            <a:r>
              <a:rPr lang="en-US" dirty="0"/>
              <a:t> - Write out the elements of the data set as a text file in a </a:t>
            </a:r>
            <a:r>
              <a:rPr lang="en-US" dirty="0" err="1"/>
              <a:t>filepath</a:t>
            </a:r>
            <a:r>
              <a:rPr lang="en-US" dirty="0"/>
              <a:t> directory on the </a:t>
            </a:r>
            <a:r>
              <a:rPr lang="en-US" dirty="0" err="1"/>
              <a:t>filesystem</a:t>
            </a:r>
            <a:r>
              <a:rPr lang="en-US" dirty="0"/>
              <a:t>, HDFS or any other Hadoop-supported file system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Spark computes RDDs in a lazy fashion - </a:t>
            </a:r>
            <a:r>
              <a:rPr lang="en-US" dirty="0"/>
              <a:t>that is, the first time they are used in an action</a:t>
            </a:r>
            <a:r>
              <a:rPr lang="en-US" dirty="0" smtClean="0"/>
              <a:t>.</a:t>
            </a:r>
          </a:p>
          <a:p>
            <a:r>
              <a:rPr lang="en-US" dirty="0"/>
              <a:t>This approach makes a lot of sense when you are working with Big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first() require only scanning the data until it finds the first </a:t>
            </a:r>
            <a:r>
              <a:rPr lang="en-US" dirty="0" smtClean="0"/>
              <a:t>matching line. I</a:t>
            </a:r>
            <a:r>
              <a:rPr lang="en-US" dirty="0" smtClean="0"/>
              <a:t>f spark executes lines=</a:t>
            </a:r>
            <a:r>
              <a:rPr lang="en-US" dirty="0" err="1" smtClean="0"/>
              <a:t>sc.textfile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 smtClean="0"/>
              <a:t>lines.filter</a:t>
            </a:r>
            <a:r>
              <a:rPr lang="en-US" dirty="0" smtClean="0"/>
              <a:t>() then there will be a waste of lot of storage space.</a:t>
            </a:r>
          </a:p>
          <a:p>
            <a:r>
              <a:rPr lang="en-US" b="1" dirty="0" smtClean="0"/>
              <a:t>PERSIST:</a:t>
            </a:r>
          </a:p>
          <a:p>
            <a:r>
              <a:rPr lang="en-US" dirty="0"/>
              <a:t>Spark’s RDDs are by default recomputed each time you run an action on them</a:t>
            </a:r>
            <a:r>
              <a:rPr lang="en-US" dirty="0" smtClean="0"/>
              <a:t>.</a:t>
            </a:r>
          </a:p>
          <a:p>
            <a:r>
              <a:rPr lang="en-US" dirty="0"/>
              <a:t>If you would like to reuse an RDD in multiple actions, you can ask Spark to persist it using </a:t>
            </a:r>
            <a:r>
              <a:rPr lang="en-US" dirty="0" err="1"/>
              <a:t>RDD.persist</a:t>
            </a:r>
            <a:r>
              <a:rPr lang="en-US" dirty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9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/>
          </a:bodyPr>
          <a:lstStyle/>
          <a:p>
            <a:r>
              <a:rPr lang="en-US" dirty="0"/>
              <a:t>The behavior of not persisting by </a:t>
            </a:r>
            <a:r>
              <a:rPr lang="en-US" dirty="0" smtClean="0"/>
              <a:t>default is, if you will not reuse the RDD in big data sets, </a:t>
            </a:r>
            <a:r>
              <a:rPr lang="en-US" dirty="0"/>
              <a:t>there’s no reason to waste storage space </a:t>
            </a:r>
            <a:r>
              <a:rPr lang="en-US" dirty="0" smtClean="0"/>
              <a:t>and, Spark </a:t>
            </a:r>
            <a:r>
              <a:rPr lang="en-US" dirty="0"/>
              <a:t>could instead stream through the data once and just compute the </a:t>
            </a:r>
            <a:r>
              <a:rPr lang="en-US" dirty="0" smtClean="0"/>
              <a:t>result.</a:t>
            </a:r>
          </a:p>
          <a:p>
            <a:r>
              <a:rPr lang="en-US" dirty="0"/>
              <a:t>In practice, you will often use persist() to load a subset of your data into memory and query it repeatedly. </a:t>
            </a:r>
            <a:endParaRPr lang="en-US" dirty="0" smtClean="0"/>
          </a:p>
          <a:p>
            <a:r>
              <a:rPr lang="en-US" i="1" dirty="0"/>
              <a:t> Persisting an RDD in </a:t>
            </a:r>
            <a:r>
              <a:rPr lang="en-US" i="1" dirty="0" smtClean="0"/>
              <a:t>memory: (in python)</a:t>
            </a:r>
          </a:p>
          <a:p>
            <a:pPr lvl="1"/>
            <a:r>
              <a:rPr lang="en-US" dirty="0"/>
              <a:t>&gt;&gt;&gt;</a:t>
            </a:r>
            <a:r>
              <a:rPr lang="en-US" dirty="0" err="1"/>
              <a:t>pythonLines.persist</a:t>
            </a:r>
            <a:endParaRPr lang="en-US" dirty="0"/>
          </a:p>
          <a:p>
            <a:pPr lvl="1"/>
            <a:r>
              <a:rPr lang="en-US" dirty="0"/>
              <a:t>&gt;&gt;&gt; </a:t>
            </a:r>
            <a:r>
              <a:rPr lang="en-US" dirty="0" err="1"/>
              <a:t>pythonLines.count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&gt;&gt;&gt; </a:t>
            </a:r>
            <a:r>
              <a:rPr lang="en-US" dirty="0" err="1"/>
              <a:t>pythonLines.first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NOTE </a:t>
            </a:r>
            <a:r>
              <a:rPr lang="en-US" dirty="0"/>
              <a:t>: cache() is the same as calling persist() with the default storage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1904</Words>
  <Application>Microsoft Office PowerPoint</Application>
  <PresentationFormat>On-screen Show (4:3)</PresentationFormat>
  <Paragraphs>220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Spark</vt:lpstr>
      <vt:lpstr>Introduction to RDDs</vt:lpstr>
      <vt:lpstr>Introduction to RDDs</vt:lpstr>
      <vt:lpstr>RDD Basics</vt:lpstr>
      <vt:lpstr>RDD Basics</vt:lpstr>
      <vt:lpstr>RDD Basics - Transformations</vt:lpstr>
      <vt:lpstr>RDD Basics - Actions</vt:lpstr>
      <vt:lpstr>RDD Basics</vt:lpstr>
      <vt:lpstr>RDD Basics</vt:lpstr>
      <vt:lpstr>RDD Basics</vt:lpstr>
      <vt:lpstr>CREATING RDDs</vt:lpstr>
      <vt:lpstr>CREATING RDDs</vt:lpstr>
      <vt:lpstr>RDD Operations:</vt:lpstr>
      <vt:lpstr>RDD Operations:</vt:lpstr>
      <vt:lpstr>RDD Operations:</vt:lpstr>
      <vt:lpstr>RDD Operations:</vt:lpstr>
      <vt:lpstr>RDD Operations:</vt:lpstr>
      <vt:lpstr>RDD Operations:</vt:lpstr>
      <vt:lpstr>RDD Operations:</vt:lpstr>
      <vt:lpstr>Passing functions to Spark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Gangapatnam, Dorababu (Cognizant)</cp:lastModifiedBy>
  <cp:revision>359</cp:revision>
  <dcterms:created xsi:type="dcterms:W3CDTF">2006-08-16T00:00:00Z</dcterms:created>
  <dcterms:modified xsi:type="dcterms:W3CDTF">2016-03-21T13:11:03Z</dcterms:modified>
</cp:coreProperties>
</file>