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88686" autoAdjust="0"/>
  </p:normalViewPr>
  <p:slideViewPr>
    <p:cSldViewPr snapToGrid="0">
      <p:cViewPr varScale="1">
        <p:scale>
          <a:sx n="65" d="100"/>
          <a:sy n="65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244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ECAF-9204-49EC-8529-262F9FE8822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70EE-FEF5-4A53-92E1-B9B0204C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 smtClean="0"/>
              <a:t>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Hive </a:t>
            </a:r>
            <a:r>
              <a:rPr lang="en-US" dirty="0" smtClean="0"/>
              <a:t>QL - 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21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Hive</vt:lpstr>
      <vt:lpstr>Hive QL - DML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545</cp:revision>
  <dcterms:created xsi:type="dcterms:W3CDTF">2016-03-10T09:53:32Z</dcterms:created>
  <dcterms:modified xsi:type="dcterms:W3CDTF">2016-03-17T11:38:56Z</dcterms:modified>
</cp:coreProperties>
</file>