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3" autoAdjust="0"/>
  </p:normalViewPr>
  <p:slideViewPr>
    <p:cSldViewPr>
      <p:cViewPr varScale="1">
        <p:scale>
          <a:sx n="43" d="100"/>
          <a:sy n="43" d="100"/>
        </p:scale>
        <p:origin x="7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232E1-BDCF-4508-AFEC-5CB611B0D38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A53F-7D6B-4AFB-9AF7-F1AC7F94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us.safaribooksonline.com/book/databases/business-intelligence/978144935903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40/stag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earning Spark"/>
              </a:rPr>
              <a:t>Learning Spark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safari books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3. Programming with RDDs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03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https://dzone.com/articles/what-is-rdd-in-spark-and-why-do-we-need-it</a:t>
            </a:r>
          </a:p>
          <a:p>
            <a:r>
              <a:rPr lang="en-US" dirty="0" smtClean="0"/>
              <a:t>http://spark.apache.org/docs/latest/programming-guide.html#resilient-distributed-datasets-rdds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http://localhost:4040/stages/</a:t>
            </a:r>
            <a:r>
              <a:rPr lang="en-US" dirty="0" smtClean="0"/>
              <a:t> you can check the Spark UI.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5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http://www.supergloo.com/fieldnotes/apache-spark-examples-of-transformations/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A53F-7D6B-4AFB-9AF7-F1AC7F9437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with RDDs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RDDs are Spark’s </a:t>
            </a:r>
            <a:r>
              <a:rPr lang="en-US" dirty="0"/>
              <a:t>core abstraction for working with </a:t>
            </a:r>
            <a:r>
              <a:rPr lang="en-US" dirty="0" smtClean="0"/>
              <a:t>data.</a:t>
            </a:r>
            <a:r>
              <a:rPr lang="en-US" dirty="0"/>
              <a:t> </a:t>
            </a:r>
            <a:r>
              <a:rPr lang="en-US" dirty="0" smtClean="0"/>
              <a:t> Resilient distributed dataset.</a:t>
            </a:r>
          </a:p>
          <a:p>
            <a:r>
              <a:rPr lang="en-US" dirty="0"/>
              <a:t>An RDD is simply a </a:t>
            </a:r>
            <a:r>
              <a:rPr lang="en-US" dirty="0" smtClean="0"/>
              <a:t>Read-only(immutable) , distributed </a:t>
            </a:r>
            <a:r>
              <a:rPr lang="en-US" dirty="0"/>
              <a:t>collection of elements</a:t>
            </a:r>
            <a:r>
              <a:rPr lang="en-US" dirty="0" smtClean="0"/>
              <a:t>.</a:t>
            </a:r>
          </a:p>
          <a:p>
            <a:r>
              <a:rPr lang="en-US" dirty="0"/>
              <a:t>An RDD is a fault-tolerant collection of elements that can be operated on in parallel</a:t>
            </a:r>
            <a:r>
              <a:rPr lang="en-US" dirty="0" smtClean="0"/>
              <a:t>.</a:t>
            </a:r>
          </a:p>
          <a:p>
            <a:r>
              <a:rPr lang="en-US" dirty="0"/>
              <a:t>RDDs are Immutable and partitioned collection of records, which can only be created by coarse grained (not refined/gross ) operations such as map, filter, group by etc.</a:t>
            </a:r>
          </a:p>
          <a:p>
            <a:r>
              <a:rPr lang="en-US" dirty="0"/>
              <a:t>By coarse grained operations , it means that the operations are applied on all elements in a datasets. </a:t>
            </a:r>
          </a:p>
          <a:p>
            <a:r>
              <a:rPr lang="en-US" dirty="0"/>
              <a:t>RDDs can only be created by reading data from a stable storage such as HDFS or by transformations on existing RDDs</a:t>
            </a:r>
            <a:r>
              <a:rPr lang="en-US" dirty="0" smtClean="0"/>
              <a:t>.</a:t>
            </a:r>
          </a:p>
          <a:p>
            <a:r>
              <a:rPr lang="en-US" dirty="0"/>
              <a:t>There are two ways to create RDDs: </a:t>
            </a:r>
            <a:endParaRPr lang="en-US" dirty="0" smtClean="0"/>
          </a:p>
          <a:p>
            <a:pPr lvl="1"/>
            <a:r>
              <a:rPr lang="en-US" dirty="0" smtClean="0"/>
              <a:t>parallelizing </a:t>
            </a:r>
            <a:r>
              <a:rPr lang="en-US" dirty="0"/>
              <a:t>an existing collection in your driver program, or </a:t>
            </a:r>
            <a:endParaRPr lang="en-US" dirty="0" smtClean="0"/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dataset in an external storage system, such as a shared </a:t>
            </a:r>
            <a:r>
              <a:rPr lang="en-US" dirty="0" err="1"/>
              <a:t>filesystem</a:t>
            </a:r>
            <a:r>
              <a:rPr lang="en-US" dirty="0"/>
              <a:t>, HDFS, </a:t>
            </a:r>
            <a:r>
              <a:rPr lang="en-US" dirty="0" err="1" smtClean="0"/>
              <a:t>Hbase</a:t>
            </a:r>
            <a:r>
              <a:rPr lang="en-US" dirty="0" smtClean="0"/>
              <a:t> etc.</a:t>
            </a:r>
          </a:p>
          <a:p>
            <a:r>
              <a:rPr lang="en-US" dirty="0"/>
              <a:t>In Spark all work is expressed as either </a:t>
            </a:r>
          </a:p>
          <a:p>
            <a:pPr lvl="1"/>
            <a:r>
              <a:rPr lang="en-US" dirty="0"/>
              <a:t>creating new RDDs, </a:t>
            </a:r>
            <a:r>
              <a:rPr lang="en-US" dirty="0" smtClean="0"/>
              <a:t> transforming </a:t>
            </a:r>
            <a:r>
              <a:rPr lang="en-US" dirty="0"/>
              <a:t>existing RDDs, or </a:t>
            </a:r>
            <a:r>
              <a:rPr lang="en-US" dirty="0" smtClean="0"/>
              <a:t> calling </a:t>
            </a:r>
            <a:r>
              <a:rPr lang="en-US" dirty="0"/>
              <a:t>operations on RDDs </a:t>
            </a:r>
            <a:r>
              <a:rPr lang="en-US" b="1" dirty="0"/>
              <a:t>to</a:t>
            </a:r>
            <a:r>
              <a:rPr lang="en-US" dirty="0"/>
              <a:t> compute a result. </a:t>
            </a:r>
          </a:p>
          <a:p>
            <a:r>
              <a:rPr lang="en-US" dirty="0"/>
              <a:t>Spark automatically distributes the data contained in RDDs across your cluster and parallelizes the operations you perform on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43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Introduction to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RDDs </a:t>
            </a:r>
            <a:r>
              <a:rPr lang="en-US" dirty="0"/>
              <a:t>are huge collections of records with following properties –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Fault </a:t>
            </a:r>
            <a:r>
              <a:rPr lang="en-US" dirty="0" smtClean="0"/>
              <a:t>tolerant – </a:t>
            </a:r>
          </a:p>
          <a:p>
            <a:pPr lvl="2"/>
            <a:r>
              <a:rPr lang="en-US" dirty="0" err="1" smtClean="0"/>
              <a:t>Rdds</a:t>
            </a:r>
            <a:r>
              <a:rPr lang="en-US" dirty="0" smtClean="0"/>
              <a:t> are created by transformations. RDDs log transformations rather than data. Graph of these transformations is called lineage graph. Incase of failure replay the lineage.</a:t>
            </a:r>
            <a:endParaRPr lang="en-US" dirty="0"/>
          </a:p>
          <a:p>
            <a:pPr lvl="1"/>
            <a:r>
              <a:rPr lang="en-US" dirty="0"/>
              <a:t>Lazily </a:t>
            </a:r>
            <a:r>
              <a:rPr lang="en-US" dirty="0" smtClean="0"/>
              <a:t>evaluated – </a:t>
            </a:r>
          </a:p>
          <a:p>
            <a:pPr lvl="2"/>
            <a:r>
              <a:rPr lang="en-US" dirty="0" smtClean="0"/>
              <a:t>computed only when they are accessed (action), otherwise the transformations are pipelined.</a:t>
            </a:r>
          </a:p>
          <a:p>
            <a:pPr lvl="1"/>
            <a:r>
              <a:rPr lang="en-US" dirty="0"/>
              <a:t>Type Inferred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persisted (Cacheable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RDDs which will be reused can be stored in memory or disk, makes RDDs useful for fast computations.</a:t>
            </a:r>
            <a:endParaRPr lang="en-US" dirty="0"/>
          </a:p>
          <a:p>
            <a:pPr lvl="1"/>
            <a:r>
              <a:rPr lang="en-US" dirty="0" smtClean="0"/>
              <a:t>Partitioned – </a:t>
            </a:r>
          </a:p>
          <a:p>
            <a:pPr lvl="2"/>
            <a:r>
              <a:rPr lang="en-US" dirty="0" smtClean="0"/>
              <a:t>partition is logical division of data</a:t>
            </a:r>
            <a:endParaRPr lang="en-US" dirty="0"/>
          </a:p>
          <a:p>
            <a:pPr lvl="1"/>
            <a:r>
              <a:rPr lang="en-US" dirty="0"/>
              <a:t>Created by coarse grained </a:t>
            </a:r>
            <a:r>
              <a:rPr lang="en-US" dirty="0" smtClean="0"/>
              <a:t>operations – </a:t>
            </a:r>
          </a:p>
          <a:p>
            <a:pPr lvl="2"/>
            <a:r>
              <a:rPr lang="en-US" dirty="0" smtClean="0"/>
              <a:t>ops applied to all elements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RDD is distributed collection of objects.</a:t>
            </a:r>
          </a:p>
          <a:p>
            <a:r>
              <a:rPr lang="en-US" dirty="0" smtClean="0"/>
              <a:t>Each RDD is split into multiple partitions.</a:t>
            </a:r>
          </a:p>
          <a:p>
            <a:r>
              <a:rPr lang="en-US" dirty="0" smtClean="0"/>
              <a:t>Each partition is computed on different nodes of the cluster.</a:t>
            </a:r>
          </a:p>
          <a:p>
            <a:r>
              <a:rPr lang="en-US" dirty="0" smtClean="0"/>
              <a:t>RDDs can contain any type of Objects.</a:t>
            </a:r>
          </a:p>
          <a:p>
            <a:pPr lvl="1"/>
            <a:r>
              <a:rPr lang="en-US" dirty="0" smtClean="0"/>
              <a:t>Python objects, Java Objects, Scala Objects</a:t>
            </a:r>
          </a:p>
          <a:p>
            <a:pPr lvl="1"/>
            <a:r>
              <a:rPr lang="en-US" dirty="0" smtClean="0"/>
              <a:t>Or even user defined classes.</a:t>
            </a:r>
          </a:p>
          <a:p>
            <a:r>
              <a:rPr lang="en-US" dirty="0" smtClean="0"/>
              <a:t>User can create RDDs in 2 ways:</a:t>
            </a:r>
          </a:p>
          <a:p>
            <a:pPr lvl="1"/>
            <a:r>
              <a:rPr lang="en-US" dirty="0" smtClean="0"/>
              <a:t>Load external dataset (existing in HD, HDFS </a:t>
            </a:r>
            <a:r>
              <a:rPr lang="en-US" dirty="0" err="1" smtClean="0"/>
              <a:t>etc</a:t>
            </a:r>
            <a:r>
              <a:rPr lang="en-US" dirty="0" smtClean="0"/>
              <a:t> medium)</a:t>
            </a:r>
          </a:p>
          <a:p>
            <a:pPr lvl="1"/>
            <a:r>
              <a:rPr lang="en-US" dirty="0" smtClean="0"/>
              <a:t>Or Distributing a collection of objects ( list, map, set ..)</a:t>
            </a:r>
          </a:p>
          <a:p>
            <a:pPr lvl="1"/>
            <a:r>
              <a:rPr lang="en-US" dirty="0" smtClean="0"/>
              <a:t>We load or distributed in RDDs driver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/>
          </a:bodyPr>
          <a:lstStyle/>
          <a:p>
            <a:r>
              <a:rPr lang="en-US" dirty="0"/>
              <a:t>Creating an RDD of strings with </a:t>
            </a:r>
            <a:r>
              <a:rPr lang="en-US" dirty="0" err="1"/>
              <a:t>textFile</a:t>
            </a:r>
            <a:r>
              <a:rPr lang="en-US" dirty="0"/>
              <a:t>() </a:t>
            </a:r>
            <a:endParaRPr lang="en-US" dirty="0" smtClean="0"/>
          </a:p>
          <a:p>
            <a:pPr lvl="1"/>
            <a:r>
              <a:rPr lang="en-US" dirty="0" smtClean="0"/>
              <a:t>lines </a:t>
            </a:r>
            <a:r>
              <a:rPr lang="en-US" dirty="0"/>
              <a:t>= </a:t>
            </a:r>
            <a:r>
              <a:rPr lang="en-US" dirty="0" err="1"/>
              <a:t>sc.textFile</a:t>
            </a:r>
            <a:r>
              <a:rPr lang="en-US" dirty="0"/>
              <a:t>("README.md</a:t>
            </a:r>
            <a:r>
              <a:rPr lang="en-US" dirty="0"/>
              <a:t>") in Python</a:t>
            </a:r>
          </a:p>
          <a:p>
            <a:pPr lvl="1"/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(“../README.md</a:t>
            </a:r>
            <a:r>
              <a:rPr lang="en-US" dirty="0" smtClean="0"/>
              <a:t>")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Once RDD is created it offers 2 types of operations</a:t>
            </a:r>
          </a:p>
          <a:p>
            <a:r>
              <a:rPr lang="en-US" b="1" dirty="0" smtClean="0"/>
              <a:t>Transformations </a:t>
            </a:r>
            <a:r>
              <a:rPr lang="en-US" dirty="0" smtClean="0"/>
              <a:t>and </a:t>
            </a:r>
            <a:r>
              <a:rPr lang="en-US" b="1" dirty="0" smtClean="0"/>
              <a:t>Actions</a:t>
            </a:r>
          </a:p>
          <a:p>
            <a:r>
              <a:rPr lang="en-US" b="1" u="sng" dirty="0" smtClean="0"/>
              <a:t>Transformations: </a:t>
            </a:r>
          </a:p>
          <a:p>
            <a:pPr lvl="1"/>
            <a:r>
              <a:rPr lang="en-US" dirty="0" smtClean="0"/>
              <a:t>This construct a new RDD from previous RDD</a:t>
            </a:r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filter(), create a new RDD, with the lines containing word Python.</a:t>
            </a:r>
          </a:p>
          <a:p>
            <a:pPr lvl="1"/>
            <a:r>
              <a:rPr lang="en-US" dirty="0" err="1"/>
              <a:t>pythonLines</a:t>
            </a:r>
            <a:r>
              <a:rPr lang="en-US" dirty="0"/>
              <a:t> = </a:t>
            </a:r>
            <a:r>
              <a:rPr lang="en-US" dirty="0" err="1"/>
              <a:t>lines.filter</a:t>
            </a:r>
            <a:r>
              <a:rPr lang="en-US" dirty="0"/>
              <a:t>(lambda line: "Python" in line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 smtClean="0"/>
              <a:t>pythoLines</a:t>
            </a:r>
            <a:r>
              <a:rPr lang="en-US" dirty="0" smtClean="0"/>
              <a:t>=</a:t>
            </a:r>
            <a:r>
              <a:rPr lang="en-US" dirty="0" err="1" smtClean="0"/>
              <a:t>lines.filter</a:t>
            </a:r>
            <a:r>
              <a:rPr lang="en-US" dirty="0" smtClean="0"/>
              <a:t>(line</a:t>
            </a:r>
            <a:r>
              <a:rPr lang="en-US" dirty="0"/>
              <a:t>=&gt;</a:t>
            </a:r>
            <a:r>
              <a:rPr lang="en-US" dirty="0" err="1"/>
              <a:t>line.contains</a:t>
            </a:r>
            <a:r>
              <a:rPr lang="en-US" dirty="0"/>
              <a:t>("Python"))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 - </a:t>
            </a:r>
            <a:r>
              <a:rPr lang="en-US" dirty="0" smtClean="0"/>
              <a:t>	map(</a:t>
            </a:r>
            <a:r>
              <a:rPr lang="en-US" dirty="0" err="1" smtClean="0"/>
              <a:t>func</a:t>
            </a:r>
            <a:r>
              <a:rPr lang="en-US" dirty="0"/>
              <a:t>) Pass each element through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 err="1"/>
              <a:t>flatMap</a:t>
            </a:r>
            <a:r>
              <a:rPr lang="en-US" dirty="0"/>
              <a:t> - </a:t>
            </a:r>
            <a:r>
              <a:rPr lang="en-US" dirty="0" smtClean="0"/>
              <a:t>	Similar </a:t>
            </a:r>
            <a:r>
              <a:rPr lang="en-US" dirty="0"/>
              <a:t>to map, (with some differences)</a:t>
            </a:r>
          </a:p>
          <a:p>
            <a:r>
              <a:rPr lang="en-US" dirty="0"/>
              <a:t>filter - </a:t>
            </a:r>
            <a:r>
              <a:rPr lang="en-US" dirty="0" smtClean="0"/>
              <a:t>	filter </a:t>
            </a:r>
            <a:r>
              <a:rPr lang="en-US" dirty="0"/>
              <a:t>the results based on function</a:t>
            </a:r>
          </a:p>
          <a:p>
            <a:r>
              <a:rPr lang="en-US" dirty="0" err="1"/>
              <a:t>mapPartitions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mapPartitionsWithIndex</a:t>
            </a:r>
            <a:endParaRPr lang="en-US" dirty="0"/>
          </a:p>
          <a:p>
            <a:r>
              <a:rPr lang="en-US" dirty="0"/>
              <a:t>sample - </a:t>
            </a:r>
            <a:r>
              <a:rPr lang="en-US" dirty="0" smtClean="0"/>
              <a:t>	Return </a:t>
            </a:r>
            <a:r>
              <a:rPr lang="en-US" dirty="0"/>
              <a:t>a random sample subset RDD of the input RDD</a:t>
            </a:r>
          </a:p>
          <a:p>
            <a:r>
              <a:rPr lang="en-US" dirty="0" smtClean="0"/>
              <a:t>union </a:t>
            </a:r>
            <a:r>
              <a:rPr lang="en-US" dirty="0"/>
              <a:t>- </a:t>
            </a:r>
            <a:r>
              <a:rPr lang="en-US" dirty="0" smtClean="0"/>
              <a:t>	Return </a:t>
            </a:r>
            <a:r>
              <a:rPr lang="en-US" dirty="0"/>
              <a:t>the union of two RDDs</a:t>
            </a:r>
          </a:p>
          <a:p>
            <a:r>
              <a:rPr lang="en-US" dirty="0"/>
              <a:t>intersection - Similar to union but return the intersection of two RDDs</a:t>
            </a:r>
          </a:p>
          <a:p>
            <a:r>
              <a:rPr lang="en-US" dirty="0"/>
              <a:t>distinct - </a:t>
            </a:r>
            <a:r>
              <a:rPr lang="en-US" dirty="0" smtClean="0"/>
              <a:t>	Return </a:t>
            </a:r>
            <a:r>
              <a:rPr lang="en-US" dirty="0"/>
              <a:t>a new RDD with distinct elements within a source RDD</a:t>
            </a:r>
          </a:p>
          <a:p>
            <a:r>
              <a:rPr lang="en-US" dirty="0" err="1" smtClean="0"/>
              <a:t>groupByKey</a:t>
            </a:r>
            <a:r>
              <a:rPr lang="en-US" dirty="0" smtClean="0"/>
              <a:t> </a:t>
            </a:r>
            <a:r>
              <a:rPr lang="en-US" dirty="0"/>
              <a:t>- When called on a dataset of (K, V) pairs, returns </a:t>
            </a:r>
            <a:r>
              <a:rPr lang="en-US" dirty="0" smtClean="0"/>
              <a:t>dataset </a:t>
            </a:r>
            <a:r>
              <a:rPr lang="en-US" dirty="0"/>
              <a:t>of (K, </a:t>
            </a:r>
            <a:r>
              <a:rPr lang="en-US" dirty="0" err="1"/>
              <a:t>Iterable</a:t>
            </a:r>
            <a:r>
              <a:rPr lang="en-US" dirty="0"/>
              <a:t>&lt;V&gt;) pairs</a:t>
            </a:r>
          </a:p>
          <a:p>
            <a:r>
              <a:rPr lang="en-US" dirty="0" err="1"/>
              <a:t>reduceByKey</a:t>
            </a:r>
            <a:r>
              <a:rPr lang="en-US" dirty="0"/>
              <a:t> - Operates on (K,V) pairs </a:t>
            </a:r>
            <a:endParaRPr lang="en-US" dirty="0" smtClean="0"/>
          </a:p>
          <a:p>
            <a:r>
              <a:rPr lang="en-US" dirty="0" err="1" smtClean="0"/>
              <a:t>aggregateByKey</a:t>
            </a:r>
            <a:endParaRPr lang="en-US" dirty="0"/>
          </a:p>
          <a:p>
            <a:r>
              <a:rPr lang="en-US" dirty="0" err="1"/>
              <a:t>sortByKey</a:t>
            </a:r>
            <a:r>
              <a:rPr lang="en-US" dirty="0"/>
              <a:t> - This simply sorts the (K,V) pair by K. </a:t>
            </a:r>
          </a:p>
          <a:p>
            <a:r>
              <a:rPr lang="en-US" dirty="0"/>
              <a:t>join - It’s joining of two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20"/>
            <a:ext cx="9144000" cy="908180"/>
          </a:xfrm>
        </p:spPr>
        <p:txBody>
          <a:bodyPr/>
          <a:lstStyle/>
          <a:p>
            <a:pPr algn="l"/>
            <a:r>
              <a:rPr lang="en-US" dirty="0" smtClean="0"/>
              <a:t>RDD </a:t>
            </a:r>
            <a:r>
              <a:rPr lang="en-US" dirty="0" smtClean="0"/>
              <a:t>Basics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6" y="928396"/>
            <a:ext cx="9126894" cy="59296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Actions compute a result based on an RDD.</a:t>
            </a:r>
          </a:p>
          <a:p>
            <a:r>
              <a:rPr lang="en-US" dirty="0" smtClean="0"/>
              <a:t>The results are either returned to Driver program or save it to external storage like HDFS.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pythonlines.first</a:t>
            </a:r>
            <a:r>
              <a:rPr lang="en-US" dirty="0" smtClean="0"/>
              <a:t>() – same in both </a:t>
            </a:r>
            <a:r>
              <a:rPr lang="en-US" dirty="0" err="1" smtClean="0"/>
              <a:t>scala</a:t>
            </a:r>
            <a:r>
              <a:rPr lang="en-US" dirty="0" smtClean="0"/>
              <a:t> and python.</a:t>
            </a:r>
          </a:p>
          <a:p>
            <a:pPr lvl="1"/>
            <a:r>
              <a:rPr lang="en-US" dirty="0"/>
              <a:t>reduce - </a:t>
            </a:r>
            <a:r>
              <a:rPr lang="en-US" dirty="0" smtClean="0"/>
              <a:t> Aggregate </a:t>
            </a:r>
            <a:r>
              <a:rPr lang="en-US" dirty="0"/>
              <a:t>the elements of a dataset</a:t>
            </a:r>
          </a:p>
          <a:p>
            <a:pPr lvl="1"/>
            <a:r>
              <a:rPr lang="en-US" dirty="0"/>
              <a:t>collect </a:t>
            </a:r>
            <a:r>
              <a:rPr lang="en-US" dirty="0" smtClean="0"/>
              <a:t>-	 returns </a:t>
            </a:r>
            <a:r>
              <a:rPr lang="en-US" dirty="0"/>
              <a:t>the elements of the dataset as an array back to the driver program.</a:t>
            </a:r>
          </a:p>
          <a:p>
            <a:pPr lvl="1"/>
            <a:r>
              <a:rPr lang="en-US" dirty="0"/>
              <a:t>count - </a:t>
            </a:r>
            <a:r>
              <a:rPr lang="en-US" dirty="0" smtClean="0"/>
              <a:t>	 Number </a:t>
            </a:r>
            <a:r>
              <a:rPr lang="en-US" dirty="0"/>
              <a:t>of elements in the RDD</a:t>
            </a:r>
          </a:p>
          <a:p>
            <a:pPr lvl="1"/>
            <a:r>
              <a:rPr lang="en-US" dirty="0"/>
              <a:t>first </a:t>
            </a:r>
            <a:r>
              <a:rPr lang="en-US" dirty="0" smtClean="0"/>
              <a:t>-	 </a:t>
            </a:r>
            <a:r>
              <a:rPr lang="en-US" dirty="0"/>
              <a:t>Return the first element in the RDD</a:t>
            </a:r>
          </a:p>
          <a:p>
            <a:pPr lvl="1"/>
            <a:r>
              <a:rPr lang="en-US" dirty="0"/>
              <a:t>take - </a:t>
            </a:r>
            <a:r>
              <a:rPr lang="en-US" dirty="0" smtClean="0"/>
              <a:t>      Return </a:t>
            </a:r>
            <a:r>
              <a:rPr lang="en-US" dirty="0"/>
              <a:t>an array with the first n elements of the dataset</a:t>
            </a:r>
          </a:p>
          <a:p>
            <a:pPr lvl="1"/>
            <a:r>
              <a:rPr lang="en-US" dirty="0" err="1"/>
              <a:t>takeSample</a:t>
            </a:r>
            <a:r>
              <a:rPr lang="en-US" dirty="0"/>
              <a:t> - Similar to take, in return type of array with size of n.</a:t>
            </a:r>
          </a:p>
          <a:p>
            <a:pPr lvl="1"/>
            <a:r>
              <a:rPr lang="en-US" dirty="0" err="1"/>
              <a:t>countByKey</a:t>
            </a:r>
            <a:r>
              <a:rPr lang="en-US" dirty="0"/>
              <a:t> - This is only available on RDDs of (K,V) and returns a </a:t>
            </a:r>
            <a:r>
              <a:rPr lang="en-US" dirty="0" err="1"/>
              <a:t>hashmap</a:t>
            </a:r>
            <a:r>
              <a:rPr lang="en-US" dirty="0"/>
              <a:t> of (K, count of K)</a:t>
            </a:r>
          </a:p>
          <a:p>
            <a:pPr lvl="1"/>
            <a:r>
              <a:rPr lang="en-US" dirty="0" err="1"/>
              <a:t>saveAsTextFile</a:t>
            </a:r>
            <a:r>
              <a:rPr lang="en-US" dirty="0"/>
              <a:t> - Write out the elements of the data set as a text file in a </a:t>
            </a:r>
            <a:r>
              <a:rPr lang="en-US" dirty="0" err="1"/>
              <a:t>filepath</a:t>
            </a:r>
            <a:r>
              <a:rPr lang="en-US" dirty="0"/>
              <a:t> directory on the </a:t>
            </a:r>
            <a:r>
              <a:rPr lang="en-US" dirty="0" err="1"/>
              <a:t>filesystem</a:t>
            </a:r>
            <a:r>
              <a:rPr lang="en-US" dirty="0"/>
              <a:t>, HDFS or any other Hadoop-supported file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9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583</Words>
  <Application>Microsoft Office PowerPoint</Application>
  <PresentationFormat>On-screen Show (4:3)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Spark</vt:lpstr>
      <vt:lpstr>Introduction to RDDs</vt:lpstr>
      <vt:lpstr>Introduction to RDDs</vt:lpstr>
      <vt:lpstr>RDD Basics</vt:lpstr>
      <vt:lpstr>RDD Basics</vt:lpstr>
      <vt:lpstr>RDD Basics - Transformations</vt:lpstr>
      <vt:lpstr>RDD Basics - Actions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Gangapatnam, Dorababu (Cognizant)</dc:creator>
  <cp:lastModifiedBy>Gangapatnam, Dorababu (Cognizant)</cp:lastModifiedBy>
  <cp:revision>293</cp:revision>
  <dcterms:created xsi:type="dcterms:W3CDTF">2006-08-16T00:00:00Z</dcterms:created>
  <dcterms:modified xsi:type="dcterms:W3CDTF">2016-03-21T08:48:07Z</dcterms:modified>
</cp:coreProperties>
</file>